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F6629-21EF-4BE8-89BC-AD775D99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360EAF-2205-46C1-8D87-36A1A437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2F59-05AE-4716-B090-C0EC074F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CFB1A-60AE-4486-89C2-34F7024D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F410C-CDEE-466C-9024-8E4A0B8B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762A1-D3CA-45E6-A903-35C4536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79E089-D1E0-4E68-9C92-BB8B2095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84B79-9C5A-4F9E-97B9-780CF225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B4A01-684D-4559-B0CB-E565F01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4B448-7D6E-4B1F-80AF-50534108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2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DEFCCE-751E-4BC6-9BFD-EDCD6FC2B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80AC19-F70B-45F2-83E3-A1DA431E8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F83A4-773E-4A4E-8661-885D17A4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A2FBC-B0F1-4B94-AC56-99737BE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F5DBE8-6B01-4116-BEF1-4DB9C729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D3EA5-6915-4A89-BC61-7BB874E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76399-7BBF-43C3-9877-655F0499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8CCB8-06E7-43E7-8D7F-409AC48D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DBDFA-D412-479B-890A-7551B65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B430E-C977-4414-82AA-B631147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6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28A98-235B-4043-9A49-21E4349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A7049-A8C8-4B37-9E65-DA070BE9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49D95-32DD-4C4E-85ED-35924A50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0D580-476F-4558-B319-F70840AC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4453F-B70B-46A0-892F-96F4ECFA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44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F4BDC-B18E-45EE-BC51-3FD258CA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7D8AC-1B3F-4E63-99A0-A6B078F16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92E112-3BA0-4896-93EF-4F770F7E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1CD4B-2AF2-4E55-BAAE-164B2F93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19F658-B04E-4898-9E57-B1438CD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1111F4-A8D0-4A61-AEEA-F038D7C4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1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B84D7-08D3-44A2-AE89-4B3AD0E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BCDE5-DB23-49D7-905C-2164AF6F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D799A5-B69F-4A43-BA64-4D147566F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79683E-196C-4919-93D2-C4CB9E40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E0C4BA-B287-4354-8156-05DB13559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178C14-0B27-4A96-BFF3-0640EB11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29F13A-7D52-42F8-84E7-844E39AA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CC2DD1-1A39-4BFD-AC0E-0165264E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06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00988-54B4-4C72-BF25-C636D0D1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147442-5B3D-4C5E-88B7-635AE176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5C4FAA-6138-448B-A6D0-9FB62C2A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38F14A-DDD9-4C5C-972E-6F679086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9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307534-0EA0-493D-A4AC-13D0FA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E0E866-2E04-4A1B-B2B4-540A5D51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54816F-5E35-4939-9DDE-40B62622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2EE4-518A-4809-B07A-5249DCE6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F7CAC-85FF-47ED-9E42-7F287728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20770-811C-4563-8D45-4E87065F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9999F5-DF15-49B4-8131-BBD967E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D47A4-D266-4E69-8051-4B77BDEA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F4CC1C-5A59-4A02-8178-13FFAA7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7EED3-49C1-41B1-BE5B-7181368D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5B482E-59AC-4F29-A884-251D06EA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AB011-6D4F-405E-A3A9-4558C4B3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3B473-7DE5-4DB1-AB7B-5C05B682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19A89-4273-4056-91D1-93E4FA9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05145-9C8D-4083-B680-5A84683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88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178A3C-EB56-41A9-B893-A08D97A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71EBDE-E91D-471D-A968-19CE98FBD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C549-BC31-4967-BC04-787217AA7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66E7-997D-485D-8EA5-5D59AD60ACA0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F8505-3DCB-40F4-8257-2D35739B7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5B6B6-B580-4EA1-B37C-5C2412620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B289-62D6-42EF-89D9-4CB6BBEA9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82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87D76-4716-4682-8C31-A8C6C60C7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bon potager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7F11B1-3C91-490D-B662-E86A33A43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Le bon potager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bon potager</dc:title>
  <dc:creator>BACA ALEXANDRE</dc:creator>
  <cp:lastModifiedBy>BACA ALEXANDRE</cp:lastModifiedBy>
  <cp:revision>1</cp:revision>
  <dcterms:created xsi:type="dcterms:W3CDTF">2018-03-28T19:15:10Z</dcterms:created>
  <dcterms:modified xsi:type="dcterms:W3CDTF">2018-03-28T19:15:37Z</dcterms:modified>
</cp:coreProperties>
</file>