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3E31C6EB-CBD3-4CC5-9039-436522E5DA0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2535DC83-81E8-4EA3-8335-59F48450E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0150" y="6324600"/>
            <a:ext cx="7104094" cy="342122"/>
          </a:xfrm>
        </p:spPr>
        <p:txBody>
          <a:bodyPr>
            <a:noAutofit/>
          </a:bodyPr>
          <a:lstStyle/>
          <a:p>
            <a:pPr algn="ctr"/>
            <a:r>
              <a:rPr lang="fr-FR" sz="1200" dirty="0"/>
              <a:t>Alexandre BACA    Lucien </a:t>
            </a:r>
            <a:r>
              <a:rPr lang="fr-FR" sz="1200" dirty="0" err="1"/>
              <a:t>brouillaud</a:t>
            </a:r>
            <a:r>
              <a:rPr lang="fr-FR" sz="1200" dirty="0"/>
              <a:t>    Charles </a:t>
            </a:r>
            <a:r>
              <a:rPr lang="fr-FR" sz="1200" dirty="0" err="1"/>
              <a:t>gillet</a:t>
            </a:r>
            <a:r>
              <a:rPr lang="fr-FR" sz="1200" dirty="0"/>
              <a:t>    Christophe </a:t>
            </a:r>
            <a:r>
              <a:rPr lang="fr-FR" sz="1200" dirty="0" err="1"/>
              <a:t>couerbe</a:t>
            </a:r>
            <a:r>
              <a:rPr lang="fr-FR" sz="1200" dirty="0"/>
              <a:t>    Nicolas </a:t>
            </a:r>
            <a:r>
              <a:rPr lang="fr-FR" sz="1200" dirty="0" err="1"/>
              <a:t>kamphaus</a:t>
            </a:r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DCFABDD-64B8-42CE-82EE-B8F3F3193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500" y="112330"/>
            <a:ext cx="3156744" cy="95843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0040DE2-F016-43F1-A427-56F24DB95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468" y="1320209"/>
            <a:ext cx="5983063" cy="354706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441E15F-5E8F-46B2-BC1A-D7BBCAC91F75}"/>
              </a:ext>
            </a:extLst>
          </p:cNvPr>
          <p:cNvSpPr/>
          <p:nvPr/>
        </p:nvSpPr>
        <p:spPr>
          <a:xfrm>
            <a:off x="5427482" y="4387334"/>
            <a:ext cx="148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16 Avril 2018</a:t>
            </a:r>
          </a:p>
        </p:txBody>
      </p:sp>
    </p:spTree>
    <p:extLst>
      <p:ext uri="{BB962C8B-B14F-4D97-AF65-F5344CB8AC3E}">
        <p14:creationId xmlns:p14="http://schemas.microsoft.com/office/powerpoint/2010/main" val="92174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78639E-C2ED-4EF4-B492-36006BD99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90" y="1365139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Merci de votre attention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39D020D-5C7D-41EF-ACE4-89CEFBE61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157" y="2002251"/>
            <a:ext cx="5983063" cy="354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8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0F75D-94B2-48C0-B27D-DB34AF88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9905999" cy="791182"/>
          </a:xfrm>
        </p:spPr>
        <p:txBody>
          <a:bodyPr/>
          <a:lstStyle/>
          <a:p>
            <a:pPr algn="ctr"/>
            <a:r>
              <a:rPr lang="fr-FR" dirty="0"/>
              <a:t>Table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E192AC-EE53-4512-81DB-319714922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09700"/>
            <a:ext cx="9905999" cy="409347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sz="2600" dirty="0"/>
              <a:t>Développement de l’idée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600" dirty="0"/>
              <a:t>Organisation 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600" dirty="0"/>
              <a:t>Environnement technique   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600" dirty="0"/>
              <a:t>Démo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600" dirty="0"/>
              <a:t>Difficultés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600" dirty="0"/>
              <a:t>Evolutions possibles 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600" dirty="0"/>
              <a:t>Bilan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712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E3425-DDE1-4B39-AADD-B804A102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I. Développement de l’idée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579152-99A9-4EE1-934D-F225CA839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u="sng" dirty="0"/>
              <a:t>Projet</a:t>
            </a:r>
            <a:r>
              <a:rPr lang="fr-FR" dirty="0"/>
              <a:t> : Création d’un site web </a:t>
            </a:r>
          </a:p>
          <a:p>
            <a:pPr marL="0" indent="0">
              <a:buNone/>
            </a:pPr>
            <a:r>
              <a:rPr lang="fr-FR" u="sng" dirty="0"/>
              <a:t>Contexte</a:t>
            </a:r>
            <a:r>
              <a:rPr lang="fr-FR" dirty="0"/>
              <a:t> : </a:t>
            </a:r>
          </a:p>
          <a:p>
            <a:pPr marL="0" indent="0">
              <a:buNone/>
            </a:pPr>
            <a:r>
              <a:rPr lang="fr-FR" dirty="0"/>
              <a:t>Mise en relation de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Des personnes qui souhaitent vendre ou échanger un trop plein de légumes / fruits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Des personnes qui souhaitent consommé moins chère et de meilleure qualité 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41C98E9-B189-46EA-881B-1F25EBA71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86461">
            <a:off x="9521979" y="369452"/>
            <a:ext cx="1840818" cy="184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3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85008-149C-4071-8416-770B70588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7966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II. Organisation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45AA86-5CCE-4B9D-9FAA-A308DF2FE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524" y="1695812"/>
            <a:ext cx="9905999" cy="4864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u="sng" dirty="0"/>
              <a:t>Composition de l’équipe</a:t>
            </a:r>
            <a:r>
              <a:rPr lang="fr-FR" dirty="0"/>
              <a:t>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BDD , Dev back, Gestion de projet : Alexandre BACA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Dev back : Lucien BROUILLAUD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Maquettes : Charles GILLET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Dev front : Christophe COUERBE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Maquettes, des livrables et Gestion de projet : Nicolas KAMPHAUS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8F53020-40A1-4EC8-AC4B-96ACF26CEB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33" t="29478" r="26823" b="41529"/>
          <a:stretch/>
        </p:blipFill>
        <p:spPr>
          <a:xfrm>
            <a:off x="9085277" y="5071465"/>
            <a:ext cx="1340187" cy="1491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E3C90A0-7F3A-4EBB-9327-016528506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277" y="1693225"/>
            <a:ext cx="1491313" cy="149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6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50F22A-218B-4DCC-84D9-43F5EFAA1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07623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III. Environnement technique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D4C49A-872A-4EB4-A23E-C3FC50020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605" y="1870034"/>
            <a:ext cx="2782766" cy="18018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6577EA0-36BB-4D4A-8FEF-F074CE7C5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089" y="1652669"/>
            <a:ext cx="1615437" cy="223657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B9E0025-6171-4E62-A845-1C4D85787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528" y="1746116"/>
            <a:ext cx="2857500" cy="21431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452E091-8436-4583-8ED9-ED3D90F0FB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141" y="4005818"/>
            <a:ext cx="2155415" cy="236333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027DA2A-E03C-422D-B935-6C52CBB917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8528" y="3758735"/>
            <a:ext cx="2857500" cy="28575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AA7D6A0-7698-4CE0-B785-376F5E299C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1528" y="4087044"/>
            <a:ext cx="2363333" cy="236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4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89FAD-BE33-44C6-BC1C-8444BF46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IV. Démo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733755-3AE8-4765-A6EB-4C67B3C1B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2722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932B9-0240-485A-876E-26205F83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V. Difficultés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ECF82A-9A3C-4D67-9102-660432410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Gestion de projet</a:t>
            </a:r>
          </a:p>
          <a:p>
            <a:pPr marL="457200" lvl="1" indent="0">
              <a:buNone/>
            </a:pP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Méthode d’agilité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Git </a:t>
            </a:r>
            <a:r>
              <a:rPr lang="fr-FR" dirty="0" err="1"/>
              <a:t>Lab</a:t>
            </a:r>
            <a:endParaRPr lang="fr-FR" dirty="0"/>
          </a:p>
          <a:p>
            <a:pPr marL="457200" lvl="1" indent="0">
              <a:buNone/>
            </a:pP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Push parfois compliqué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Environnement de travail</a:t>
            </a:r>
          </a:p>
          <a:p>
            <a:pPr marL="457200" lvl="1" indent="0">
              <a:buNone/>
            </a:pPr>
            <a:r>
              <a:rPr lang="fr-FR" dirty="0">
                <a:sym typeface="Wingdings" panose="05000000000000000000" pitchFamily="2" charset="2"/>
              </a:rPr>
              <a:t> Différence entre Windows et Linux</a:t>
            </a: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A271B20-FFA6-424C-AE0A-804FB7180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33324">
            <a:off x="9202722" y="874085"/>
            <a:ext cx="1491577" cy="110376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F558FD0-9C47-4DDC-907C-ADC95B510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8712" y="4595812"/>
            <a:ext cx="2543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6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631C3-5649-49D7-BA1A-6C3E3471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0071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VI. Evolutions possibles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B31470-4719-4651-AD6A-BE473D5DC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28641"/>
            <a:ext cx="9905999" cy="416093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600" dirty="0"/>
              <a:t>Ajout de Java Script</a:t>
            </a:r>
          </a:p>
          <a:p>
            <a:pPr marL="457200" lvl="1" indent="0">
              <a:buNone/>
            </a:pPr>
            <a:r>
              <a:rPr lang="fr-FR" sz="2200" dirty="0">
                <a:sym typeface="Wingdings" panose="05000000000000000000" pitchFamily="2" charset="2"/>
              </a:rPr>
              <a:t> </a:t>
            </a:r>
            <a:r>
              <a:rPr lang="fr-FR" sz="2200" dirty="0"/>
              <a:t>pour rendre le site plus interactif</a:t>
            </a:r>
          </a:p>
          <a:p>
            <a:pPr marL="457200" lvl="1" indent="0">
              <a:buNone/>
            </a:pPr>
            <a:r>
              <a:rPr lang="fr-FR" sz="2200" dirty="0">
                <a:sym typeface="Wingdings" panose="05000000000000000000" pitchFamily="2" charset="2"/>
              </a:rPr>
              <a:t> </a:t>
            </a:r>
            <a:r>
              <a:rPr lang="fr-FR" sz="2200" dirty="0"/>
              <a:t>formulaires sur un Pop-up</a:t>
            </a:r>
          </a:p>
          <a:p>
            <a:pPr marL="457200" lvl="1" indent="0">
              <a:buNone/>
            </a:pPr>
            <a:r>
              <a:rPr lang="fr-FR" sz="2200" dirty="0">
                <a:sym typeface="Wingdings" panose="05000000000000000000" pitchFamily="2" charset="2"/>
              </a:rPr>
              <a:t> </a:t>
            </a:r>
            <a:r>
              <a:rPr lang="fr-FR" sz="2200" dirty="0"/>
              <a:t>création d’annonce interactive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600" dirty="0"/>
              <a:t>Import Excel</a:t>
            </a:r>
          </a:p>
          <a:p>
            <a:pPr marL="457200" lvl="1" indent="0">
              <a:buNone/>
            </a:pPr>
            <a:r>
              <a:rPr lang="fr-FR" sz="2200" dirty="0">
                <a:sym typeface="Wingdings" panose="05000000000000000000" pitchFamily="2" charset="2"/>
              </a:rPr>
              <a:t> </a:t>
            </a:r>
            <a:r>
              <a:rPr lang="fr-FR" sz="2200" dirty="0"/>
              <a:t>pour ajouter des annonces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600" dirty="0"/>
              <a:t>BDD et </a:t>
            </a:r>
            <a:r>
              <a:rPr lang="fr-FR" sz="2600" dirty="0" err="1"/>
              <a:t>framework</a:t>
            </a:r>
            <a:r>
              <a:rPr lang="fr-FR" sz="2600" dirty="0"/>
              <a:t> plus stables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600" dirty="0"/>
              <a:t>CSS</a:t>
            </a:r>
          </a:p>
          <a:p>
            <a:pPr marL="457200" lvl="1" indent="0">
              <a:buNone/>
            </a:pPr>
            <a:r>
              <a:rPr lang="fr-FR" sz="2200" dirty="0">
                <a:sym typeface="Wingdings" panose="05000000000000000000" pitchFamily="2" charset="2"/>
              </a:rPr>
              <a:t> p</a:t>
            </a:r>
            <a:r>
              <a:rPr lang="fr-FR" sz="2200" dirty="0"/>
              <a:t>our avoir un design plus personnalisé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FCCAB22-71F5-4A89-B12D-81C7B4725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917" y="1494374"/>
            <a:ext cx="28670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8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AE64FB-BF0D-4875-B57D-D22FCB25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VII. Bilan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880BA1-AE0D-4F3B-B413-085CF08CD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Appliquer plus les principes d’agilité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La priorisation des taches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Utilisation des mêmes environnements de travail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Utilisation de machine virtuelle si plus de temps</a:t>
            </a:r>
          </a:p>
        </p:txBody>
      </p:sp>
    </p:spTree>
    <p:extLst>
      <p:ext uri="{BB962C8B-B14F-4D97-AF65-F5344CB8AC3E}">
        <p14:creationId xmlns:p14="http://schemas.microsoft.com/office/powerpoint/2010/main" val="3068472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541</TotalTime>
  <Words>216</Words>
  <Application>Microsoft Office PowerPoint</Application>
  <PresentationFormat>Grand écran</PresentationFormat>
  <Paragraphs>53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Tw Cen MT</vt:lpstr>
      <vt:lpstr>Wingdings</vt:lpstr>
      <vt:lpstr>Circuit</vt:lpstr>
      <vt:lpstr>Présentation PowerPoint</vt:lpstr>
      <vt:lpstr>Table </vt:lpstr>
      <vt:lpstr>I. Développement de l’idée </vt:lpstr>
      <vt:lpstr>II. Organisation </vt:lpstr>
      <vt:lpstr>III. Environnement technique </vt:lpstr>
      <vt:lpstr>IV. Démo</vt:lpstr>
      <vt:lpstr>V. Difficultés</vt:lpstr>
      <vt:lpstr>VI. Evolutions possibles </vt:lpstr>
      <vt:lpstr>VII. Bilan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KAMPHAUS NICOLAS</dc:creator>
  <cp:lastModifiedBy>BACA ALEXANDRE</cp:lastModifiedBy>
  <cp:revision>25</cp:revision>
  <dcterms:created xsi:type="dcterms:W3CDTF">2018-04-13T08:48:53Z</dcterms:created>
  <dcterms:modified xsi:type="dcterms:W3CDTF">2018-04-14T12:33:50Z</dcterms:modified>
</cp:coreProperties>
</file>