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E31C6EB-CBD3-4CC5-9039-436522E5DA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74D2-1154-4E21-849D-9DCC1A8677AB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9006-D239-4BCE-911A-83D6A987DA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06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3D93BF-0E48-4806-ACDA-050F86EFFD0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E2F6-8FD2-4780-BF7C-448A004F96D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D9B3-CB9E-496F-9EAB-05FC982CBF6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0C79D-60FB-42D8-82E8-35BEE5823E1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2CDF-2677-4F9C-94FC-74E623BB587E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AC204-77FA-45D5-99E4-1E572BDA2EF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2836-F623-482F-8D9B-9268FECDA1F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6EA-5FEF-44DD-9242-B2C16548D4B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F3615-BA9C-44EC-ACF3-1101EC8E8C17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90C1-56A7-41FB-A8D0-E500925E43F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243F-124E-4E30-8A16-93F0DB8A81C1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534B-592F-49E2-98C3-F771841B256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D35C-D667-4151-B64A-39AD5875BB3C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ED46-37CD-441C-8FE1-2C042A964BD0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2B08-2345-4A0F-91EF-7583E9FBEDC8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F6E4-9C00-40E0-8888-0111B2450E24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564B-6585-4248-ABEB-B271FF2627E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032C-E9B4-400F-8610-EE0BF813F7C2}" type="datetime1">
              <a:rPr lang="en-US" smtClean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35DC83-81E8-4EA3-8335-59F48450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0150" y="6324600"/>
            <a:ext cx="7104094" cy="342122"/>
          </a:xfrm>
        </p:spPr>
        <p:txBody>
          <a:bodyPr>
            <a:noAutofit/>
          </a:bodyPr>
          <a:lstStyle/>
          <a:p>
            <a:pPr algn="ctr"/>
            <a:r>
              <a:rPr lang="fr-FR" sz="1200" dirty="0"/>
              <a:t>Alexandre BACA    Lucien </a:t>
            </a:r>
            <a:r>
              <a:rPr lang="fr-FR" sz="1200" dirty="0" err="1"/>
              <a:t>brouillaud</a:t>
            </a:r>
            <a:r>
              <a:rPr lang="fr-FR" sz="1200" dirty="0"/>
              <a:t>    Charles </a:t>
            </a:r>
            <a:r>
              <a:rPr lang="fr-FR" sz="1200" dirty="0" err="1"/>
              <a:t>gillet</a:t>
            </a:r>
            <a:r>
              <a:rPr lang="fr-FR" sz="1200" dirty="0"/>
              <a:t>    Christophe </a:t>
            </a:r>
            <a:r>
              <a:rPr lang="fr-FR" sz="1200" dirty="0" err="1"/>
              <a:t>couerbe</a:t>
            </a:r>
            <a:r>
              <a:rPr lang="fr-FR" sz="1200" dirty="0"/>
              <a:t>    Nicolas </a:t>
            </a:r>
            <a:r>
              <a:rPr lang="fr-FR" sz="1200" dirty="0" err="1"/>
              <a:t>kamphaus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CFABDD-64B8-42CE-82EE-B8F3F319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00" y="112330"/>
            <a:ext cx="3156744" cy="9584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040DE2-F016-43F1-A427-56F24DB9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68" y="1320209"/>
            <a:ext cx="5983063" cy="3547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41E15F-5E8F-46B2-BC1A-D7BBCAC91F75}"/>
              </a:ext>
            </a:extLst>
          </p:cNvPr>
          <p:cNvSpPr/>
          <p:nvPr/>
        </p:nvSpPr>
        <p:spPr>
          <a:xfrm>
            <a:off x="5427482" y="4387334"/>
            <a:ext cx="148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16 Avril 2018</a:t>
            </a:r>
          </a:p>
        </p:txBody>
      </p:sp>
    </p:spTree>
    <p:extLst>
      <p:ext uri="{BB962C8B-B14F-4D97-AF65-F5344CB8AC3E}">
        <p14:creationId xmlns:p14="http://schemas.microsoft.com/office/powerpoint/2010/main" val="9217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8639E-C2ED-4EF4-B492-36006BD9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1365139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D020D-5C7D-41EF-ACE4-89CEFBE6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57" y="2002251"/>
            <a:ext cx="5983063" cy="35470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1CD20F-7BAC-4191-843A-F4681A13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0F75D-94B2-48C0-B27D-DB34AF88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791182"/>
          </a:xfrm>
        </p:spPr>
        <p:txBody>
          <a:bodyPr/>
          <a:lstStyle/>
          <a:p>
            <a:pPr algn="ctr"/>
            <a:r>
              <a:rPr lang="fr-FR" dirty="0"/>
              <a:t>Table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192AC-EE53-4512-81DB-3197149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9700"/>
            <a:ext cx="9905999" cy="409347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Développement de l’idée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Organisation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Environnement technique  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Démo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Difficultés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Evolutions possibles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Bilan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7E456D-D0FF-414F-BF70-4F6E2D25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3425-DDE1-4B39-AADD-B804A102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I. Développement de l’idée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79152-99A9-4EE1-934D-F225CA83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Projet</a:t>
            </a:r>
            <a:r>
              <a:rPr lang="fr-FR" dirty="0"/>
              <a:t> : Création d’un site web </a:t>
            </a:r>
          </a:p>
          <a:p>
            <a:pPr marL="0" indent="0">
              <a:buNone/>
            </a:pPr>
            <a:r>
              <a:rPr lang="fr-FR" u="sng" dirty="0"/>
              <a:t>Contexte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Mise en relation de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vendre ou échanger un trop plein de légumes / fruits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consommé moins chère et de meilleure qualité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1C98E9-B189-46EA-881B-1F25EBA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6461">
            <a:off x="9521979" y="369452"/>
            <a:ext cx="1840818" cy="184081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7B56B-77E7-48DB-B8B5-E2890AA5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85008-149C-4071-8416-770B7058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966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II. Organisation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5AA86-5CCE-4B9D-9FAA-A308DF2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24" y="1695812"/>
            <a:ext cx="9905999" cy="486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Composition de l’équipe</a:t>
            </a:r>
            <a:r>
              <a:rPr lang="fr-FR" dirty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BDD , Dev back, Gestion de projet : Alexandre BACA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Dev back : Lucien BROUILLAUD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 : Charles GILLET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Dev front : Christophe COUERBE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Maquettes, des livrables et Gestion de projet : Nicolas KAMPHAUS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53020-40A1-4EC8-AC4B-96ACF26CE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3" t="29478" r="26823" b="41529"/>
          <a:stretch/>
        </p:blipFill>
        <p:spPr>
          <a:xfrm>
            <a:off x="9085277" y="5071465"/>
            <a:ext cx="1340187" cy="1491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E3C90A0-7F3A-4EBB-9327-01652850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277" y="1693225"/>
            <a:ext cx="1491313" cy="1491313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01D48C-4D08-491D-9547-A0A71E3A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0F22A-218B-4DCC-84D9-43F5EFAA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762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III. Environnement technique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4C49A-872A-4EB4-A23E-C3FC5002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05" y="1870034"/>
            <a:ext cx="2782766" cy="18018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577EA0-36BB-4D4A-8FEF-F074CE7C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89" y="1652669"/>
            <a:ext cx="1615437" cy="22365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E0025-6171-4E62-A845-1C4D8578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28" y="1746116"/>
            <a:ext cx="2857500" cy="2143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52E091-8436-4583-8ED9-ED3D90F0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41" y="4005818"/>
            <a:ext cx="2155415" cy="23633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27DA2A-E03C-422D-B935-6C52CBB91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528" y="3758735"/>
            <a:ext cx="2857500" cy="2857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A7D6A0-7698-4CE0-B785-376F5E29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528" y="4087044"/>
            <a:ext cx="2363333" cy="236333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19F77D-3E02-4D09-B898-6383D6BB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9FAD-BE33-44C6-BC1C-8444BF46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IV.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33755-3AE8-4765-A6EB-4C67B3C1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F44669-6FCF-4E16-9D00-9435A806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932B9-0240-485A-876E-26205F8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V.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CF82A-9A3C-4D67-9102-66043241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Gestion de projet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Méthode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Git </a:t>
            </a:r>
            <a:r>
              <a:rPr lang="fr-FR" dirty="0" err="1"/>
              <a:t>Lab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Push parfois compliqué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Environnement de travail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Différence entre Windows et Linux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271B20-FFA6-424C-AE0A-804FB718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3324">
            <a:off x="9202722" y="874085"/>
            <a:ext cx="1491577" cy="11037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558FD0-9C47-4DDC-907C-ADC95B51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12" y="4595812"/>
            <a:ext cx="2543175" cy="180022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D15F6A-948F-4598-9DB2-FA1D38C7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31C3-5649-49D7-BA1A-6C3E3471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071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VI. Evolutions possibles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31470-4719-4651-AD6A-BE473D5D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641"/>
            <a:ext cx="9905999" cy="41609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Ajout de Java Script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rendre le site plus interactif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formulaires sur un Pop-up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création d’annonce interactive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Import Excel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ajouter des annonces (</a:t>
            </a:r>
            <a:r>
              <a:rPr lang="fr-FR" sz="2200" dirty="0" err="1"/>
              <a:t>PhpSpreadsheet</a:t>
            </a:r>
            <a:r>
              <a:rPr lang="fr-FR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BDD et </a:t>
            </a:r>
            <a:r>
              <a:rPr lang="fr-FR" sz="2600" dirty="0" err="1"/>
              <a:t>framework</a:t>
            </a:r>
            <a:r>
              <a:rPr lang="fr-FR" sz="2600" dirty="0"/>
              <a:t> plus stables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CSS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p</a:t>
            </a:r>
            <a:r>
              <a:rPr lang="fr-FR" sz="2200" dirty="0"/>
              <a:t>our avoir un design plus personnalisé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CAB22-71F5-4A89-B12D-81C7B472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17" y="1494374"/>
            <a:ext cx="2867025" cy="176212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2D3676-BE36-4841-82C3-694501A4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64FB-BF0D-4875-B57D-D22FCB25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VII.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80BA1-AE0D-4F3B-B413-085CF08C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Appliquer plus les principes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priorisation des taches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des mêmes environnements de travail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machine virtuelle si plus de temps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0FAB02-C8DE-4D96-A8FB-E42335A3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7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596</TotalTime>
  <Words>228</Words>
  <Application>Microsoft Office PowerPoint</Application>
  <PresentationFormat>Grand écran</PresentationFormat>
  <Paragraphs>62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Wingdings</vt:lpstr>
      <vt:lpstr>Circuit</vt:lpstr>
      <vt:lpstr>Présentation PowerPoint</vt:lpstr>
      <vt:lpstr>Table </vt:lpstr>
      <vt:lpstr>I. Développement de l’idée </vt:lpstr>
      <vt:lpstr>II. Organisation </vt:lpstr>
      <vt:lpstr>III. Environnement technique </vt:lpstr>
      <vt:lpstr>IV. Démo</vt:lpstr>
      <vt:lpstr>V. Difficultés</vt:lpstr>
      <vt:lpstr>VI. Evolutions possibles </vt:lpstr>
      <vt:lpstr>VII. Bilan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KAMPHAUS NICOLAS</dc:creator>
  <cp:lastModifiedBy>BACA ALEXANDRE</cp:lastModifiedBy>
  <cp:revision>28</cp:revision>
  <dcterms:created xsi:type="dcterms:W3CDTF">2018-04-13T08:48:53Z</dcterms:created>
  <dcterms:modified xsi:type="dcterms:W3CDTF">2018-04-15T13:19:55Z</dcterms:modified>
</cp:coreProperties>
</file>