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notesSlides/notesSlide1.xml" ContentType="application/vnd.openxmlformats-officedocument.presentationml.notesSlide+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9" r:id="rId4"/>
    <p:sldId id="261" r:id="rId5"/>
    <p:sldId id="260" r:id="rId6"/>
    <p:sldId id="262" r:id="rId7"/>
    <p:sldId id="286" r:id="rId8"/>
    <p:sldId id="287" r:id="rId9"/>
    <p:sldId id="263" r:id="rId10"/>
    <p:sldId id="264" r:id="rId11"/>
    <p:sldId id="265" r:id="rId12"/>
    <p:sldId id="266" r:id="rId13"/>
    <p:sldId id="267" r:id="rId14"/>
    <p:sldId id="268" r:id="rId15"/>
    <p:sldId id="288" r:id="rId16"/>
    <p:sldId id="289" r:id="rId17"/>
    <p:sldId id="271" r:id="rId18"/>
    <p:sldId id="269" r:id="rId19"/>
    <p:sldId id="270" r:id="rId20"/>
    <p:sldId id="272" r:id="rId21"/>
    <p:sldId id="273" r:id="rId22"/>
    <p:sldId id="274" r:id="rId23"/>
    <p:sldId id="275" r:id="rId24"/>
    <p:sldId id="276" r:id="rId25"/>
    <p:sldId id="277" r:id="rId26"/>
    <p:sldId id="278" r:id="rId27"/>
    <p:sldId id="279" r:id="rId28"/>
    <p:sldId id="280" r:id="rId29"/>
    <p:sldId id="282" r:id="rId30"/>
    <p:sldId id="283" r:id="rId31"/>
    <p:sldId id="284" r:id="rId32"/>
    <p:sldId id="285" r:id="rId33"/>
    <p:sldId id="281"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7" autoAdjust="0"/>
    <p:restoredTop sz="86403" autoAdjust="0"/>
  </p:normalViewPr>
  <p:slideViewPr>
    <p:cSldViewPr snapToGrid="0">
      <p:cViewPr varScale="1">
        <p:scale>
          <a:sx n="63" d="100"/>
          <a:sy n="63" d="100"/>
        </p:scale>
        <p:origin x="5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47:29.350"/>
    </inkml:context>
    <inkml:brush xml:id="br0">
      <inkml:brushProperty name="width" value="0.05" units="cm"/>
      <inkml:brushProperty name="height" value="0.05" units="cm"/>
    </inkml:brush>
  </inkml:definitions>
  <inkml:trace contextRef="#ctx0" brushRef="#br0">473 3315 672,'0'0'499,"0"0"-34,0 0-78,0 0-122,0 0-74,0-5-81,0-13-38,0 14-43,4 8 7,15 14 84,-15-13 52,-4-5 84,0 4 61,0-1-283,0-1 0,0 0 0,1 0 0,-1 0 0,1 0 0,-1 0-1,1 0 1,0 0 0,-1 0 0,1 0 0,0-1 0,0 1-34,24 28 331,19 13 23,-29-27-186,0-2 61,-15-13-216,1-1 1,-1 1-1,0-1 1,1 0-1,-1 1 0,1-1 1,-1 0-1,1 1 1,-1-1-1,1 0 1,-1 0-1,1 1 0,-1-1 1,1 0-1,-1 0 1,1 0-1,0 0 1,-1 0-1,1 0 1,-1 0-1,1 0 0,-1 0 1,1 0-1,0 0 1,-1 0-1,1 0-13,34 0 288,4 0-67,2 0-52,1 0-40,95 0 172,-124-1-255,0 0 1,0-1-1,-1 0 0,1-1 0,4-1-46,-4 0 51,1 0 0,0 2 1,0 0-1,0 0 0,7 1-51,-4 1 45,0 0 0,0-1 0,5-2-45,43-16 105,8 10-35,-8-9 2,-53 16-56,0 1 0,0 0 1,7 2-17,-6-1 27,1 0 1,-1-1-1,0 0 0,12-4-27,4-3 41,-18 5-13,0 0 0,0 0-1,1 1 1,-1 0-1,1 1 1,6 0-28,43 1 113,94 0 231,-43 0-145,57 0-9,-82 2-142,-14 0-32,0-4 0,21-4-16,16-13 9,-36 14-12,-1 3-1,6 4 4,-6-1 0,93-1 11,-148 0-1,-1 1 0,1 0 0,-1 1 0,0 1 1,11 4-11,29 4 33,1-9 20,66-2 65,3 0-47,473 0 55,-570 2-82,0 1-1,-1 1 1,22 6-44,-30-6 24,56 12 105,-16-4-46,-44-9-52,-1-1 1,1-1 0,15-1-32,-20 0 13,0 0-1,0 1 1,8 1-13,45 17 51,-50-17-46,1 0 1,0-1 0,-1-1 0,1 0-1,8-2-5,81-13 16,-68 8-18,50-2 25,157-37 32,-219 43-33,0 1 0,7 1-22,53 2 84,-36-1-18,69 0 87,-15 0-51,-86 1-84,0 0 0,0 1 0,0 1 0,15 4-18,11 2 15,40 1 26,-5 8-19,60 10 44,-78-19-6,-5 9 2,5-8 26,-28-3-56,-15-3-7,0 0 0,0-1 0,0-1 0,0 0 0,4-1-25,28-2 38,54 0 30,-39 7-54,-22 2 0,-14-3-7,-1 0-1,1-2 0,13-1-6,147-2 66,-141-1-5,-1-3 0,23-5-61,-27 3 84,1 1-1,19 3-83,-8 2 77,-1 1 57,-1-2 1,10-4-135,-6-3 87,-7 1 41,1 2 1,15 2-129,-26 3 120,33-5-120,43-13 84,14 9-32,-10-10-4,10 10-35,-9-9 16,9 8-19,-75 2 8,29-9-18,-38 7-9,21-1 9,2 4-1,-1 1 1,47-13 0,-49 4-1,4-1-2,45-3 3,6 9 20,1-10-16,-59 7-8,31 0 4,63 4 5,-76-1 11,6-5-16,-18 3-7,2 3 7,12 2 3,2 0 6,49-11-9,109-35 5,-111 23 6,-27 8-6,174-43 28,-136 19-16,10 9-16,-118 26 0,20-11-1,-13 4-3,359-147-24,-354 142 23,-1-2 0,36-26 4,-27 16-4,56-29 16,-50 24-32,-1-1 0,-3-4 0,45-45 20,-78 66-52,14-19 52,-23 24-42,-1 0 0,8-15 42,-12 17-33,-1-1 1,0 0-1,-1-1 1,-1 1-1,-1-2 0,-1 1 1,2-17 32,-1-16-151,-4 0 1,-1-10 150,-1 7-75,1 16-39,-6-34 114,3 53-9,-1-1 0,0 1 0,-2 0 0,-3-8 9,-37-82 2,34 77 13,7 16 1,-1 0 0,-1 1-1,-5-7-15,2 7 17,0 1 0,-10-10-17,-9-11 20,4-3 2,14 21-7,-2-1 0,-7-6-15,2 6 2,0 1 0,-19-13-2,14 11-1,-13-11-7,-1 1 0,-1 1 1,-1 3-1,-37-19 8,-227-98-1,17 16 21,194 89-19,-11-7 12,-34-14-13,-14 2 0,0 8-13,-89-13 13,42 25 7,135 25-8,-316-54-10,140 43 7,4 14 20,125 2-17,-304-9-1,283 17 0,-290-7 5,131-12-23,4 9 27,-8-10-10,-279 13-8,336 8 13,22-4-20,-357 8-38,328 13 56,-36-10-26,13 9 19,20-14-5,-54 2-3,34 12-15,149-12 26,-261 20-36,259-12 26,-224 32-72,137 0 35,0-9-17,96-9 5,-27 13 63,18-4-28,24-10 20,-33 9 8,-27 16 0,-24 26 7,88-40-14,-26 12 11,-54 32-4,-394 213-25,470-245 33,2 4 0,2 4 0,3 5 0,-18 20-8,52-39 5,-19 22-5,8 9 16,35-39-10,-57 56-12,43-48 4,-34 45 2,16 4-1,39-57 2,0-1 2,-30 50 3,32-41-18,-3 11 12,12-25-3,1-4 4,-1 1-4,1 0 1,1 1 0,2 1 0,1-1-1,1 1 1,1 2 2,2 8-26,0 33 26,5-52-16,0 0 0,1 0 0,0 0-1,4 10 17,2-7-14,0 0-1,1 0 0,2 1 15,-1-2-10,-2-5 1,1 4-6,1 1 1,1-1-1,1-1 0,3 3 15,-1-6-11,1-1 0,1-1 0,0 0 1,1-2-1,3 2 11,-12-9-4,-7-5 4,46 36-20,1-2 0,2-3 0,1-1 0,5-1 20,87 39-54,5 2-55,-77-35 12,-5-1-37,71 37-252,-67-37 94,-38-17 108,0 0-32,11 9-195,-3 0-87,1 2-93,25 13-401,-3-1-74,-15-8 148,19 16-507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4:18.071"/>
    </inkml:context>
    <inkml:brush xml:id="br0">
      <inkml:brushProperty name="width" value="0.05" units="cm"/>
      <inkml:brushProperty name="height" value="0.05" units="cm"/>
      <inkml:brushProperty name="color" value="#E71224"/>
    </inkml:brush>
  </inkml:definitions>
  <inkml:trace contextRef="#ctx0" brushRef="#br0">23 2 2993,'-19'0'1004,"15"0"-388,4 0-277,0 0-108,0 0-22,0 0 31,4 0-11,18 0 26,-4 0-60,-3 0-50,-1 0-43,8 0 12,15 0-19,-17 0-27,6 0 54,8 0 77,20-1-17,41 0 49,1 6-96,-56 0-95,28 3 90,47-2-130,93 6 83,-7-1-30,65 0 5,-15 1 49,-108-9 194,100 16-301,-32-1 218,-18-13-38,-51-3-44,44 7 15,137 3 109,-212-13-181,254 5 168,-246 2-183,261 7 120,-15-13-111,11 0-56,-151 2-19,324-8-19,-321-7 25,126-18 45,-131 11-4,191-1 56,-283 16-74,20-2 12,219-5 22,-13 1-35,5-1-7,-65 12 20,165 0 77,-429 0-240,0 0 88,-5 0 58,1 0 34,64 0 204,-53 0-192,1 0-78,-21 0-37,0 0-34,-2 0-24,0 0-34,0 0-38,-1 0-40,1 0-45,-1 0-48,0 0-51,0 0-54,-20 0 77,-1 0-34,-12 4-864,-26 15-879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2:45.112"/>
    </inkml:context>
    <inkml:brush xml:id="br0">
      <inkml:brushProperty name="width" value="0.05" units="cm"/>
      <inkml:brushProperty name="height" value="0.05" units="cm"/>
      <inkml:brushProperty name="color" value="#E71224"/>
    </inkml:brush>
  </inkml:definitions>
  <inkml:trace contextRef="#ctx0" brushRef="#br0">14177 3720 1056,'4'0'847,"3"0"-481,1 0-42,-5 0-42,-2 0-59,-1 0-74,0 0-59,0 0-12,0 0-60,-4-4-16,-11-11-12,11 11 36,4 4 62,0 0 42,0 0-37,0 0-10,0 0-24,0-4-45,0-11-2,0 12 80,0 3 80,0 0 50,0 0 6,0 0 0,0 0-36,4 0-4,26-4 48,-23 2-167,0-1 0,1 1 0,-1-1 0,6-4-69,26-18 265,-14 7-46,-6 4-14,0 1 47,-5 3-27,-3 0-54,9-10 58,6-4 1,19-7 88,-15 12-142,-12 8-97,-1 0-44,9-8 20,-16 14-51,-9 5-5,-1 0 1,1 0-1,0 0 0,-1 0 0,1-1 0,-1 1 0,1 0 0,0-1 1,-1 1-1,1 0 0,-1-1 0,1 1 0,-1-1 0,1 1 0,-1 0 1,1-1-1,-1 0 0,1 1 0,-1-1 0,0 1 0,1-1 0,-1 1 1,0-1-1,0 0 0,1 1 0,-1-1 0,0 0 0,0 1 0,0-1 1,0 0-1,0 1 0,0-1 0,0 0 0,0 1 0,0-1 0,0 0 1,0-3-73,0 4 20,0 0-1,0 4 36,0-3 19,0 0 0,0 0 0,-1 1 0,1-1 0,0 0 0,-1 0 0,1 0 0,0 0 0,-1 0 0,1 0 0,-1 0 0,0 0 0,1-1 0,-1 1 0,0 0 0,0 0 0,1 0 0,-1-1 0,0 1 0,0 0 0,0-1 0,0 1 0,0-1 0,0 1 0,0-1 0,0 1 0,0-1-1,-5 4 0,0-1-1,0 2 1,1-1-1,-1 0 1,0 2 0,-26 23-24,-1-1 0,-8 2 24,-53 57-67,66-66 54,14-11 9,0 1 0,1 0 1,0 1-1,0 1 0,-2 4 4,0 5-4,0 1-1,-8 18 5,-14 24 13,28-53-3,8-11-10,-1 1 1,1 0-1,-1 0 0,1 0 0,0 0 0,0 0 0,0 0 0,0 0 0,0 1 1,1-1-1,-1 0 0,1 0 0,-1 1 0,1-1 0,0 0 0,0 2 0,4-4-14,0 0 12,0-1 0,0 1 1,0-1-1,0 0 0,0 0 1,0 0-1,0-1 0,0 1 1,0-1-1,-1 0 0,1 0 1,0 0-1,0-1 2,8-7 6,0 0 0,-1 0 0,1-2-6,-3 2 12,1 1 0,0 0 0,1 0 0,5-3-12,7 1 24,15-12 26,-6-8 8,-5 4 9,12-2 43,-27 22-69,-1 0 0,0-1 0,0-1 0,1-1-41,11-16 106,-20 22-87,0 0 0,0 1 0,0 0 0,1-1-1,-1 1 1,1 0 0,-1 1 0,1-1 0,0 1 0,0-1-1,0 1 1,3 0-19,17-7 129,-3-5-26,-13 10-36,10 4-36,-18 4-11,0 11 26,-3-7 24,-96 90-29,92-91-44,0 1 0,-1-2-1,0 1 1,-1-1 0,-7 5 3,-8 4-25,-89 72-38,89-71 60,1 0 0,1 2 0,1 0 0,0 1-1,2 2 1,-6 7 3,10-4 1,13-20 0,0-1-1,0 1 1,0-1-1,0 1 1,-1-1-1,0 0 1,1 0-1,-1 0 1,0 0-1,-1 0 0,1-1 1,0 1-1,-5 0 4,-6 4-7,14-6 3,0-1-1,0 0 1,0 1 0,-1-1-1,1 0 1,0 0 0,0 1-1,0-1 1,0 0 0,0 1-1,0-1 1,0 0 0,0 1-1,0-1 1,0 0 0,0 1-1,0-1 1,0 0 0,0 1-1,0-1 1,0 0 0,0 1-1,0-1 1,0 0 0,0 1-1,0-1 1,1 0 0,-1 1 0,0-1-1,0 0 1,0 0 0,0 1-1,1-1 1,-1 0 0,0 0-1,0 1 1,1-1 0,-1 0-1,0 0 1,1 0 0,-1 1 0,1-1 0,-1 0 0,1 1 1,0-1-1,-1 0 0,1 1 0,0-1 0,-1 0 1,1 0-1,0 0 0,-1 0 0,1 1 0,0-1 0,0 0 1,-1 0-1,1-1 0,0 1 0,-1 0 0,1 0 0,0 0 1,-1 0-1,1 0 0,0-1 0,-1 1 0,1 0 0,0-1 1,-1 1-1,1 0 0,-1-1 0,1 1 0,0-1 0,19-16 8,-20 16-8,5-3 5,0 0-1,0 0 0,1 0 1,-1 0-1,1 1 0,0 0 1,0 0-1,0 0 0,0 1-4,25-13 20,-9 1 16,-1-1 0,3-5-36,26-18 47,-24 18-4,0-1 0,-2-2 0,-1 0 0,18-24-43,20-19 96,-55 60-80,1 0 0,0 1 0,1 0 0,1-1-16,15-12 13,-23 17-11,0 0-1,0 0 0,0 0 0,0 0 1,0 0-1,-1 0 0,1 0 0,-1 0 1,1 0-1,0-1 0,-1 1 0,0 0 1,1 0-1,-1-1 0,0 1 0,0 0 0,0-1 1,0 1-2,0-3-8,-1 5 10,-1 0 0,1 0 0,-1 0 0,1 1 0,-1-1 0,1 0 0,-1 1 0,1-1 0,0 1 0,0-1 0,0 1 0,0 0 0,0-1 0,0 1-2,-2 4 5,-111 149 39,81-111-25,-3-1 0,-1-1 0,-12 6-19,-16 21 52,47-48-48,2 1 0,-2 2-4,-4 2-19,3-3-4,11-4-31,-2-14-5,24-6-46,-14 1 79,11-4 48,19-6 50,-1-2 0,0-2 0,23-14-72,1-10 123,-23 30-38,-15 5-45,-7 0-15,0 1 0,0-2-1,0 1 1,5-4-25,-8 4 8,0 0 1,1 0-1,-1 0 0,1 1 1,0 0-1,0 0 1,0 1-1,0 0 1,0 0-1,6-1-8,7 2-1,-19 0 0,0 0 1,0 0-1,0 0 0,0 0 1,0 0-1,0 0 0,1 0 1,-1 0-1,0 0 1,0 0-1,0 0 0,0 0 1,0 0-1,0 0 0,0 0 1,1 0-1,-1 0 0,0 0 1,0 0-1,0 0 1,0 0-1,0 0 0,0 0 1,1 1-1,-1-1 0,0 0 1,0 0-1,0 0 1,0 0-1,0 0 0,0 0 1,0 0-1,0 0 0,0 0 1,0 0-1,0 1 0,1-1 1,-1 0-1,0 0 1,0 0-1,0 0 0,0 0 1,0 0-1,0 1 0,0-1 1,0 0-1,0 0 1,0 0-1,0 0 0,0 0 1,0 0-1,0 0 0,0 1 1,0-1-1,0 0 0,0 0 1,-1 0 0,2 1-2,-1 0 1,0-1 0,0 1-1,0 0 1,0-1-1,0 1 1,-1 0 0,1 0-1,0-1 1,0 1-1,0 0 1,-1-1 0,1 1-1,0 0 1,-1-1-1,1 1 1,0 0 0,-1 0 1,-17 6 2,13-5 1,-16 8 18,1 1 0,0 2 0,1-1 1,1 2-1,-9 8-21,-3 2 11,4-5-2,8-6 2,-1 1 0,-5 8-11,22-20-2,-1 0 1,1 1-1,0-1 1,0 1 0,0-1-1,0 1 1,0 0-1,0 0 1,1 0-1,0 0 1,-1 0-1,1 0 1,0 1 1,0 24-102,1-23 80,0-4 9,0 0 0,0 0 0,0 1 0,0-1 0,1 0 0,-1 0 0,1 1-1,-1-1 1,1 0 0,-1 0 0,1 0 0,0 0 0,-1 0 0,1 0 0,0 0 0,0 0 0,0 0 0,0 0-1,0 0 1,0 0 13,11 7-195,2-1-89,-7-4 70,3 1-445,1-2 81,2-2-37,5-1-219,-6 0 93,0 1-136,3 0-493</inkml:trace>
  <inkml:trace contextRef="#ctx0" brushRef="#br0" timeOffset="1799.5442">12771 5784 936,'-3'3'646,"0"-1"-315,0 1-41,0 0-32,-4 3 221,-6 8 490,9-9-617,1 0 68,0 1 156,2-3-235,0 0 41,0 1 45,1-1 49,0 1 53,-1 0 58,5-4-491,57 0-49,-50-4-14,7-3-7,9-4 54,-22 9-54,0 0 0,0-1 0,0 0 0,-1 0 0,1 0 0,-1 0 0,1-2-26,20-16 133,13 0-4,-26 15-85,0 0 0,-1-1 0,5-3-44,5-7 38,33-22 37,-47 34-70,1 0 0,1 1 0,-1 0 0,1 1-1,-1 0 1,4-1-5,29-3 19,-32 3-17,0 1 1,0-2-1,0 1 1,-1-1-1,1 0 1,6-7-3,-14 13-33,3 9 11,-9 5-53,3-9 61,-1-1 0,0 0 0,0-1-1,0 1 1,-1-1 0,0 1 14,-34 26-63,8 10 22,9-16 31,-1-1 0,-16 12 10,16-15-3,-76 77 46,94-93-41,0 1 1,0-1-1,1 0 1,-1 1-1,-1 5-2,-12 16 5,13-24 13,12-13 81,-6 8-80,0 1 0,0 0 0,1-1 0,-1 1-1,1 0 1,-1 0 0,1 0 0,-1 0 0,3 0-19,10-3 117,15-10 55,5-17 32,-13 10-71,8-4 46,57-39 16,-67 51-173,0-2 0,-1 0-1,9-10-21,-9 6 12,-15 15-17,-4 8 5,-1-1 0,1 0-1,-1 0 0,1-1 1,-1 1-1,0 0 1,0 0-1,-1-1 1,1 1-1,0-1 0,-1 1 1,0-1-1,1 0 1,-1 1-1,0-1 1,-37 37-14,5-4 7,13-7-7,0-1-9,-2 0 1,-6 5 22,-71 67-43,22-20 65,76-77-22,0 0 1,0 0 0,0 0-1,0 1 1,0-1-1,1 1 1,-1-1-1,1 1 1,0 0 0,0 0-1,0-1 1,0 1-1,0 0 1,1 0 0,-1 2-1,0 16-39,2-18 27,6-6 2,27-12-17,-29 13 28,0 0 0,0 0 1,0 0-1,0 0 0,0-1 0,0 0 0,-1 0 1,1 0-1,2-3-1,17-12 22,37-12 77,-8-8 8,-23 21-45,-18 11-35,0-1 0,0 0-1,-1-1 1,0 0 0,0-1 0,-1-1-27,1 0 19,-1 0 1,1 1 0,1 0 0,0 0-1,0 1 1,11-5-20,-14 9 9,1-1 0,-2 0 1,1 0-1,0-1 0,-1-1 0,7-6-9,-13 11-1,0 0 0,-1 0 0,1 0 0,0 1 1,1-1-1,-1 0 0,0 1 0,0 0 0,1-1 0,-1 1 0,0 0 1,1 0-1,-1 1 0,1-1 0,0 0 0,-1 1 0,2-1 1,-1 2-8,-6 2 0,-16 12-13,15-13 20,1 0 1,0-1-1,0 1 1,0 0-1,0 1 0,0-1 1,1 1-1,-1-1 1,1 1-1,-1 0 1,1 0 0,-13 15-1,-23 12 20,7 7-7,26-29-7,-1-1 1,0 0-1,0 0 0,-1 0 1,-4 3-6,-31 20 13,-7 35 24,48-64-36,0 0-1,0 0 1,-1 0-1,1 0 1,0 1-1,0-1 1,0 0-1,1 1 1,-1-1-1,0 1 1,0-1-1,1 1 0,-1-1 1,1 1-1,0-1-2,0 1 0,0-1 0,1 1 0,-1-1 0,0 0 0,1 1 0,-1-1 0,1 0 0,-1 1 0,1-1 0,0 0 0,0 1 2,3 5-12,-4-6 10,1 1 0,0-1 0,0 1 1,0-1-1,1 0 0,-1 1 0,0-1 0,0 0 1,1 0-1,-1 0 0,1 0 0,-1 0 0,1 0 0,-1 0 1,1-1-1,-1 1 0,1 0 0,0-1 0,-1 1 0,1-1 1,0 0-1,0 0 0,-1 1 0,1-1 0,0 0 1,0-1-1,-1 1 0,1 0 0,0 0 0,0-1 0,-1 1 1,1-1-1,0 0 2,10-3-3,1 0 0,-1-2 0,0 1 0,6-6 3,3 0-4,-7 4 20,-1-2 0,0 1 0,-1-2 0,0 1 0,0-2 0,2-4-16,36-29 101,-13 14-28,32-26 121,-52 43-107,1 1-1,-1 1 1,3 0-87,-7 7-1,-13 4 0,1 0 0,-1 0 0,0 0 0,0 0 0,0 0 0,0 0 0,0 0 0,0 0 0,0 0 0,0 0 0,1 0 0,-1 0 0,0 0 0,0 0 0,0 1 0,0-1 0,0 0 0,0 0 0,0 0 0,0 0 0,0 0 0,0 0 0,0 0 0,0 0 0,0 0 0,1 1 0,-1-1 0,0 0 0,0 0 0,0 0 0,0 0 0,0 0 0,0 0 0,0 0 0,0 1 0,0-1 0,0 0 0,0 0 0,0 0 0,0 0 0,-1 0 0,1 0 0,0 0 0,0 1 0,0-1 0,0 0 0,0 0 0,0 0 0,0 0 0,0 0 0,0 0 0,0 0 1,-9 13-56,-1-3 65,-27 31-54,-25 35 45,29-34-84,13-16 13,-13 20 95,19-25-43,-3 4-91,4-4-88,7-11 52,0 0-36,0 0-41,0-1-44,0 0-47,1 0-53,-8 13-262,-1 6-159</inkml:trace>
  <inkml:trace contextRef="#ctx0" brushRef="#br0" timeOffset="4012.5031">11818 8596 3425,'8'-1'498,"0"0"-91,-1-1-79,-1-1-66,0-1-19,0-1-58,9-11 231,-11 11-249,1 0 50,8-9 125,1 0-59,-2 0-53,1 0-47,-2 1-41,1-1-37,10-13 24,38-42-8,-32 40-6,-12 12-84,0-1 0,3-7-31,11-18-7,2-9 7,14-19-23,22-39-28,-62 102 57,0 0 0,1 0 0,0 1 0,1-1-6,-1 2 23,-3 2 39,-8 8 25,-7 6-39,2-1-18,0 0 0,0 1 0,1 0 0,-6 10-30,-14 32 67,17-30-10,-1 0-1,-13 18-56,-2-2 48,-45 62 108,-26 45 138,56-80-107,27-43-100,-2-1 0,0-1-1,-1-1 1,-11 9-87,-14 9 168,35-30-112,0 1 0,0 0 0,1 0 0,-4 6-56,-17 18 215,4-15 27,14-10-159,0-3 39,10-5-115,-1 1-1,1-1 1,0 1 0,-1-1-1,1 0 1,0 1-1,-1-1 1,1 0-1,0 1 1,0-1-1,0 0 1,0 1-1,-1-1 1,1 0-1,0 0 1,0 1-1,0-1 1,1 0-1,-1 1 1,0-1-7,2-17 86,10-2-18,-3 8-48,10-22 25,-13 21-30,1 0 0,0 1 0,3-3-15,5-3 15,0 1 0,2 0 0,0 1 0,18-13-15,79-51 42,-108 76-39,-1 1-1,0 0 0,0 0 1,1 0-1,-1 1 0,1 0 0,-1 0 1,1 0-1,1 1-2,11-4 13,0-5-7,-16 9-4,-1 1-1,1-1 1,-1 0 0,1 0-1,-1 0 1,1 1-1,0-1 1,-1 1-1,1-1 1,0 1 0,-1 0-1,2-1-1,4 8 2,-5 11-11,-2-13 9,-1 0-1,0 0 1,0 0-1,0 0 1,-1-1-1,1 1 1,-1 0-1,0-1 1,-1 1 0,-6 15-4,4-7-1,-16 35-23,-21 8 17,-7 28-18,-60 93-27,62-106 63,36-57-6,1 1 0,0 1 0,1 0 0,1 0 0,-7 18-1,10-7-55,5-26 53,0-1 0,0 1 0,0-1 1,0 1-1,0-1 0,0 0 0,0 1 1,0-1-1,1 1 0,-1-1 0,0 1 1,0-1-1,1 1 0,-1-1 0,0 0 1,0 1-1,1-1 0,-1 0 0,0 1 1,1-1-1,-1 0 0,0 1 0,1-1 1,-1 0-1,1 0 0,-1 1 2,2-1-6,1 0 0,-1 0 1,0 0-1,0 0 0,0 0 0,0-1 0,1 1 0,-1-1 0,0 1 0,0-1 1,0 0-1,2-1 6,3 0-16,23-11-53,-5-6 37,-5 2 23,41-32 58,-8-16 62,-25 32-35,13-16 71,-1-5 48,-1-4 43,19-30 104,-18 34-159,-3 9-36,-36 43-141,0 1 0,0-1-1,0 1 1,-1 0 0,1-1 0,0 1 0,-1-1 0,1 0 0,-1 1-1,0-1 1,1 1 0,-1-1 0,0-1-6,0 3 0,-1-3 8,-6 6-13,-9 7-3,-1 0 0,2 2 0,-1 0 1,2 0-1,-9 10 8,-25 28 15,1 3-15,-24 39 24,2 4-24,31-42 1,18-25 6,1 0 1,-14 30-8,11-17-6,14-31-12,1 1-32,8-12 48,-1 1 0,1-1-1,-1 1 1,1-1 0,-1 0-1,1 1 1,-1-1 0,1 0-1,0 0 1,-1 0 0,1 1-1,-1-1 1,1 0 0,0 0-1,-1 0 1,1 0 0,0 0-1,-1 0 1,1 0 0,0 0 0,-1 0-1,1 0 1,0-1 2,2 1-5,0 0 1,-1-1 0,1 1-1,0-1 1,0 0-1,0 0 1,0 0-1,-1 0 1,1-1-1,0 1 1,-1-1-1,1 1 1,-1-1 0,1-1 4,31-31-60,-19 17 49,27-24 22,11-11 55,7-13-66,5-19 11,-36 45-4,1 1 0,5-2-7,-33 39 1,0-1-1,0 0 0,0 0 1,0 0-1,0 0 0,0 0 1,-1 0-1,1-1 1,-1 1-1,1 0 0,-1-1 1,0 1-1,0-1 0,0 1 1,0-1-1,-1 0 1,1 1-1,0-3 0,-2 2-2,-2 6-1,-62 61-17,-112 118 30,147-148-2,0-1-1,-3-2 0,0-1 1,-4 0-8,-109 71 28,92-66-2,31-16-12,22-19-61,0-7 21,3-8-1,2 7 9,-1 0 0,1 1 1,1 0-1,-1 0 1,1 0-1,1 0 1,-1 1 17,24-32-55,17-41-23,-27 45 62,1 0-1,12-12 17,0 7 1,15-20 8,-10-7 9,-17 26-9,-4 15-4,1 1 1,1 1 0,1 0 0,1 1-6,42-52 34,-54 64-30,-1-1 1,0 0 0,-1-1-1,0 1 1,-1-1 0,0-2-5,-1-3 12,-4 16-11,0 1-1,0 0 0,0 0 1,0 0-1,0 0 1,0 0-1,0 0 0,0-1 1,0 1-1,0 0 1,0 0-1,0 0 0,0 0 1,0 0-1,-1 0 1,1 0-1,0-1 0,0 1 1,0 0-1,0 0 1,0 0-1,0 0 0,0 0 1,0 0-1,0 0 1,-1 0-1,1 0 0,0 0 1,0 0-1,0 0 1,0-1-1,0 1 0,0 0 1,-1 0-1,1 0 1,0 0-1,0 0 0,0 0 1,0 0-1,0 0 1,0 0-1,-1 0 0,1 1 1,0-1-1,0 0 1,0 0-1,0 0 0,0 0 1,0 0-1,0 0 1,-1 0-1,1 0 0,0 0 0,-24 21 51,4-3-24,-131 95 135,138-101-144,1-1-1,1 1 0,0 1 1,-6 8-18,-14 16 28,-10-3 0,24-12-25,14-17-32,0 2-39,-1 1-52,5-11-142,0 1 70,-1-1 33,0-1 11,1-4-72,-1 5 96,1-1-50,2-3-163,0-1-57,10-18-954,-4 8 461,5-10-388</inkml:trace>
  <inkml:trace contextRef="#ctx0" brushRef="#br0" timeOffset="9644.5065">3064 3879 576,'-19'0'267,"15"0"-127,1 3-76,-6 9-45,11-7-34,2-1-38,-1 1-45,0 3-57,-2 4-70,-1-11 214,0-1-1,0 1 0,0 0 1,0 0-1,0 0 0,0-1 1,1 1-1,-1 0 1,0 0-1,0-1 0,1 1 1,-1 0-1,1 0 1,-1-1-1,1 1 0,0 0 12,5 5-63,-2-3 65,0 1 43,-2 1 49,-1 2 59,0-4 102,2 1 73,0-1-226,0 0 84,1 2 200,12 9 974,-13-11-1099,1 0-36,-1-1-66,0 0-48,0 0-56,0-1-64,18 3 448,2-2-65,1-2-67,2-1-69,-4 0-96,-1 1-49,24 0 32,4 0-49,13 0-33,27 0-21,-59-2 3,0-1 0,27-6-25,-14 3 47,1 3 34,-6 3 12,-3 1 98,0-2 0,12-3-191,0-4 207,-26 4-54,1 1 0,-1 1 1,8 0-154,13 1 188,-2-4-38,33-11 69,-19 3-91,19 3-6,-37 6-77,10-2 9,-6 0 2,1 2 1,13 1-57,32 2 41,-18-1-16,-1 3 1,26 5-26,-21 9 6,-1-7-4,-30-2-2,-13-1 3,0-1 0,0-1 0,1-2 0,-1-1 0,1-1 0,10-2-3,23-9 40,39-13-40,8-2 16,-61 16-7,14-4 20,28-1-29,1 9 17,-43-1-6,-20 3-2,0 2-1,1 1 0,1 1-8,212 1 11,-180-2-15,-30 1 23,1 1 0,-1 1 0,16 4-19,6 5 48,-2 3 0,4 3-48,2 6-1,-51-18-75,-2-2 44,3 5 58,-6-5-42,-1 1-42,1 0-57,2 1-74,1 1-90,-2-2 41,0 1-41,0 1-45,0-1-48,0 2-50,-1-1-54,-1 0-57,0 1-61,-1-3-240,0-2-504</inkml:trace>
  <inkml:trace contextRef="#ctx0" brushRef="#br0" timeOffset="19691.5308">3019 2609 3657,'0'0'441,"0"0"-107,1 0 223,2 0-258,3-1-145,4 1-90,-7 0-69,0 0-1,0 0 1,0 1 0,0-1 0,0 1 0,0 0 0,0 0 0,0 0 0,0 1 0,0-1 4,15 11 0,0 0-1,0 1 0,-2 0 1,6 7 1,-7-6 45,0 1 1,10 15-46,9 18 204,-25-32-85,1 0 0,-2 1-1,1 5-118,-3-9 80,-2 1 0,0 0-1,-1 1 1,1 4-80,0 36 138,-4 3-18,0-1-34,0 37 6,0 127 63,0-152-67,0 3 45,3 0 202,5 20-335,-1-17 351,-2 22-351,-5-53 105,2-1-1,4 17-104,1-23 39,1-2 0,1 1 0,4 4-39,-7-21 12,0 0 0,1 11-12,-4-9-1,-3-16-5,1 1 0,-1-1-1,2 1 1,-1-1-1,0 0 1,2 3 6,5 4-6,3-1-59,2-2-68,1-2-77,1-1-87,0-2-94,-1-1-105,-2-2-113,15-1-914</inkml:trace>
  <inkml:trace contextRef="#ctx0" brushRef="#br0" timeOffset="20857.3914">2611 2858 5641,'7'-7'407,"1"1"-48,-1 1-42,0 1-37,2-1 13,0 1-39,1 0 11,7-1 79,0 0-45,12-4-71,1 2-90,4 1-65,17-1-86,13-1-57,-19-1 76,191-40-172,-136 30 124,27 0 6,56-11 19,-28-11 43,-52 18 48,16 2-74,60-11 67,22-17 21,29-8 12,-186 48-79,287-59 94,171-14-23,-432 74-84,226-33 22,-183 19-13,114-20 34,41-9 9,-67 11-16,-138 28-21,31-13-23,-2 2 5,-26 15 2,-33 5-2,16-5 0,-20 3 3,0 2 0,19 0-8,-42 3 5,0-1 0,-1 1 0,1-1 1,0 0-1,3-1-5,21-11 58,-26 12-50,5-3 53,-2 2 172,-8 3-110,-2-1-85,-1 1-48,-1-1-50,5 0 61,0 0-1,0 0 0,0 0 0,0 0 0,0 0 0,0 0 0,-1 0 1,1 0-1,0 0 0,0 0 0,0 0 0,0 0 0,0 0 0,0 0 1,-1 0-1,1 0 0,0 0 0,0 0 0,0 0 0,0 0 0,0 0 1,0 0-1,0 0 0,-1 0 0,1 0 0,0 0 0,0 0 0,0 0 1,0 0-1,0 1 0,0-1 0,0 0 0,0 0 0,0 0 0,0 0 1,-1 0-1,1 0 0,0 0 0,0 1 0,0-1 0,0 0 0,0 0 0,0 0 1,0 0-1,0 0 0,0 0 0,0 0 0,0 1 0,0-1 0,0 0 1,0 0-1,0 0 0,0 0 0,0 0 0,0 0 0,0 1 0,1-1 0,-1 0 1,0 1 0,0-1-1,0 1 1,0-1-1,0 1 1,0 0-1,0-1 1,0 1-1,0-1 1,0 1 0,0-1-1,0 1 1,0-1-1,-1 1 1,1 0-1,0-1 1,0 1-1,-1-1 1,1 1-1,0-1 1,0 0 0,-1 1-1,1-1 1,-1 1-1,1-1 1,0 0-1,-1 1 1,1-1-1,-1 0 1,1 1 0,-1-1-1,1 0 1,-1 0-1,1 1 1,-1-1-1,-21 14 14,12-6-9,1 1 0,-1 0 0,2 0 0,-1 1 0,1 0 0,1 1 0,-1-1 0,2 1 0,-2 4-5,-5 12 10,-8 12-20,2 2-1,2 0 1,-4 19 10,-17 50-32,20-63-2,2 0 0,-2 21 34,8-14-63,-1 48 63,5-39-24,-9 36-12,11-23 9,3 59 27,2-55-2,-1-64 1,0 0-1,0-1 1,2 1 0,0 0 0,1 0 0,0 0-1,1-1 1,1 0 0,3 6 1,18 36-11,8 7-34,-21-41-27,1-1-1,8 9 73,23 24-203,47 71-345,-75-104 484,0-5 57,-10-11 23,-3-2 74,0-3 15,-1-1-41,5 0-8,-4-1-12,0 1 75,-4 0-25,0 0-2,0 0-6,0 0 8,0 0 10,-4 0-2,-2 0-75,-16 1 83,8 2-86,8 0-17,-1 0 0,1 0 0,-1-1 0,0 0 0,0 0 0,0 0 0,0-1 0,0 0 0,-7 0-7,-17 2 14,25-2-11,1 0-1,-1 1 0,0 0 0,0 0 0,1 1 0,0 0 0,-1 0 1,1 0-1,0 0 0,0 1 0,1 0 0,-4 3-2,-22 15-4,-34 8-26,28-10-15,1 2-1,-6 7 46,-55 33-135,65-45 110,-4-1-78,-1 0-98,-2 0-115,11-4-3,0 0-79,0 0-89,2 0-94,-43 22-668,46-23 852</inkml:trace>
  <inkml:trace contextRef="#ctx0" brushRef="#br0" timeOffset="39472.0313">16808 318 4329,'1'-11'319,"-1"11"-267,0-1 0,1 0 0,-1 0 0,0 1 1,1-1-1,-1 0 0,1 1 0,-1-1 0,1 0 0,-1 1 0,1-1 0,0 1 0,-1-1 0,1 1 0,-1-1 0,1 1 0,0-1-52,4-2 290,-2-2-90,-1 2-146,-1-1-37,0-1-42,-1-2-47,1-7 47,0-3 14,-1 5 42,-2 0 34,-2-1 47,-3-6 82,-3-4 56,6 16-126,1 1 0,-1 0 0,0 0-1,-1 0 1,-3-4-124,-33-20 674,28 19-510,6 6-71,0-1-1,-1 1 1,0 0-1,-2-1-92,-5-1 100,1 1-1,-1 1 0,-1 0-99,-52-10 209,-2 6-78,3 7-70,-322 2 139,238 3-108,3 13 27,-28-13 17,-7 1-24,-68 21-9,-2 12-36,107-16-40,-92 9-4,145-17-17,-336 39 7,299-41-8,-288 19 10,272-25-14,-294 17 8,299-11-2,-307 19 1,145-22-8,16 7 0,-377-10-16,409-6 9,-15 2 5,-374-6-14,335-14 0,-13 0-14,4 12-27,1-8-10,3 7-5,8-7 18,-43 12 6,-188 18 24,463-12 22,-236 5 12,-268 31 14,188 8 21,271-30-23,-718 125 173,687-109-145,-309 74 126,-111 52 124,294-73 165,-257 119-465,331-112 258,-41 33-258,-46 44 213,66-27 85,6 10 0,-38 46-298,102-60 396,-85 105-396,221-226 16,-29 30 29,-90 101 90,59-51-26,4 5 0,0 7-109,-16 41 134,-7 29-134,96-180 0,-44 89 31,-3 19-31,-5 44 8,33-93-5,14-45-2,-30 87-4,5 2-1,-10 72 4,17-14 8,7 0-1,6 130-7,9-190 7,0 12 59,10 85-66,16-41 55,9 7 38,-10-54-7,4 17 91,5 0-1,24 49-176,71 124 213,-55-149-138,-3-9-42,-54-111-34,42 81 31,5-2-1,46 57-29,-39-68 21,133 184 65,-128-190 47,83 78-133,-81-91 43,6 11 1,159 158 52,291 216 49,-338-308 31,211 129-176,-303-223 28,202 127 3,-97-58-20,-55-46-8,106 62 4,-40-23 1,-68-56-3,-75-36-3,596 277 3,-338-170-30,-2-27-58,25-8-87,-19-6-36,354 106-273,-333-103 212,0 0 52,-22-8 82,-3-2 76,-268-74 56,273 61-12,-164-41 4,-51-9 7,251 52 12,366 55 100,-689-127-98,138 23 32,67-2 9,-15 8-7,347 19 68,-392-42-79,-61-3-11,272 18 28,-136-23-40,-136-1-8,273 7 5,399-36-27,-547 3 17,306-31 4,-161-12-1,-264 39-4,-87 15 0,170-31-9,-28-8-5,-129 31 7,38-8-12,47-13-108,109-42 129,30-34-135,153-82-134,-237 91-28,103-73 297,6-38-110,-220 137 86,-3-5 0,31-39 24,-97 95-4,70-72-10,-4-4-1,-5-4 0,-4-4 1,2-16 14,144-261-42,-187 307 50,-3-1 0,-4-3 0,22-75-8,9-70 10,-49 170-8,26-97 0,29-195-40,-54 216-66,0-91 104,-13-25-92,-2 167 57,2-93-38,-14 9-63,-11-45 136,5 75-52,-20-171-94,-14 2 0,-55-175 146,67 343-26,-69-262-6,43 215 33,35 111 2,1 4-2,-136-375 60,-2 79 11,103 239-41,-53-124 45,29 90-15,51 102-41,-51-104 24,-85-160 62,25 88-22,72 117-45,-132-211 54,156 257-71,-142-213 136,-29-15-158,84 128 29,-34-46-23,-3 13-56,127 159-19,-2 2 0,-49-37 69,9 18-217,-16-6 217,-12 0-182,7 12-34,5 10-310,-10 1 526,23 14-262,29 14 41,9 5-10,-2 2-55,0 1-54,-1 2-48,-116-17-923,164 27 1256,-111-17-825,-59-10-386</inkml:trace>
  <inkml:trace contextRef="#ctx0" brushRef="#br0" timeOffset="118350.9164">11932 8755 2000,'-38'0'949,"31"-1"-408,6-2-240,1-5-110,1 1-41,1-5 51,3-3-91,10-11-69,6-9-43,0-3 109,-2-2 101,0 0 98,-2 4 42,-1 2 69,23-41 430,-11 25-379,-4 11-177,-13 20-188,1 1-33,-10 15-48,1 0-1,0 0 1,0 0-1,0 0 1,0 1 0,1-1-1,-1 1 1,1 0 0,-1 0-1,1 0 1,3-1-22,15-11 85,-18 10-40,0 4 10,1 0-20,0 0-36,-5 0 22,-3 0 35,-1 0 51,-3 0 65,3 8-62,-2 3-84,0-1 0,-1 0 1,0 0-1,0 0-26,-13 12 24,0-1 0,-3 1-24,-9 9 31,24-23-25,2-1 0,-1 1 0,1 0-1,1 1 1,-3 2-6,4-3 3,-1-1 1,0 0-1,0 0 0,-1 0 0,-1 1-3,-58 56 16,62-60-30,3-4 8,3 0-12,0-1 17,0 1 0,0-1 0,-1 1 0,1-1 1,-1 0-1,1 0 0,-1 0 0,1 0 1,-1 0-1,0-1 0,1 1 0,-1-1 1,0 0-1,0 1 0,0-1 0,0 0 0,0 0 1,0-1 0,6-7 4,1-2-1,-2 1 1,2-3-4,0-1 4,37-38 44,-20 15-4,8 12 3,-22 7 33,6 11-6,-6 1-30,-11 6-37,1 0 0,0 0 1,0 0-1,0 0 0,0 0 0,-1 0 0,1 0 0,0 0 0,0 1 0,0-1 1,1 1-8,-3 0 2,1 0 0,-1 0 0,0 0 1,1 0-1,-1 0 0,1 0 1,-1 1-1,0-1 0,1 0 1,-1 0-1,0 0 0,1 1 0,-1-1 1,0 0-1,1 0 0,-1 1 1,0-1-1,0 0 0,1 0 1,-1 1-1,0-1 0,0 0 0,0 1 1,1-1-1,-1 1-2,3 18 86,-3-17-80,-1 1 1,1-1-1,-1 1 0,0-1 1,0 1-1,0-1 1,0 1-1,0-1 1,0 0-1,0 0 1,-1 1-1,1-1 0,-3 2-6,-3 6 11,-12 25 27,13-22-27,-1-1 1,0 1-1,-3 1-11,-28 35 35,8 12-22,4-25 0,20-30-17,1 1-1,0 0 0,0 0 1,1 0-1,0 1 1,-2 4 4,-6 22-106,2-7-90,7-13 50,2 2-40,2-13 79,2-6 10,3-3 27,7-7-56,-4 3 70,-2 2 43,-1 0 43,21-30 74,11 8 58,-34 24-129,0 1-1,0 0 1,0-1 0,-1 0 0,0 0 0,1-2-33,-1 2 32,0 0 1,0 0-1,1 0 1,0 1-1,0-1 1,2 0-33,58-44 323,-41 28-227,-5 3-48,-14 11-14,-4-2-29,0 20 10,0-6-9,-4 0 20,-28 26 4,-6-2-30,10-7 1,23-17 1,0 0 0,0 0 0,0 1 0,1-1 0,0 1 0,0 0 0,0 1 0,0-1 0,1 0 1,-1 3-3,-6 9 0,2-5 2,-4 8 2,10-3-83,6-17-14,11 0 7,-8-4-8,-2 0 79,0 0 0,0 1 1,0-1-1,0 1 1,4-2 14,-4 3-2,0-1 0,0 0 0,0-1 0,0 1-1,0-1 1,-1 0 0,0 0 0,0 0 0,0-1 0,3-4 2,3-7 3,-4 7 8,-1 0 1,1 1-1,0 0 0,7-6-11,-8 8 12,-1 0 0,1 0 0,-1 0 0,0-1 0,2-2-12,-5 5 7,1 0 0,0 0 0,1 0 0,-1 0 0,1 1 0,0 0 0,0-1 0,0 1 0,0 0 0,0 0 0,1 0 0,-1 1 0,2-1-7,4-1 24,-8 4-22,-1 0 0,1-1-1,0 1 1,-1 0 0,1 0 0,0-1-1,-1 1 1,1 0 0,-1-1 0,1 1 0,-1 0-1,1-1 1,-1 1 0,1-1 0,-1 1-1,1-1 1,-1 1 0,1-1 0,-1 1 0,0-1-1,1 0 1,-1 1 0,0-1 0,1 1-1,-1-1 1,0 0 0,0 1 0,0-1 0,0 0-1,0 1 1,0-1 0,0 0 0,0 1-1,0-1 1,0 0 0,0 0-2,0 1 1,0 0-1,0 0 1,0 0-1,0 0 1,0 0 0,0 0-1,0 0 1,0-1-1,0 1 1,0 0-1,0 0 1,0 0 0,0 0-1,0 0 1,0 0-1,0-1 1,0 1 0,0 0-1,0 0 1,0 0-1,0 0 1,0 0 0,0 0-1,0 0 1,0-1-1,0 1 1,1 0-1,-1 0 1,0 0 0,0 0-1,0 0 1,0 0-1,0 0 1,0 0 0,0 0-1,0 0 1,1 0-1,-1 0 1,0-1-1,0 1 1,0 0 0,0 0-1,0 0 1,0 0-1,0 0 1,1 0 0,-1 0-1,0 0 1,0 0-1,0 0 1,0 0-1,0 0 1,0 0 0,1 0-1,-1 1 1,0-1-1,0 0 0,0 0-186,0 0 116,1 0 81,0 0 48,3 0 273,-2 0-220,0 1-80,-1-1-61,0 0-38,0 0-58,0 0-62,-1 1-69,1-1-77,-1 0-85,0 1-91,0-1-102,0 0-107,-19 19-1245</inkml:trace>
  <inkml:trace contextRef="#ctx0" brushRef="#br0" timeOffset="855495.492">20413 5171 5657,'0'0'734,"0"0"-189,0 1 341,0 0-631,0 1-49,0 1-62,0 0-54,0 1-34,0 1-31,0-1-9,0 0-17,1 5 2,-1 1 0,1-1 0,0 0 0,1 1 0,0-1 0,2 3-1,4 26 6,14 136-13,6 41 23,75 515 190,-70-481-164,-15-79-17,-14-116-14,-1 1 18,3 0 1,8 34-30,5 6 13,-16-60-41,-1-10 26,1-7-51,3-2-53,3 3-78,-9-18 43,0 0 61,1 1 42,0 0 54,0 3 12,0-3-81,-1 0-78,1 0-110,0-1-65,-1 0-113,0-1 161,1 0-34,-1 0-37,0 0-39,19-19-1468</inkml:trace>
  <inkml:trace contextRef="#ctx0" brushRef="#br0" timeOffset="856516.3376">20413 5081 4089,'5'-6'279,"0"0"53,-1-1 117,2-4 264,-2 2-160,-1 3-220,0 2-91,1-1-39,-1 1-71,1 1-39,0-1-43,1 1-48,9-8 87,0 2-17,0-1 0,15-6-72,17-3 96,6 2 50,-8 3 219,15-8-365,31-15 287,24 6-27,-55 14-159,32-8 25,12 3-35,47-2-11,10 7-80,-80 11 7,158-15 17,49-8-4,-151 16 8,-79 9 39,0 2 1,19 3-68,14 1 146,-12-2 55,-50 0-93,2 0 42,-9 4-54,-1 11-12,-16-12-26,0-3-13,-3 1-41,0-1-1,0 0 1,0 0 0,1 1 0,-1-1 0,0 1-1,0-1 1,0 1 0,0 0 0,0-1 0,0 1-1,0 0 1,0 0 0,0-1 0,-1 1 0,1 0-1,0 0 1,0 0 0,-1 0 0,1 0-4,15 27 43,-14-24-39,3 7 0,-1 1 1,0-1 0,-1 1 0,0 0 0,0 0 0,-2 1 0,1 4-5,3 19 0,10 36 0,-8 18 3,11 14 7,-7-50-5,-2 11-5,-2 12 4,13 96 14,21 84 19,-14-76 16,41 288 123,-35-259-64,-6-67 2,-2-24 29,3-1 61,-16-56-96,3 12 64,-13-66-142,2 1-1,-1 0 0,1-1 1,3 4-30,-4-7 13,0 0 1,-1 1 0,1-1 0,-1 1-1,0 0 1,0 0 0,-1 0-1,1-1 1,-2 1 0,1 1-14,3 1 35,11 7-5,-11-11-4,-4-4 2,0 0 18,0 0 21,-4 0 20,2 0-80,1 0 0,-1-1 1,0 1-1,1 0 0,-1-1 1,0 1-1,1-1 1,-1 0-1,0 1 0,1-1 1,-1 0-1,0 0-7,-33-15 60,-135-29 66,135 36-97,0 3 0,-1 0 0,-6 2-29,24 2 11,-11-1 7,-50-6 116,-55 2-134,32 7 56,-82 0 77,101 3-10,0 3 1,-28 8-124,43-3 54,-12 1 65,-40 14-119,25 4 0,40-12-41,-3-2-50,13-5-23,-24 6-105,5 5-57,-8 12-204,30-26 137,20-5 131,-14 6-247,20-5 196,-1 0-73,6-3 49,0 0-63,5-1 10,0 0-49,-4-4-900,7-2 463,2-7-342</inkml:trace>
  <inkml:trace contextRef="#ctx0" brushRef="#br0" timeOffset="858544.7331">20958 3198 2361,'0'0'912,"0"0"-333,0 0-233,0 0-10,0 0-90,0 0 100,0 0-48,0 0-25,0 4-71,0 11-54,0-11-47,0-4 2,0 0 18,0 0 44,0 0 13,0 0-4,0 0-35,0 4-40,0-4-97,0 1-1,0 0 1,0-1 0,0 1-1,0-1 1,0 1 0,0 0-1,0-1 1,0 1 0,-1-1-1,1 1 1,0 0 0,0-1-1,0 1 1,-1-1 0,1 1-1,0-1 1,-1 1 0,1-1-1,-1 1 1,1-1 0,0 1-1,-1-1 1,1 0 0,-1 1-1,1-1 1,-1 0 0,1 1-1,-1-1 1,1 0 0,-1 1-2,-9 5 4,9-5-4,1 0 0,-1 0 0,1 0 1,0 0-1,-1 0 0,1 0 0,0 0 0,-1 0 0,1 0 1,0 0-1,0 0 0,0 0 0,0 0 0,0 0 1,0 0-1,0 2 33,0 1 10,0-3 10,0 0-41,0 1-38,0-1-36,0 0-158,0 1-112,0 0-183,0-1-94,0 1-1414,0-3 1552,0 1 45,0 0 61,0-1 75,0 0 146,0 1 45,0-1 50,0 0 53,0 0 45,0 0 43,0 1 46,0-1 49,0 0 51,0-1 53,0 1 58,0 0 58,0-2 285,0 2-62,0 1-81,0 0-68,0 0-52,0 0-57,0 0 227,0 0-26,0 0-58,0 0-33,0 0-94,0 0-82,0 0-114,0 0-90,0 0-42,0 0 36,0 0 22,0 0 12,0 0 7,0 4-22,0 43-18,0 65-41,0-6-26,0-97-32,0 0 0,-1 0 0,-1 1 1,1-1-1,-1 0 0,-3 6 2,2-5-2,1 0 1,-1-1-1,2 1 0,0 0 0,0 0 0,0 8 2,1 8 0,-1-1-1,-1 3 1,-6 20-3,4-27 4,0 0 1,2 0-1,1 8-1,1 5 4,1-10 0,-1 1-1,-2-1 1,-1 5-4,-5 7 1,5-23 1,0 1 0,1 0 0,0 0 0,1 13-2,1 1 4,-1-6-7,1 1 0,1-1 0,3 11 3,11 20-4,-8 11-3,1-20-12,0-2-1,3 1 1,4 6 19,-6-23-22,9 18-61,4-16-58,-7-13 79,-11-11 8,-4-4 19,0 0 7,0 0-13,0 0-51,1 0-12,2 0-48,2 0 2,-1 0 5,-1 0-20,0 0-52,-1 0-59,-1 0-47,0 0-784,-1 0 380,0 0-316</inkml:trace>
  <inkml:trace contextRef="#ctx0" brushRef="#br0" timeOffset="859625.6826">20867 3448 2264,'8'-8'154,"3"-3"126,8-6 173,-8 5-217,-1 0-125,-1 0-110,1-4 7,2-2 24,1-1 42,4 1 59,3 2 75,14-7 184,-24 10-78,-4 6 23,12 5 10,4 2-71,32 0 357,-36-1-484,-2-2-70,-7 0-25,32-6 152,-28 6-129,0 1 1,0 1-1,11 0-77,40 1 230,31 1 60,-8-6-85,11-10 5,12 8-39,7-9-50,11 9-25,-11-8-40,-41 8-29,4 0 10,10-6-37,133-28 47,-87 14 33,-72 14-15,4-1 105,27 0-170,3 6 127,-7-7-11,0 7-26,-45 0-50,-29 5-13,1 0 0,1 0 0,-1 2 0,3 1-27,22 0 57,70 0 150,-49 0-147,-61 0-65,1 0 0,9 0 14,-26 0 8,9 0 7,4 0-4,0 0 3,0 0 2,0 0 9,0 3 7,1 2-30,-1-2-8,0-1-1,0 1 0,0 0 0,0-1 1,0 1-1,0 0 0,-1-1 0,1 1 1,-1-1-1,0 1 0,0 1-2,-2-1 1,1-1 0,0 1 0,0 0 0,1-1 0,-1 1 0,0 0 0,1 0 0,0 1 0,0-1 0,0 0 0,0 0 0,0 1 0,1-1 0,-1 0 0,1 1 0,0-1 0,0 0 0,0 1 0,0-1 0,1 3-1,0 9 4,-1 121 153,0-60-90,0-62-50,1-1 0,1 1 0,0-1 0,3 11-17,4 19 32,-6 26 24,-3-39-14,1 1 0,2 1-42,39 205 156,-19-122-82,-8-38-25,-3-20 63,2 43-112,-11-56 28,5 41 27,-2-59-26,1 0 1,4 5-30,-1 3 23,6 27 69,5 51-92,-8-43 27,4 9-2,-7-33 23,4 44-48,-10-42 24,0-6 47,1 1 0,9 32-71,-7-43 66,-1 1 0,-2 0 1,-1 0-1,-1 18-66,2 9 102,4-12-36,-4-26-33,-1 1 1,-1-1-1,0 17-33,-2 49 42,0-86-42,0 0 1,0 1 0,0-1 0,0 0-1,0 0 1,0 0 0,0 1 0,0-1 0,1 0-1,-1 0 1,0 0 0,1 0 0,-1 0 0,1 0-1,-1 0 1,1 1 0,0-2 0,-1 1 0,1 0-1,0 0 1,0 0 0,-1 0 0,1 0-1,0-1 1,0 1 0,1 0-1,-1 0 2,-1-1 0,1 0 0,0 1 0,-1-1 0,1 1 0,-1-1 0,1 1 0,-1-1 0,1 1 0,-1 0 0,1-1 0,-1 1 0,1 0 0,-1-1 1,0 1-1,1 0 0,-1-1 0,0 1 0,0 0 0,0-1 0,1 1 0,-1 0 0,0 0 0,0-1 0,0 1 0,0 0-2,0 0 1,0-1 0,0 0 0,0 0 0,0 0 0,0 0 0,0 0 0,0 0 0,0 0 0,0 1 0,0-1 0,0 0 0,0 0 1,0 0-1,0 0 0,0 0 0,0 0 0,0 1 0,0-1 0,0 0 0,0 0 0,0 0 0,0 0 0,0 0 0,0 0 0,-1 0 0,1 1 0,0-1 0,0 0 0,0 0 0,0 0 0,0 0 1,0 0-1,0 0 0,0 0 0,0 0 0,-1 0 0,1 0 0,0 0 0,0 0 0,0 0 0,0 0 0,0 1 0,0-1 0,0 0 0,-1 0 0,1 0 0,0 0 0,0 0 0,0 0 0,0 0 1,0 0-1,0-1 0,-1 1 0,1 0 0,0 0 0,0 0 0,0 0-1,-15 0 84,11 0 11,4 0-2,-4 0-4,2 0-74,-1-1 0,0 1 0,1-1 0,-1 0 0,1 1-1,0-1 1,-1-1 0,1 1 0,0 0 0,-1 0 0,1-1-1,0 0 1,0 1 0,0-1 0,-1-1-15,-12-4 129,-27-5-13,30 10-52,0 0 0,-1 0 0,-10 1-64,21 1 6,0 0-1,-1-1 0,1 1 0,0 0 0,0-1 0,-1 0 0,1 1 0,0-1 0,0 0 0,0 0 0,0 0 0,0 0 0,0-1-5,-17-7 6,14 8-5,0 0 0,-1 1 0,1-1-1,0 1 1,0 1 0,-1-1-1,1 1 1,0 0 0,0 0-1,0 0 1,-1 0 0,-2 3-1,-2-1-1,0-1 0,1 1-1,-1-2 1,0 1 0,-6-1 1,-6-2-5,0 2 0,0 0 0,0 2 1,0 0-1,0 1 0,-20 8 5,-23 8-11,49-17-5,1 2 1,0 0-1,-14 7 16,-2 0-34,14-6-20,-3 2-86,8 0 22,5-4 21,0 0-37,-1-2-48,1-1-63,4-1 8,1 1 39,1 0-6,-1 1-46,-1 1-136,-1 2-70,-1-1-55,2-1-39,-1 0-625,0-2-96,-8-1-657,6 0 1082</inkml:trace>
  <inkml:trace contextRef="#ctx0" brushRef="#br0" timeOffset="860713.2027">21615 1225 3377,'0'10'545,"0"-1"-85,0 1-79,-1-1-70,1 1-56,0 0-58,-1 0-50,1 0-40,1 8 11,4 22 31,-3-34-132,2 12 58,1 0-1,-2 0 1,0 1 0,-1 12-75,-2 126 86,0-1 76,0 353 588,0-292-484,0-88-168,0-1-61,1-110-42,0-1 1,2 0-1,0 0 1,1 0 0,1 1 4,-3-8-9,2 26-66,-4-20-11,0 0-65,1-5-53,2-1-85,4 2-270,1-4-101,-5-5-75,-3-6-81,0-3 102,0-6-416</inkml:trace>
  <inkml:trace contextRef="#ctx0" brushRef="#br0" timeOffset="861779.8591">21661 1203 3417,'13'0'608,"0"0"-63,0 0-60,1 0-57,-1 0-52,1 0-50,0 0-45,0 0-41,6 0 33,-1 0-65,1 0-54,0 0-44,5 0-15,45 0 55,-41 0-47,-5 0 56,0 0 90,10-1-84,-4-1-38,10-2 11,-3-1-43,26-2 42,58-1 60,11-7-66,8 7-69,15-7-40,-58 9-17,142-14-2,9-2-9,7-1 12,40-9 11,-189 22-9,-47 6 3,0 2 0,4 3-11,17 0 10,-34 0-5,-12 1-1,-1-2 0,1-2 0,15-3-4,-15-3 4,-25 5-5,0 1 0,0 0 0,0 1 0,0-1 0,7 1 1,93 1-41,-105 0 25,-4 0-2,0 0 25,0 0 24,0 48 89,0 34-16,0-26 9,0-42-67,0 0 0,2 0-1,0 4-45,13 39 170,-13-40-88,-1 1 1,-1 13-83,0-1 105,2 1 0,0 1-105,14 49 131,-5-34 51,0 25-182,-3 41 139,7 20-29,-8-45-43,12 122 54,-8-128-87,5 42 39,7 7-73,14 27 28,-6 1-21,6-4-1,-25-105-2,17 76 34,29 68-38,-35-130 17,-3-11 22,1 12-39,-18-53 4,2 5 6,0-1 0,1 1 0,1 0-10,31 40 60,-34-49-41,0 0 0,-1 0-1,0 0 1,-1 0-1,1 0 1,-2 1 0,2 5-19,4 25 131,9 2 92,-9-18 31,-7-23-248,0 0 0,0 1 0,0-1 0,1 0 0,-1 0 0,0 1 0,0-1 0,0 0 0,0 0 0,0 1 0,1-1 0,-1 0 0,0 0 0,0 0 0,0 0 0,1 1 0,-1-1 0,0 0 0,0 0 0,1 0-1,-1 0 1,0 0 0,0 1 0,1-1 0,-1 0 0,0 0 0,0 0 0,1 0 0,-1 0 0,0 0 0,0 0 0,1 0 0,-1 0 0,0 0 0,0 0 0,1 0 0,-1 0 0,0-1 0,1 1 0,-1 0 0,0 0 0,0 0 0,1 0 0,-1 0-6,0-1 5,-1 1 0,1 0 0,0 0 1,0 0-1,-1 0 0,1 0 0,0 0 1,0 0-1,-1 0 0,1 0 0,0-1 1,0 1-1,-1 0 0,1 0 0,0 0 1,0 0-1,-1 1 0,1-1 0,0 0 1,-1 0-1,1 0 0,0 0 0,0 0 1,-1 0-1,1 0 0,0 0 0,0 1 1,0-1-1,-1 0 0,1 0 0,0 0 1,0 0-1,0 1 0,-1-1 0,1 0 1,0 0-1,0 0 0,0 1 0,0-1 1,-1 0-1,1 0 0,0 1 0,0-1 1,0 0-6,0 1 12,-1 0 0,1 0 0,-1 0 0,1 0 0,-1 0 0,1 0 0,0 0 0,0 0 0,-1 0 0,1 0 0,0 0 0,0 0 0,0 0 0,0 0 0,0 0-12,0 2 118,0-3-36,0 0-26,-19 0-9,7-1-42,1 0 1,0 2-1,0-1 1,-1 1-1,1 1 1,0 0-6,-95 36-14,82-32 7,6-2-1,0 1 1,-16 6 7,-49 28-2,48-21 5,0-3 0,-13 4-3,9-4-1,0 1 0,1 2 0,0 2 1,-6 6 0,12-8-13,-101 52-54,63-35-77,-64 42 144,114-64-31,-1-1 0,-6 2 31,-19 7-105,14-7-34,-3 3-80,31-16 183,-19 13-204,16-8 91,3-1 30,1 0-35,-1 1-42,0 2-51,1-4 108,0 1-50,-1 0-46,0-1-42,-1 1-41,1 0-38,-5 3-456,3-2-100,3-3 50,2-3-367</inkml:trace>
  <inkml:trace contextRef="#ctx0" brushRef="#br0" timeOffset="865625.6748">23112 7394 1448,'0'0'1317,"0"0"-724,0 0-64,0 0-154,0 0 139,0 0-27,0 0-201,0 0-51,0 0 49,0-4 105,0-11-87,0 11-78,4 4-91,11 0-47,-11 0-44,-4-4-30,0-11-1,0 15-10,0 0 0,0 0-1,0 0 1,0 0 0,0 0 0,0-1 0,0 1 0,0 0 0,0 0 0,0 0-1,0 0 1,0 0 0,0 0 0,0-1 0,0 1 0,0 0 0,0 0-1,0 0 1,0 0 0,0 0 0,0 0 0,0 0 0,0-1 0,0 1 0,0 0-1,0 0 1,0 0 0,0 0 0,0 0 0,1 0 0,-1 0 0,0 0-1,0 0 1,0 0 0,0-1 0,0 1 0,0 0 0,0 0 0,0 0 0,1 0-1,-1 0 1,0 0 0,0 0 0,0 0 0,0 0 0,0 0 0,0 0-1,1 0 1,-1 0 0,0 0 0,0 0 0,0 0 0,0 0 0,0 0-1,0 0 1,0 0 0,1 0-1,-1 0 4,1 0 0,0 0-1,0 0 1,-1 0 0,1 0-1,0 0 1,-1 0 0,1 1 0,0-1-1,0 0 1,-1 0 0,1 0-1,0 1 1,-1-1 0,1 0 0,-1 1-1,1-1 1,0 1-4,7 17 86,-7-13-69,8 16 64,0 0-1,6 9-80,9 23 87,-13-11-18,-10-37-60,0 0 1,0 0-1,1 0 1,-1 0-1,1 0 1,1 0-1,-1 0 1,0-1-1,1 1 1,2 2-10,59 80 85,-48-68-27,-13-16-56,0-1 0,1 1 0,-1 0 0,1-1 0,-1 0 0,1 0 1,0 0-1,0-1 0,0 1 0,3 0-2,10 1 67,0-1 82,1-1 113,-8-1-79,-1 0 39,-3 0-53,13 0 156,-11-4-39,11-15-38,-2 2-117,-1 1-65,0 0-58,-10 6-7,1-1 0,-2 1 0,0-1 0,0-1 0,-1 1 0,1-6-1,-4 16 0,0-3 0,0 0 1,-1 0 0,1 0-1,-1 1 1,1-1 0,-1 0 0,-1 0-1,1-3 0,0 5 2,-1-1 0,1 0-1,0 1 1,0-1 0,0 0-1,1 1 1,-1-1 0,1 0-1,0 1 1,-1-1 0,2-2-2,13-21 33,-7-3-7,-7 22-18,1 0 0,-1 0 0,1 1-1,1-1 1,-1 1 0,1 0 0,2-2-8,34-57 79,11-29-19,-48 90-57,0-2 0,1 0 0,1 0 0,-1 0 0,1 1 0,0-1 0,2-1-3,32-23 16,-8-11-1,-5 14-9,-17 20-5,-1-1 0,1 0 0,-1-1 1,2-4-2,6-9 2,0 1 0,2 1 1,0 0-1,14-11-2,22-33 25,0 0 37,-13 23 51,-23 22-51,1 1 0,1 1-1,4-1-61,3-2 62,26-19 36,10-1-51,28-24 17,-65 50-22,-1 1 1,11-4-43,-7 5 37,-1-2 1,8-7-38,-31 19 0,-1-1 0,1 0 0,0 1 0,0 0 0,0 0 1,1 0-1,-1 1 0,0-1 0,0 1 0,1 0 0,-1 0 0,1 0 0,-1 1 0,1 0 0,0 0 0,-1 0 0,5 1 0,8-1 4,-4-1 0,-9 0-2,0 1 0,1-1 0,-1 1 0,0 0 0,1 1 0,-1-1 0,0 1 0,0-1 0,0 1 0,1 1 0,0-1-2,3 3 6,1 1 7,0-1 0,0 1-1,-1 0 1,0 1 0,0 0-1,1 1-12,-7-5 6,1 1 0,-1-1 0,1 0 0,0 0 0,0-1 0,0 1 0,0 0 0,0-1 0,0 0 0,0 0 0,0 0 0,0 0 0,1 0 0,-1-1 0,0 1 0,1-1 0,-1 0 0,1 0 0,2 0-6,-6 0 1,0 0-1,0 0 1,0-1 0,1 1 0,-1 0 0,0 0 0,0 0 0,0 0-1,0 0 1,0 0 0,0 0 0,1 0 0,-1 0 0,0 0-1,0 0 1,0 0 0,0 0 0,0 0 0,0 1 0,1-1 0,-1 0-1,0 0 1,0 0 0,0 0 0,0 0 0,0 0 0,0 0-1,0 0 1,0 0 0,0 0 0,1 0 0,-1 0 0,0 1-1,0-1 1,0 0 0,0 0 0,0 0 0,0 0 0,0 0 0,0 0-1,0 0 1,0 1 0,0-1 0,0 0 0,0 0 0,0 0-1,0 0 1,0 0 0,0 0 0,0 1 0,0-1 0,0 0-1,0 0 1,0 0 0,0 0 0,0 0 0,0 0-1,0 16 69,0-13 23,0-3 31,0 0 17,0 0 21,0 0-6,0 0-35,0-3-36,0-13-23,0 13-27,0 3-20,-2-1-12,1 0-1,0 0 1,0 1-1,-1-1 1,1 0-1,0 0 1,0 0-1,0 0 1,0-1-1,0 1 1,0 0-1,0 0 1,0-1-1,1 1 1,-1 0-1,0-1-1,0-2 3,0 0-1,0 0 0,0 1 1,1-1-1,-1 0 0,1 0 0,0-3-2,0-80-17,-1 74 10,1 9 3,-1 0 1,1 0-1,0-1 0,0 1 0,0 0 1,1-1-1,-1 1 0,1 0 0,0 0 1,0 0-1,1-1 4,28-51-58,4 2 49,-16 23 6,-15 25 7,0 0-1,1 0 0,-1 1 1,1-1-1,1 1 1,1-2-4,5-3 8,-7 5 2,1 1-1,0-1 1,-1 0 0,0 0 0,0 0-1,0-1-9,3-10 43,-7 14-38,1 1-1,-1-1 1,1 1 0,0-1-1,-1 1 1,1-1 0,0 1-1,0-1 1,0 1 0,0-1-1,0 1 1,0 0 0,1 0-1,-1 0 1,0 0 0,1 0-1,-1 0 1,2-1-5,12-4 48,-13 5-44,0 1-1,-1-1 1,1 0-1,-1 1 1,1-1-1,-1 0 1,1 0-1,-1 0 1,1 0 0,-1 0-1,0 0 1,0 0-1,1 0 1,-1-1-1,0 1 1,0 0 0,0-1-1,0 0-3,3-5 6,-4 6-6,0 0 1,1 0-1,-1 0 1,0 0 0,1 0-1,-1 0 1,1 0-1,0 1 1,-1-1 0,1 0-1,0 0 1,-1 1-1,1-1 1,0 1-1,0-1 1,0 0 0,-1 1-1,1-1 1,0 1-1,0 0 1,0-1 0,1 1-1,5-4 0,15-15-8,-11 8 8,-7 6 5,1 1-1,-1-1 0,1 1 1,0 0-1,1 0 0,0 0-4,-3 2 4,1 0 0,-1 0 0,0 0-1,0 0 1,0 0 0,0-1 0,0 1-1,0-1 1,0 0 0,0-1-4,-1 1 2,1 1 0,-1-1 1,1 0-1,0 1 0,0-1 0,0 1 1,0 0-1,1 0 0,-1 0 0,2 0-2,0-2 4,0 1-1,0-1 0,0 0 0,-1 0 1,1-1-1,-1 0 0,3-4-3,-4 5 2,1-1 0,0 1-1,0-1 1,0 1 0,0 0-1,1 1 1,0-1 0,-1 1-1,1 0 1,1 0 0,0 0-2,13-2 11,-16 5-9,0-1-1,1 0 0,-1 0 0,0 0 1,1 0-1,-1 0 0,0-1 1,0 1-1,0-1 0,0 0 0,-1 0 1,1 0-1,0 0 0,-1-1-1,5-3 3,0 0 0,1 0 0,0 0 0,-1 1-1,2 0-2,-1 1 3,0-2-1,-1 1 0,1-1 0,-1 0 0,0-1-2,20-17 25,8-9 56,-31 28-49,0 1 0,0-1 0,0 0 0,0 0 0,1-4-32,2-6 99,-6 11-77,1 1-1,-1 0 1,1 0 0,0-1 0,0 1-1,0 1 1,0-1 0,1 0 0,0 0-22,1-1 28,0-1 0,1 0 1,-1 0-1,-1-1 1,3-3-29,-2 1 18,-1 1 0,-1-1 1,1 1-1,-1-1 0,1-7-18,3-11 27,-3 18-22,0 0 0,0 0 1,1 1-1,0 0 0,1 0 1,3-5-6,-3 5 1,0 0 0,-1 0 1,0 0-1,0-1 0,-1 1 1,2-7-2,1-11 2,-4 14 5,1 0 0,0 0 1,0 1-1,1-1 0,2 0-7,-2 0 14,0 1-1,0-1 0,-1 1 1,0-1-1,-1-2-13,4-12 47,9-24 39,-7-12 20,0 27-36,-5 25-41,-1 1 0,0-1 0,0 0 0,-1 0-1,0-7-28,-1 10 12,0 1-1,1-1 0,-1 1 0,1-1 0,1 1 0,-1-1 1,1 1-1,0 0 0,0-1 0,1 1 0,2-3-11,-4 5 2,0 1 0,-1-1 1,1 0-1,0 1 0,-1-1 0,1 0 0,-1 0 0,0 1 1,0-2-3,0-1-4,0-1 1,-1 1-1,0-1 1,0 1 0,-1-4 3,-14-22-39,9 4 18,6 19 15,-1 0 0,0 0 0,-1 0 0,0 0 0,0 1 0,-1-1 0,-1 0 6,-11-18-7,-6-10 16,-8-20-9,-12-20 16,-7-3-16,-15-26 16,28 44-10,16 28-9,1-1 0,2-1 0,-4-14 3,6 14-24,-14-37-109,9 5-105,18 58 195,-8-36-272,-1 12-109,6 25-19,0 1 87,-12-5-606,14 11 721,0 0-39,-1 0-56,1 1-63,0 0-75,0 0-87,1 0-398,1 0-410</inkml:trace>
  <inkml:trace contextRef="#ctx0" brushRef="#br0" timeOffset="866591.2946">24972 7417 4049,'-8'-8'487,"0"1"-42,-1 1-40,1 0-38,0 1-36,0 1-34,-7-2 202,6 3-238,3 1-106,1 0-32,-3-1 40,1-1-82,-11-12 27,12 10-86,1 0 0,-1 1 0,-1 0-1,1 0 1,-6-2-22,-17-4 29,23 9-24,0 0 1,0 0-1,1-1 0,-1 1 0,1-1 0,-4-3-5,4 3 9,0 1-1,-1-1 1,1 1-1,-1 0 0,0 0 1,1 0-1,-1 1 1,0 0-1,-3 0-8,-54-2 163,57 3-142,3 0-2,1 0 0,-1 0-1,1 0 1,0 0 0,-1 1-1,1-1 1,0 1-1,-1 0 1,1 0 0,0 0-1,0 0 1,-1 0 0,1 0-1,0 1-18,-16 7 121,0-6-37,16-3-74,0 1 0,0-1 0,-1 0 0,1 1 0,0-1 0,0 1 0,0-1 0,0 1 0,0 0 0,0 0 0,0 0 0,0 0 0,0 0 0,0 1-1,0-1 1,1 1 0,-1-1 0,1 1 0,-1-1 0,1 1 0,-2 1-10,-8 24 77,1 9-78,9-31-1,1-5 1,-2 6-11,1 0-1,0-1 0,0 1 1,0 0-1,1 4 13,6 27-111,-4-29 83,0 0 0,1 1 1,0-1-1,4 5 28,17 28-149,-7-11 74,-14-22 68,1 0 0,0-1 0,1 1 1,0-1-1,0 0 0,1 1 7,22 13 26,-20-16 1,0 1 0,0 0 0,0 0 0,0 3-27,20 17 94,-16-15-26,0 0-1,1-1 1,1 0 0,0-1 0,3 1-68,18 11 101,-2-1 28,12 3 39,-26-19-68,-19-4-97,1 0 0,-1 0 0,0 0-1,0-1 1,0 1 0,0 0 0,0 0 0,0 0-1,1 0 1,-1 0 0,0 0 0,0 0 0,0 0-1,0 0 1,0 0 0,0 0 0,0 0-1,1 1 1,-1-1 0,0 0 0,0 0 0,0 0-1,0 0 1,0 0 0,0 0 0,0 0 0,1 0-1,-1 0 1,0 0 0,0 0 0,0 0-1,0 1 1,0-1 0,0 0 0,0 0 0,0 0-1,0 0 1,0 0 0,0 0 0,0 0 0,0 0-1,0 1 1,0-1 0,0 0 0,0 0-1,0 0 1,0 0 0,0 0 0,0 0 0,0 1-1,0-1 1,0 0 0,0 0 0,0 0-1,0 0 1,0 0 0,0 0-3,0 1 12,0 0 1,0 0-1,0 0 0,0-1 1,0 1-1,-1 0 0,1 0 1,0-1-1,0 1 0,-1 0 1,1 0-1,-1-1 0,1 1 1,-1 0-1,1-1 0,-1 1 1,1-1-1,-1 1 0,1-1 0,-1 1 1,1-1-1,-1 1 0,0-1 1,1 1-1,-1-1 0,0 0 1,0 1-1,1-1 0,-1 0 1,0 0-1,0 0 0,0 1-12,-20 1 247,5-2-118,-4 0-37,11 1-88,0 0-34,-14 6 57,14-4-23,-1-1-1,1 1 1,-1-2-1,0 1 1,1-1-1,-1-1-3,0 1 0,0-1-1,1 2 0,-1 0 1,0 0-1,1 0 0,0 1 1,-15 4-8,-21 1-25,-1 7-55,25-12-1,1 1-48,1 5-76,6-2-58,5-5 84,-1-1-43,1-1 3,3 0 41,1 0-6,2 0-46,0 0-53,1 0-43,0-4-777,1-2 400,0-7-292</inkml:trace>
  <inkml:trace contextRef="#ctx0" brushRef="#br0" timeOffset="868213.8464">25335 7485 3361,'1'1'238,"1"1"-72,0 0 0,2 2-10,-2-2-59,0-1 63,-1 1 90,0-1 74,0 0 118,0 0-171,-1-1 38,1 1 40,-1-1 42,1 0-194,-3-1-12,1-1-44,-4-3 201,2 3-154,-1-2 93,2 2-92,0 0 39,2 2-10,-4-4-106,-4-4-77,-16-16 53,7 7-25,-1 2 0,-8-6-63,-10-4 93,31 22-75,0 0 0,0 0 0,0 0 0,-1 1 0,1 0-1,-1 0 1,0 0 0,0 1-18,-13-4 31,-7-7-15,-1 24-36,9-8 6,15-3 12,-1-1 0,1 1 0,0 0 0,-1 0 0,1 0 1,0 1-1,0-1 0,0 1 0,0-1 0,0 1 0,0 0 0,1 0 1,-1 0-1,0 1 2,-6 7-6,0 0 1,1 0 0,0 1 0,1 0 0,0 1 5,-13 19-21,17-25 13,-1 1 0,1 0 0,0 0 0,1 0 0,0 0 0,0 0 0,0 1 0,1-1 0,0 0 0,1 1 0,-1-1 0,1 1 0,1-1 0,0 1 0,0-1 0,1 6 8,1-5-13,0 0 1,1 0-1,-1-1 0,2 1 1,-1-1-1,1 0 0,0 0 1,5 5 12,-6-8 0,14 11 17,-17-15-14,1 1 1,-1-1-1,1 1 1,-1-1 0,1 0-1,-1 0 1,1 0-1,-1 1 1,1-2-1,-1 1 1,1 0-1,-1 0 1,1 0-1,-1-1 1,1 1-1,-1 0 1,1-1-4,10-3 23,17-6 61,-16 6-21,1-1 1,-2-1 0,1 0-1,0-1-63,13-13 122,2-9-21,-14 14-49,17-22 88,-23 25-100,-1-1-1,-1 0 0,1-1-39,6-14 39,-10 21-30,1-1 0,-1 1 0,0 0 0,-1-1-1,0 0 1,0 0 0,-1 0 0,0 1 0,0-1-1,-1-7-8,0 7 24,0-9-42,0 11 50,0-1 62,0 0 84,-3 7-102,2 0-74,0 0-1,0 0 1,1-1 0,-1 1 0,0 1 0,1-1-1,-1 0 1,0 0 0,1 0 0,-1 0-1,0 0 1,0 1 0,1-1 0,-1 0-1,1 1 1,-1-1 0,0 0 0,1 1 0,-1-1-1,1 1 1,-1-1 0,1 1-2,-4 16 20,0 17 1,-1-12-15,1-4-4,0 1 1,1-1-1,1 1 1,1 10-3,1-7-3,-1-13 1,1 0-1,0 1 1,0-1-1,1 0 1,1 0 0,0 1 2,2 0-16,0 1 0,2-2 1,5 10 15,2 4-33,-9-14 15,-4-8 15,0 0 1,0-1-1,1 1 1,-1 0-1,0-1 1,0 1-1,1 0 1,-1-1-1,0 1 1,1-1 0,-1 1-1,0-1 1,1 1-1,-1-1 1,1 1-1,-1-1 1,1 1-1,0-1 1,-1 1-1,1-1 1,-1 0-1,1 0 1,-1 1-1,1-1 1,0 0 0,-1 0-1,1 1 1,0-1-1,-1 0 1,1 0-1,0 0 1,-1 0-1,1 0 1,0 0-1,-1 0 1,1 0 2,7-4-51,7-12-23,-1-1-1,0 0 0,-1-1 1,9-16 74,-9 9-116,0 0 0,-2 0 1,6-21 115,18-49-274,-10 33 156,-17 41 107,-4 12 7,1 0 0,0 0 0,0 1 0,1-1 4,11-19 28,-13 19 12,-3 2 158,-2 8-80,1 3-69,0 1-37,0 1-37,-3 17 91,-5-2-17,6-17-41,0 0-1,0-1 1,1 1-1,0 0 1,0-1-1,0 1 1,0 0-1,0 0 1,1 0-1,0 0 1,0 0-1,0 1-7,1 10 21,1-1-1,1 1 0,0-1 0,3 5-20,-4-10 11,0 1-1,-1-1 1,1 0-1,-1 5-10,-1-10 3,0-1 0,1 0 1,0 1-1,-1-1 0,1 0 0,1 0 0,-1 1 0,0-1 1,1 0-1,0 0 0,-1 0 0,1-1 0,0 1 0,1 0-3,32 32 31,-25-26-27,0-4 56,-10-5-58,1 0 0,0 0 0,0 0 0,-1 0 0,1 0 0,0-1 0,0 1 0,-1 0 0,1 0 0,0-1 0,0 1 0,-1 0 0,1-1 0,-1 1 0,1-1 0,0 1 0,-1-1-2,0 1 0,8-15 55,11 7 4,-16 7-53,-1 0 0,1-1 0,-1 0 0,1 0 0,-1 0 0,0 0 0,0 0 0,0 0 0,0 0 0,0-1 0,0 1 1,0-1-1,-1 0-6,13-34 23,-9 20-26,4-2-6,-7 17 7,-1 0 0,0 0 0,0 0-1,0 0 1,0 0 0,-1 0 0,1 0-1,0 0 1,-1-1 0,0 1 0,1 0-1,-1-1 1,0 1 2,0 1-1,0 0 0,0 0 0,0 0 0,0 0 0,0 0 0,0 0-1,1 0 1,-1 0 0,0 0 0,1 0 0,-1 0 0,1 0 0,-1 0 0,1 0 0,-1 0-1,1 0 1,0 0 0,-1 0 0,1 1 0,0-1 0,0 0 0,-1 0 0,1 1 0,0-1-1,0 0 2,0 1 0,0 0 0,-1-1 0,1 1-1,0-1 1,-1 1 0,1-1-1,0 0 1,-1 1 0,1-1 0,-1 0-1,1 1 1,-1-1 0,0 0-1,1 0 1,-1 1 0,0-1 0,1 0-1,-1 0 1,0 0 0,0 1-1,0-1 1,1 0 0,-1 0 0,0 0 0,0-3-15,0 4-8,0 0-2,0 0-3,0 0 16,0 4 32,0 13 3,-1-4-10,1 0 0,1 1 1,0-1-1,1 0 0,0-1 0,1 4-13,15 28 79,-16-41-72,0 0 0,0 0 0,1 0 0,-1 0 0,1 0 0,-1-1 0,1 1 0,0-1 0,0 1 0,0-1 0,0 0 0,1 0 0,-1 0 0,1-1-7,2-2 18,1-2 0,-1 1 0,0-1 0,0 0 0,0 0 0,0 0 1,0-1-1,-1 0 0,0 0 0,4-3-18,-1-2 19,15-17 26,-19 21-43,-1 0-1,0-1 1,-1 0-1,1 0 1,0-3-2,12-25-7,-14 32 7,-1 0 0,1 0-1,0 0 1,0 0 0,1 0-1,-1 1 1,0-1 0,0 0-1,1 1 1,-1-1 0,1 1-1,0-1 1,5-6 2,-4-10-9,-3 14-6,0 4 2,0 0-5,0 0-17,0 0-55,0 4-71,0 16-38,0-6 94,3 18-85,0-19 76,3 1-43,1 2-78,-3-7 61,3 3-130,-6-12 291,-1 1-1,1-1 1,-1 0-1,1 0 1,0 0-1,-1 0 1,1 0-1,0 0 1,0 0-1,-1 0 1,1 0-1,0 0 1,-1 0-1,1 0 1,0 0-1,-1 0 1,1-1 0,-1 1-1,1 0 1,0-1-1,-1 1 1,1 0-1,0-1 12,10-4-111,25-15-155,-15 0 196,13-44 119,0-1 36,-16 40-16,-15 22-54,1-1 0,-2 0-1,1-1 1,0 1-1,-1 0 1,0-1 0,1-2-15,1-9 73,-3-5 39,-1-13 144,0 33-244,0 1 0,0 0 0,0-1 0,0 1 0,0-1 0,0 1 0,0-1 0,0 1 0,0-1 0,0 1 0,0-1 0,0 1 0,0 0 0,1-1 0,-1 1 0,0-1 0,0 1 0,0-1 0,1 1 0,-1 0 0,0-1 0,1 1 0,-1 0 0,0-1 0,1 1 0,-1 0-12,1-1 85,0 0-40,0-1-32,4-2-55,-4 2 76,1 1 51,-1 0 57,0-1 74,0 1 87,0 0 102,-3 3-397,1 0 1,-1 0-1,1 0 0,-1 0 0,1 0 1,0 0-1,0 0 0,0 0 1,0 0-1,0 1 0,0-1 1,0 1-9,1 2 8,-1 0 1,1-1-1,0 1 1,0 0-1,0 0 1,0 0-1,1 0 1,0 0-9,3 19 21,2 7 9,-2 0 0,-1 0 0,-1 3-30,-1-6 5,2-1 1,0 0 0,2 0 0,5 15-6,-1-3 2,1 21-2,-4-13 1,-2-5-6,3 1 0,3 6 5,7 38-119,-2 6 119,-6-31-68,-5-38 6,1-1-1,1 0 1,2 2 62,-7-21-12,0 0 0,0 0-1,0 1 1,-1-1 0,1 0-1,-1 1 1,0-1-1,-1 1 13,1 1-13,0-2-1,-1-4 14,0 0 1,1 1 0,-1-1 0,0 0 0,0 0-1,1 0 1,-1 0 0,0 0 0,0 0 0,1 0-1,-1 0 1,0 0 0,0-1 0,1 1 0,-1 0-1,0 0 1,1-1 0,-1 1 0,0 0 0,1-1 0,-1 1-1,0-1 1,1 1 0,-1-1 0,1 1 0,-1-1-1,1 1 1,-1-1 0,1 0 0,-1 1 0,1-1-1,-1 0 1,1 1 0,0-1 0,0 0 0,-1 1-1,1-1 1,0 0 0,0 0 0,0 1 0,0-1 0,-1 0-1,1 0 0,-3-9 8,-12-31 20,-11-57 60,-42-144 119,54 194-130,-15-33-77,10 29 68,-10-39-68,12 27 66,3 17 11,4 3 35,3 12 313,-9-27-425,12 35 166,6 5-85,6 5-72,1 3-58,-1 7-79,1 4 66,31 2-149,-21 5 157,0 7 44,-2 2-24,11 10-67,-26-23 80,1 0 0,-1-1 0,0 2 0,0-1 0,0 0 0,0 0 0,0 1 0,0 1 21,5 36-203,8 4-73,-7 1-60,-1-22 107,-1-1-5,-3-8 16,-1-3-27,-1 1-78,-1-7 34,0 0-46,0 4-792,0-7 398,0-2-307</inkml:trace>
  <inkml:trace contextRef="#ctx0" brushRef="#br0" timeOffset="868457.6513">26491 6373 6433,'-15'20'1167,"11"-10"-642,1 1-50,2 0-61,0 1-70,1 0-80,1 2-90,-1 1-98,1 1-115,-1 10 29,1-1 1,1 4 9,14 46-45,-14-47 18,-1-1 1,0 6 26,-1 4-34,3 20 34,15 47-5,-8-51-29,0 13 34,-7-17-109,-2 15 109,-1-14-197,3 13 197,5-3-160,-2-19 14,-3-12-37,-1-2-52,-2 2-98,0-1-162,0-10 188,0-1-59,0-5 71,0 0-53,0-2 9,0 0-49,0 1-57,0-1-63,0 2-358,0 3-512</inkml:trace>
  <inkml:trace contextRef="#ctx0" brushRef="#br0" timeOffset="868790.3209">26695 7394 4033,'4'0'462,"0"0"-39,-1 0-38,1 1-35,2 0 256,0 1-112,1 0-18,-1 0-97,-1 1-93,5 2 325,-4-2-133,-4-2-118,0 0-44,0 0-39,0-1-37,1 1 136,0 0-121,0 0-80,-1-1-113,0-1-87,1 1-98,-1-1 76,0 1 52,-1 0 44,0 0 46,20-5-93,0-9-90,-21 13 82,0 1 1,1 0 0,-1-1 0,0 1-1,1 0 1,-1-1 0,0 1-1,0-1 1,1 1 0,-1 0 0,0-1-1,0 1 1,0-1 0,1 1-1,-1-1 1,0 1 0,0 0 0,0-1-1,0 1 1,0-1 0,0 1-1,0-1 1,0 1 0,0-1 0,0 1-1,0-1 6,1-39-165,0 18 84,0 0 1,-1 0-1,-2 0 0,0 0 0,-1-2 81,-14-34-133,4 29 85,12 27 47,-1 0 0,1 0-1,0 0 1,-1 0 0,1 0 0,-1 1-1,0-1 1,1 0 0,-2 1 1,1-1 0,-1 1 1,0 0-1,0 0 0,0 0 1,0 0-1,0 0 1,-1 1-1,1-1 0,0 1 1,0 0-1,0 0 1,0 0-1,0 0 0,-1 1 1,1-1-1,0 1 1,0 0-1,-4 0 8,1 1 0,-1 0 0,1 1 0,0 0 0,-1 0 1,1 0-1,1 1-8,-7 4 38,1 1 0,0 0 0,-9 11-38,-13 21 63,24-20-33,6-12-21,-12 32 0,8 1-21,2-30 7,5-10 3,-1-1 0,1 0 1,-1 0-1,1 1 1,-1-1-1,1 0 1,0 1-1,-1-1 1,1 0-1,0 1 1,0-1-1,0 0 1,0 1-1,1-1 0,-1 0 1,0 1-1,0-1 1,1 0-1,-1 1 1,1-1-1,-1 0 1,1 0-1,0 1 1,-1-1-1,1 0 1,0 0-1,0 0 2,0 0-1,2 18-73,1-11-83,-3-7 121,10 8-118,-1-3-10,-1-5-73,-4-1 69,1-2-41,10-8-754,2-1 44,-1-1 44,0-1 42,1-2-71,9-11-516</inkml:trace>
  <inkml:trace contextRef="#ctx0" brushRef="#br0" timeOffset="869106.3957">27058 6918 4025,'0'13'1163,"-1"-2"-80,-1-1-114,1-6-538,-1 1-40,-1 1 60,0 1-89,-2 0-99,0 1-110,-3 5 96,2 2-49,0 1-48,0 1-47,-4 8-35,0-1-108,-2 7-42,6-14-8,-2 3-86,1-8 65,-1 2-52,4 5-35,4 4 3,0-4 34,4-11 44,11 7 15,-8-12 17,-1-3 55,-3 0 19,1 0-1,-1 0 1,1 0 0,-1 0 0,0 0 0,1 1 0,-1 0 0,0-1-1,3 2 10,6 5-13,-11-5 11,1-1 1,0 0-1,1 0 1,-1 1-1,0-1 0,0-1 1,0 1-1,1 0 0,-1 0 1,0-1-1,1 1 1,-1-1-1,1 0 0,-1 0 2,2 1 4,-1-1-1,1 1 0,-1 0 1,1 0-1,-1 0 0,0 1 1,1-1-1,-1 1 0,0 0 0,0 0 1,0 0-1,0 0 0,0 0 1,-1 1-1,1-1 0,-1 1 1,0 0-1,1 0 0,-1 0 1,-1 0-1,3 2-3,-4-3 1,0-1 0,1 0 0,-1 1 0,0-1 0,1 1 0,-1-1 0,0 0 0,0 1 0,0-1 0,0 0 0,-1 1 0,1-1 0,0 1 0,0-1 0,-1 0 0,1 1 0,-1-1 0,1 0 0,-1 0 0,0 1 0,1-1 0,-1 0 0,0 0 0,0 0 0,0 0 0,0 0 0,0 0-1,-6 9-5,-6 23-49,0-2-73,0-11-133,4-6 16,0-1-36,-9 12-376,-2-3-112,-2-3-91,-23 8-1008</inkml:trace>
  <inkml:trace contextRef="#ctx0" brushRef="#br0" timeOffset="870538.9301">21343 8392 3297,'0'-4'991,"0"-12"-416,0 5-240,0 2-100,0 0-53,0 1-79,0 0-50,0 0-58,0 0-62,0 1-42,0 0-53,0 0-54,0 0-60,0-1-64,0 1-65,0-1-71,0 0-74,0-11-639</inkml:trace>
  <inkml:trace contextRef="#ctx0" brushRef="#br0" timeOffset="871594.5596">21411 8074 5569,'0'-5'253,"0"1"-42,0-18 616,0 14-423,0 1 50,0 4-176,0 0 41,0 0 45,0 0 50,0 0 53,0 0 59,0 10-332,0 1-61,0-5-55,0-2-40,0-1-39,0 0-61,0 4-7,5 38 9,12 10 34,3 9 15,-13-16 11,9 0 5,-9-3-2,-3-33 2,-1 1 1,2-1-1,-1 0 1,2 1-6,-5-8 5,1 0 1,-1 0-1,1 0 0,-1 0 0,1 0 0,0 0 1,0 0-1,0-1 0,0 1 0,1 0-5,6 1 33,1-2 63,-7-1-39,0 0 0,-1-1-1,1 1 1,0-1-1,0 0 1,-1 0-1,1 0 1,0 0-1,0-1-56,8-4 182,-1 1-104,0 0 48,-1-1 88,-3-10-34,-5 13-164,15-36 139,-2 4-86,-11 28-64,-1 1 1,0-1 0,0 0 0,-1 0-1,0 0 1,-1 0 0,1 0-6,-1-106 23,0 109-6,0 4-2,0 0 13,0 0 9,12 2 35,-5 4-33,-2 16-9,-3-3-3,4 13 5,-2-7 0,1-1 1,1 0 0,1 0 0,1-1 0,2 3-33,5-4 36,-11-12-23,-4-9-12,0 0 0,1-1 0,-1 1-1,0 0 1,1-1 0,-1 1 0,0 0 0,1-1 0,-1 1 0,1 0-1,-1-1 1,0 1 0,1-1 0,0 1 0,-1-1 0,1 1 0,-1-1-1,1 0 1,0 1 0,-1-1 0,1 0 0,0 1 0,-1-1-1,1 0 1,0 0 0,-1 1 0,1-1 0,0 0 0,0 0 0,-1 0-1,1 0 1,0 0 0,0 0 0,-1 0 0,1 0 0,0-1 0,-1 1-1,1 0 0,3 0 17,1 0-1,-1 0 1,0 0-1,1 0 0,-1-1 1,0 0-1,0 0 1,0 0-1,0-1 1,0 1-1,0-1 0,0 0 1,0 0-1,0 0 1,-1 0-1,4-4-16,0 2 19,4-3 9,0-1 0,0 1 0,-1-2 0,0 1 0,-1-1 0,5-7-28,5-9 25,-5 6-9,0 1 0,7-7-16,-14 18 5,0-1 0,-1 0 0,0 0 0,2-4-5,7-9 16,4 10 15,-11-4-5,14-4-54,-16 21-2,13 7-38,-6-1-62,-9 1 7,0 1-20,5 3-120,-1-5 39,-1-1-19,1 0-70,1 1-144,-5-4 179,-1 0-37,1 0-41,-1 0-44,0 0-46,-1 1-51,-1-3 261,0-1 0,-1 1 0,1 1 0,-1-1-1,1 0 1,-1 0 0,0 0 0,0 0 0,0 0-1,0 0 237</inkml:trace>
  <inkml:trace contextRef="#ctx0" brushRef="#br0" timeOffset="872625.312">19280 5580 4833,'-1'0'894,"-2"0"-266,-6 0 336,5 0-683,2 0-43,0 0-53,1 0-45,0 0-17,1 0 7,0 0 144,0 0-143,0 0-58,0 0-18,4 0 7,11 0 16,-15-1-77,0 1 1,0 0 0,0 0 0,0 0 0,0 0 0,1 0 0,-1 0 0,0 0-1,0 0 1,0 0 0,0 0 0,0 0 0,0 0 0,1 0 0,-1 0 0,0 0-1,0 0 1,0 0 0,0 0 0,0 0 0,0 0 0,0 1 0,1-1 0,-1 0-1,0 0 1,0 0 0,0 0 0,0 0 0,0 0 0,0 0 0,0 0 0,0 0-1,0 0 1,0 1 0,1-1 0,-1 0 0,0 0 0,0 0 0,0 0-1,0 0 1,0 0 0,0 0 0,0 1 0,0-1 0,0 0 0,0 0 0,0 0-1,0 0 1,0 0 0,0 0 0,0 1 0,0-1 0,0 0 0,0 0 0,0 0-1,0 0 1,0 0-2,2 40 132,6 3-64,0-1-10,-1 10 18,-1-10-6,-2 1 0,-2 5-70,-2-30 27,-2-1-1,-3 14-26,1-2 21,-1 32 44,3 0 0,4 25-65,-1 1 73,-1-82-66,1 1 0,-1-1-1,1 1 1,0-1 0,0 1 0,1-1 0,0 1-1,0-1 1,0 0 0,0 0 0,3 4-7,-1 10 46,-4-16 13,0-6 20,0 1-70,0 0 0,0 0 1,1 0-1,-1 0 0,1 0 0,-1 1 1,1-1-1,-1 0 0,1 1 0,0-1 1,0 0-1,0 1-9,26-29 125,-23 26-104,1 0 0,-1 0 0,0 0 0,-1 0-1,1-1 1,2-4-21,17-37 171,-22 43-150,0 0-1,0-1 1,-1 1 0,1 0-1,-1-1 1,0 1 0,0 0-1,0-1 1,0-2-21,0 1 55,3-3 88,0 6-126,-1 0-1,0 0 1,1 0-1,0 0 1,-1 1-1,1-1 1,0 1-1,0 0 1,0-1-1,0 1 0,0 0-15,-1 1 4,0 0 1,0-1 0,0 1-1,0 0 1,0 0 0,0 0-1,0 0 1,0 1 0,0-1-1,0 0 1,0 1 0,0 0-1,0-1 1,0 1 0,0 0-6,4 3 14,0 0 1,-1 0-1,1 1 1,-1-1-1,2 3-14,-3-3 17,0 0 1,-1 0-1,0 0 0,1 0 0,-2 0 0,1 1 0,0-1 0,0 3-17,5 24 105,-6-21-63,1 1 0,1-1 0,-1 1 1,3 3-43,0-1 43,-1 0 0,0 1 1,-1 0-1,-1 0-43,0 0 16,1 0 1,1-1-1,0 1 0,1-1-16,6 18-33,-6-14-51,-3-7-4,2 0-43,2 1-81,-4-8 154,0 0 0,0 0 0,0-1 0,0 1 0,0-1 0,1 1 0,0-1 58,10 6-224,-4-2-18,0 0-91,1 2-116,-7-4 174,1 0-39,0 1-62,-1-1-37,14 10-940,23 8-894</inkml:trace>
  <inkml:trace contextRef="#ctx0" brushRef="#br0" timeOffset="872875.9341">20527 6872 6473,'0'0'0</inkml:trace>
  <inkml:trace contextRef="#ctx0" brushRef="#br0" timeOffset="876373.1521">2702 2087 1160,'21'25'412,"-5"0"-34,6 27 291,-10-22-334,2-1-15,10 25 187,6 67 305,8 8-99,-22-45-384,-3 8-37,11 72 89,-19-137-333,54 373 500,-47-285-417,24 263 288,-19-137-178,-10-3-26,0-118-121,5 213 94,-12-110-143,0-64-88,1-81-27,2-5-34,6 2-70,-3-33 18,-3-6-34,-1-17 63,0 0-48,0-7 17,0-1-42,0-1-5,1-1-41,0-1-45,1 1-50,-1-3-431,1-9-72,2-3 116,7-6-413</inkml:trace>
  <inkml:trace contextRef="#ctx0" brushRef="#br0" timeOffset="877374.8175">2497 2200 2280,'69'-39'772,"0"1"-82,2 1-78,0 3-73,1 0-70,-1 3-65,0 1-62,-1 1-57,27-10 131,0 1-45,0 2-42,-1 0-40,1 3-36,-1 2-35,98-24 126,33 2-76,4-7-88,66-3-93,6 10-73,-107 19-46,-6-2-33,-12-1-42,71-13-101,-10 4-72,10-2-8,87-20-64,-189 31 199,-37 8 60,-4 8 37,-63 17 37,-1 2-1,40 3 20,-22 0-3,-41 2 17,-14 4 14,1 2 11,4-3 15,-3-1 7,-5 2 2,-2 5 39,1 19-23,0-12-65,-1 1 0,0-1 1,-2 0-1,-2 9-14,-2-1 14,-4 20 38,8 0 29,1-6 63,-2 17-144,-12 47 156,11-40-1,4 0-155,-4 96 172,-11 13-47,7 12-37,-7 14-12,8 0-17,0-94-32,-5 155 14,12 827 108,1-1053-145,2-1 1,2 0-1,5 18-4,-3-2-5,8-5 1,-7-4 15,7-14-2,-11-8-5,-4-15-17,-2-4 9,1 1 0,-1-1 1,0 0-1,1 1 0,-1-1 1,1 0-1,-1 0 0,0 0 1,1 0-1,-1 0 0,-1-1 4,0 1-1,0 0-1,0 0 1,0 0-1,1 0 0,-1 0 1,0 0-1,0 1 1,1 0-1,-1-1 2,-130 39-16,39-13 16,6 4 1,2 4 0,-31 19-1,-19 7 1,1-8 25,-58 10-26,14-6 19,42-8-4,-179 56 19,55-33-6,0 13-10,-34-7-7,53-15 14,-3-1 47,18-27 22,130-16 56,-86 29-150,48-4 52,9 0-68,109-37 6,-22 8-38,2 1-56,13-5-12,2 2-49,-13 9-210,1 1-96,-15 10-290,4-8 95,-23 5-254</inkml:trace>
  <inkml:trace contextRef="#ctx0" brushRef="#br0" timeOffset="884219.6293">20822 7167 4785,'0'-4'1592,"0"-5"-600,0 6-699,0 0-40,0 1-48,0 1-43,0 0 17,0 1-53,0 0 0,0 0 8,0 0 34,0 0 2,0 0 99,0 0 76,0 0 30,0 0-19,0 0-170,0 0-94,0 0-35,3 0-76,5 0-84,0 0-70,-5 0-57,-3 0-88,0 0 113,0 0-42,0 0-54,0 0-66,0 0 22,0 0-38,0 0-879,0 0-809</inkml:trace>
  <inkml:trace contextRef="#ctx0" brushRef="#br0" timeOffset="884738.3763">21185 7122 4497,'0'19'1918,"0"-16"-762,0-3-805,0 0-33,0 0 24,0 0-58,0-1-49,0-1-39,0-6 108,0 0-76,0 5-42,3 3-41,5 0-48,-1 0-34,-3 0 14,0 0-38,11 0-43,-11 0-70,-4 0-106,0 0 48,0 0-47,0 0-298,0 0 313,0 0 27,0 0-17,0 0-52,0 0-63,0 0-50,0 0-763,0 0 400,0 0-262</inkml:trace>
  <inkml:trace contextRef="#ctx0" brushRef="#br0" timeOffset="885238.1007">21683 7031 824,'0'0'589,"-3"0"-3,-12 0 636,11 0 5,4 0 102,0-1-711,0-2-38,0-6 80,0 3-263,0 3 30,0 2-61,0 1-46,0 0-55,-1 0-67,-2 0-61,-5 0-54,1 0-58,4 0-67,2 0-68,1 0-67,0 0-62,0 0 63,0 1-51,0 0 32,0 1-45,0 1-51,0 0-41,0 6-787,0-5-689</inkml:trace>
  <inkml:trace contextRef="#ctx0" brushRef="#br0" timeOffset="885834.7806">22114 6918 4921,'0'10'280,"0"1"-60,0 21 338,1-22-262,2-3 37,1-4 112,-1-2-170,1-1 40,0-1 44,0-1 49,1 0-164,0 1-48,0 0-42,1 0-38,0 0-18,1 1-36,11 2 1,-6-1-3,15-4-108,-1-7-129,-11 4 36,16-7-407,-9 3 105,-3 6 143,-9 3 106,-1-2-52,1-1-156,-2-1-74,1-1-131,-2 3 66,8-5-582,-6-4 382,5-14-435</inkml:trace>
  <inkml:trace contextRef="#ctx0" brushRef="#br0" timeOffset="886289.8296">22613 7076 5137,'0'0'1795,"0"0"-700,0 0-778,0 0-46,0 0-56,0 0-51,0 0 8,0 0-61,0 0 0,0 0-86,0 0-98,0 0-9,0 0-38,0 0-42,0 0-48,0 0-55,0 0-61,0 0 20,0 0-34,0 0-792,0 0-776</inkml:trace>
  <inkml:trace contextRef="#ctx0" brushRef="#br0" timeOffset="886822.6604">22477 6555 3841,'0'0'1509,"0"0"-580,0 0-404,0 0-317,0 0-35,0 0 36,0 0-39,0 0 71,0 0-51,1 0-55,2 0-45,5 0-34,-1 0-37,-4 0-41,-2 0-53,-1 0-28,0 0-94,0 0 62,0 0 15,0 0-14,0 0-43,0 0-49,0 0-40,0 0-650,0 0 316,0 0-259</inkml:trace>
  <inkml:trace contextRef="#ctx0" brushRef="#br0" timeOffset="887067.4171">22659 5829 2569,'-4'0'146,"-4"0"-136,4 0-44,1 0-38,0 0-130,2 0-223</inkml:trace>
  <inkml:trace contextRef="#ctx0" brushRef="#br0" timeOffset="887300.5762">22636 5829 1760,'0'-4'851,"0"0"-645,0 0-47,0-1-49,0 0-46,0-1-45,0-1-46,0-1-44,0-2-43,0-50-322</inkml:trace>
  <inkml:trace contextRef="#ctx0" brushRef="#br0" timeOffset="887451.7893">22500 5580 4249,'0'0'562,"0"0"-160,0 0 219,0 0-452,0 0-41,0 0-50,0 0-44,0 0-37,0 0-57,-4 0-199,-11 0-22,11 0 13,4 3 84,0 3 176,0-2-92,0-2-70,0-1-50,0-7-477,0-1 447,0 4-668</inkml:trace>
  <inkml:trace contextRef="#ctx0" brushRef="#br0" timeOffset="887701.5547">22477 5058 2985,'-4'-4'1137,"-5"-5"-488,3 3-323,4 4-198,1 1-65,1 0-68,0 1-70,0 0-36,-1 0-36,-2-4-417,-16-14-413</inkml:trace>
  <inkml:trace contextRef="#ctx0" brushRef="#br0" timeOffset="887853.4989">21729 5171 3665,'-8'1'270,"-1"-1"-58,2 1-105,1-1-47,-1 0-55,0 0-61,1-1-68,-1 0-77,1 0-83,1-1-91,-4-4-147,-5-7-316,14 13 815</inkml:trace>
  <inkml:trace contextRef="#ctx0" brushRef="#br0" timeOffset="888122.3336">21048 5466 4145,'0'0'-422,"0"0"238,0 0-38,0 0-44,0 0-38,0 0-739</inkml:trace>
  <inkml:trace contextRef="#ctx0" brushRef="#br0" timeOffset="888369.8333">21117 6487 2785,'0'25'-618,"0"-13"253,0-6 61,0-4-82</inkml:trace>
  <inkml:trace contextRef="#ctx0" brushRef="#br0" timeOffset="890583.4391">19461 9639 4921,'-1'0'817,"-2"0"-242,-6 0 304,6 0-631,0 0-48,1 0-30,1 0-79,0 0-63,1 0-43,0 0-104,0 0-113,0 0-111,0 0-82,0 4-547,0 5 377,0-3 233,0-3-12,0-2 229,0-1 34,0 0 35,1 0 37,0 1 37,1 1 36,6 8 138,-1 11 117,-3 13 93,0 0 54,5-8 144,-3-14-239,-2 3 8,0 0-55,-1-1-81,1 0-38,1 0-35,1 0-33,0-3-27,10 19 95,-14-26-164,1-1-1,0 1 1,0-1-1,0 0 0,0 0 1,1 0-1,2 2-10,4 1 5,37 22-81,-44-26 67,-1-1 1,1 0 0,0 0 0,0 0 0,0 0 0,0 0 0,0-1 0,0 1-1,0-1 1,-1 0 0,1 0 0,0 0 0,0 0 0,0-1 0,0 1 0,0-1 8,27-13-67,-5-4 58,-12 9 22,-4 2 27,0 0 0,-1 0 0,0 0 0,3-5-40,16-13 136,15-5 119,-12-8 49,8 8 12,-8-8 53,8 8 6,-29 19-221,-1 0-1,0-1 1,-1 0 0,0-1-1,-1 1 1,4-12-154,7-13 328,-17 36-325,4-6 56,-1 0-1,1 0 0,-1-1 0,-1 1 0,1-1 0,-1 1 0,-1-1 1,1 0-1,-1-2-58,-3-9 141,-2-2 35,-8-2-12,5 12-52,-1 0-1,0 1 0,0 0 0,-6-4-111,-16-12 198,25 22-164,0 1 0,0 0 0,-1 0 0,1 1 0,-1 0 1,1 0-1,-1 0 0,0 0 0,0 1 0,1 0 0,-5 0-34,-15-4 99,-30-12 43,-3-2-18,16 14-69,36 5-49,0 0 1,0 0 0,-1-1 0,1 0 0,-4-1-7,-2-3 5,-7-1-16,-22 17-67,14-5-8,-5 2-44,12 0-8,3 3-35,-1 5-73,3 1-49,3 0 61,0 4 8,-4 11-60,3-5 60,4-7 31,5-10 133,1-1-1,1 1 1,-1-1-1,1 1 1,1 3 62,-1 14-196,3-15 67,0 1-35,2 0-41,-1-1-48,1-3-39,1 1-50,12 20-826,-1-5 412,12 15-319</inkml:trace>
  <inkml:trace contextRef="#ctx0" brushRef="#br0" timeOffset="891015.5846">20391 9594 3841,'-19'0'1243,"15"0"-461,4 0-344,0 0-233,0 0-50,0 0 52,0 0 48,0 0 42,0 0 74,0 0 142,0 0 81,0 0 27,0 0-98,0 0-300,0 0-35,0 0-48,0 0-35,8 3 31,-2 0-134,-1 0 1,2 0-1,-1-1 0,0 0 1,0 0-1,1-1 0,-1 0 1,1 0-1,-1-1 0,2 1-2,26-5-26,6-4-42,-7 1-10,-4 3-15,10-2-86,-17-2 45,2-4-43,2-4-57,-15 9 102,1 0-43,0 0-58,0-1-73,-3 3 53,0 1-43,0-1-49,0 0-52,14-7-600,0-3-95,-5 0 144,9-11-548</inkml:trace>
  <inkml:trace contextRef="#ctx0" brushRef="#br0" timeOffset="891671.1496">21071 9185 4465,'38'0'2184,"-31"0"-907,-6 0-525,-1 0-352,0 0-55,0-1-52,0-1-48,0-4 56,0-3 15,0 5-112,0 4-50,0 0-58,3 0-40,13 0-16,40 0-62,-3 0 14,-49 0 4,0-1 1,1 2-1,-1-1 0,0 0 0,0 1 0,0 0 0,1 0 0,-1 0 0,0 1 0,-1-1 0,1 1 0,2 1 4,11 4-62,9-4-87,-25-3 139,0 0 1,-1 0-1,1 0 1,0 0-1,0 0 1,-1 0-1,1 0 1,0 0-1,-1 0 1,1 0-1,0 0 1,0 0-1,-1 1 1,1-1-1,0 0 1,-1 0-1,1 1 1,-1-1-1,1 0 0,0 1 1,-1-1-1,1 1 1,-1-1-1,1 1 1,-1-1-1,1 1 1,-1-1-1,1 1 1,-1-1-1,0 1 1,1 0-1,-1 0 10,7 8-171,2-3-14,-2 0 12,-5 0 26,-1 7-77,-6 14 127,-9-2 62,-25 22 74,10-14 5,10-7-7,5-8-5,0 0 0,-7 7-32,14-18 6,0 0-1,1 1 1,1 0-1,-1 0 1,1 0-1,0 1 1,-1 4-6,0-2-2,1 0 0,-2 0-1,-4 5 3,-14 11-12,17-20-1,1 1 1,-1 0-1,1 1 1,-2 4 12,-5 7-35,0 0 1,-1-1 0,-10 9 34,12-13 3,6 0 32,5 2 39,1 4 43,1-21-109,0 1 0,0 0-1,0 0 1,-1-1 0,1 1-1,0 0 1,0-1-1,0 1 1,1 0 0,-1 0-1,0-1 1,0 1-1,0 0 1,0-1 0,1 1-1,-1 0 1,0-1 0,1 1-1,-1 0 1,0-1-1,1 1 1,-1-1 0,1 1-1,-1-1 1,1 1-1,-1-1 1,1 1 0,0-1-1,-1 1 1,1-1 0,-1 0-1,2 1-7,7 5 154,-3 3 14,0-2 19,12-4-10,-12-3-129,-1 0-1,1 0 1,0-1 0,-1 0 0,5-1-48,20-13 186,12 8-64,4-9-109,14-10-88,15-19-290,-53 34 237,13-6-125,-5-4-71,-14 1 36,-9 11 80,0 0-74,3 1-100,0 1-69,8-8-519,-6 0 228,3-12-310,-15 27 1036</inkml:trace>
  <inkml:trace contextRef="#ctx0" brushRef="#br0" timeOffset="892034.7447">21820 9163 2753,'-1'0'965,"1"1"-380,-1 0-163,-1 1-82,-4 4-50,-2 0 75,-13 15 702,11-11-662,5-4-219,0 0-37,0 0-46,1 1-51,-5 5 373,1 0-94,0-2-81,1 0-72,-3 2-43,0 1-68,-5 2-49,-13 14-54,-6 9 112,30-33-52,0 1 0,0 0 0,0 0 0,1 0 0,0 1 0,-1 2-24,-9 25 199,5-12-91,6-17-91,1 0 0,0-1 0,0 1-1,1-1 1,-1 1 0,1 2-17,4 17 48,8-4-35,22 13-33,-16-16 15,4 0 10,17-1 69,-9-3-12,6 2 245,33 10-307,-65-24 7,30 14 58,-32-13-63,1-1 0,0 1 0,0-1 0,0 0 0,0 0 0,0 0 0,0 0 0,0 0 0,1-1 0,0 1-2,-3-1 0,-1 0 0,0 0-1,0 0 1,0-1 0,0 1-1,0 0 1,0 0 0,1 0-1,-1 0 1,0 0 0,0 0-1,0 0 1,0 0 0,0 0-1,0 0 1,0 0 0,1 0-1,-1 1 1,0-1 0,0 0-1,0 0 1,0 0 0,0 0-1,0 0 1,0 0 0,1 0-1,-1 0 1,0 0 0,0 0-1,0 0 1,0 0 0,0 1-1,0-1 1,0 0 0,0 0-1,0 0 1,0 0 0,0 0-1,0 0 1,0 0 0,1 0-1,-1 1 1,0-1 0,0 0-1,0 0 1,0 0 0,0 0-1,0 0 1,0 0 0,0 1 0,0-1-1,0 0 1,-1 0 0,1 0-1,0 0 1,0 0 0,0 0 0,0 16-52,-4-9-23,-19 17-95,2-2-26,-1 0-64,-1-1-76,3-4-84,11-11 142,0 0-44,-18 5-763,9-8 392,-9-3-293,26 0 960</inkml:trace>
  <inkml:trace contextRef="#ctx0" brushRef="#br0" timeOffset="892237.3987">21615 9253 6537,'16'0'848,"-1"-2"-57,-1-2-59,-1 0-62,1-1-65,-1-1-68,-1 0-69,1-1-74,-5 3-169,1-1-35,0 1-37,0 0-38,0 0-38,0 1-39,0 0-40,1 0-41,13-2 12,-2 1-49,6-2-85,11-5-135,-8-1-45,23-9-369,-22 5 299,-11 2 187,-10 7 60,-1 0-44,4-3-151,0 1-103,1 0-118,-6 4 243,-1 1-35,10-4-319,0-1 56,-5 4 227</inkml:trace>
  <inkml:trace contextRef="#ctx0" brushRef="#br0" timeOffset="892669.2032">22613 8936 7210,'-12'11'990,"1"-2"-99,0-2-108,0 0-116,0 0-123,6-4-322,-1 1-33,0 0-37,1 1-35,-1 0-39,0 1-37,-1 0-94,-1-1-83,0-1-68,0 0-52,-18 13-857,18-8 674,4 1-37,-1-1 84,1-1 75,0 0 65,-1 3-15,1-1 57,2 1 84,2 2 57,1 5 68,0-6 22,2 15 170,6-1 51,-2-11-81,-3-2 38,-1-2-54,2 4 12,-3-10-123,-1-1-1,2 1 1,-1-1-1,0 0 0,1 0 1,2 3-34,33 36 188,7 2-67,-22-24-93,-1 2-4,-16-16-19,0-1 1,0 0-1,0-1 0,1 0 0,0 0 0,0 0 1,0-1-1,1 0 0,4 2-5,53 36 145,-56-36-103,0 2 0,0-1 0,-1 1 0,0 0 0,0 1-42,16 16 165,-22-23-164,0 1 0,-1-1-1,1 0 1,-1 0 0,1 1 0,-1-1 0,0 1-1,0-1 1,0 1 0,0-1 0,0 1-1,-1 0 1,1 1-1,1 43-90,-2-43 78,0 0 0,-1 0-1,0 0 1,0-1-1,0 1 1,-1-1-1,1 1 1,-1-1-1,0 1 1,0-1-1,0 0 1,0 0-1,0 0 1,-1 0-1,1 0 13,-21 19-104,2-8-56,1-8-54,-11-7-3,14 0 92,10 1 111,-7 0-79,0 0-77,0-1-71,1-1-60,0-1-53,0-2-44,-9-10-495,4-10-151,6 8 365,-3-1-102,-11-9-461</inkml:trace>
  <inkml:trace contextRef="#ctx0" brushRef="#br0" timeOffset="892921.722">22545 9367 1752,'6'-27'568,"4"-12"243,-1 13-177,1 4 2,-3 11-270,0 0 37,12-12 380,0 0-73,-7 7-242,6-9 213,-3 12-246,29-18 668,-27 21-751,1 1-42,-2 0-96,7-1 49,1 2-66,1 2-66,-1 1-66,8-3-79,-1 0-109,-11 1-14,0 1-36,0 0-34,-1 1-36,1-1-34,-1 1-34,0 0-33,0 0-34,4 0-110,-1-1-44,0 0-45,0 0-42,9-3-359,10-5-534</inkml:trace>
  <inkml:trace contextRef="#ctx0" brushRef="#br0" timeOffset="893150.0901">23997 9253 4921,'0'0'0</inkml:trace>
  <inkml:trace contextRef="#ctx0" brushRef="#br0" timeOffset="893632.2824">19053 10365 4961,'4'-4'1727,"4"-4"-868,-2 5-318,2 0-143,2-2-72,-1 2-164,2-2-46,7-2-32,17-7 16,-14 7-63,1 1-1,11-1-36,39-8-4,30 7-20,-4-7-8,15 8 30,24-9 62,-2 13 61,24-1 108,0-11 79,23 7 27,-89 2-177,203-7 267,-84 10-237,-20-13-99,5 9-42,-8-8-27,4 7-11,-27-7-5,-11 7-20,-70 1-7,-2-1-29,-2 5-51,-55 3-88,-1 0 97,0 0 64,31 0 32,-22 0-80,-13 0-43,-2 0-78,-2 0-39,-1 0-78,1 0-89,-1 0-100,0 0-109,1 0-121,-9 0 319,0 0-35,0 0-35,0 0-37,-2 0-470,-5 0-577</inkml:trace>
  <inkml:trace contextRef="#ctx0" brushRef="#br0" timeOffset="895602.1638">23294 9412 5281,'8'0'555,"3"0"133,0 0-86,0 0-80,0 0-76,0 0-71,0 0-65,0 0-60,0 0-55,-1-1-58,0 1-39,10-1-2,-3 0-99,0 0-56,38-4-270,-32 1 246,-11 2 81,-1 0 37,1-1 44,-1 1 51,27-6-215,34-3 85,-3 2-97,-48 5 18,0-1 0,8-4 79,-10 3-130,0-1 62,10-4-3,-9 5-17,-4 1-51,1 1-87,-3 2-51,0 0-95,1 0-113,-8 2 195,1 0-34,4 0-321,2 0-278</inkml:trace>
  <inkml:trace contextRef="#ctx0" brushRef="#br0" timeOffset="896398.5856">23770 9140 5369,'0'0'1815,"-1"0"-696,0 0-788,-1 0-42,-1 0-1,-1 0-72,-1 0-58,2 0-45,0 0 6,2 4-29,1-3-87,0-1 0,0 1 0,0 0 0,0-1 0,0 1 0,0 0 0,0 0 1,0-1-1,0 1 0,1 0 0,-1-1 0,0 1 0,0 0 0,1-1 0,-1 1 0,0 0 0,1-1 0,-1 1 0,1-1 0,-1 1 0,0-1 0,1 1-3,17 2 24,16 2-12,-13-1 1,36 7 34,-10-8 65,-12 0 26,9 6 20,0 0 32,-9-7 6,9 2 18,7 13-42,-36-11-122,1-1 0,0 0 0,5 0-50,7-1 38,-17-2-32,0-1-1,0 1 1,-1 1 0,0 0-1,1 1 1,7 3-6,50 35-42,-50-35 18,-10 8-6,-1-10 22,4 2 22,-11-7-12,0 1-1,0-1 0,0 0 1,1 1-1,-1-1 1,0 0-1,0 1 0,0-1 1,0 0-1,0 1 0,0-1 1,0 0-1,0 1 1,0-1-1,0 0 0,0 1 1,0-1-1,0 0 0,0 1 1,0-1-1,-1 0 1,1 1-1,0-1 0,0 0 1,0 0-1,0 1 0,-1-1 1,1 0-1,0 1 1,0-1-1,0 0 0,-1 0 1,1 1-1,0-1 0,-1 0-1,-18 8 126,-4 11 65,-3 3 35,11-12-124,2 0 76,-2-1 1,-14 8-179,-5-3 102,16-7-60,0 0 0,1 2 0,-5 3-42,-93 63 48,64-38-63,-2 5-93,29-21 2,2 0-42,4-1-160,6-3-82,3-1-112,6-8 200,0-1-39,1 0-55,1-2-42,1 1-127,3 3-328,16 13-1606</inkml:trace>
  <inkml:trace contextRef="#ctx0" brushRef="#br0" timeOffset="897551.6783">24745 9231 4785,'0'0'1638,"0"0"-642,0 0-705,0 0-39,0 0-7,1 0-67,0 0-56,1 0-42,5-1-15,-2-1-49,-1-3-44,-1-6-62,-3 7-80,-4 4 52,-4 0 86,5 0 45,0 0 38,-2 0 51,5 0 144,-4 4 45,2-2-261,0 1 0,-1 0 0,1 0 0,0 0 0,1 0 0,-1 0 0,0 0 0,1 0 0,-1 1-30,-4 15 111,0 0 0,-1 11-111,3 3 119,4-6-59,1-11-39,-1-12-20,0 1 1,0 0-1,1 0 1,0-1-1,0 1 0,0-1 1,0 1-1,1-1 1,2 5-2,4 13-4,-6-7-2,0 0 0,-1 0-1,0 0 1,-1 0 0,-2 7 6,1 17-6,1-37 7,1 0 1,-1 1 0,0-1 0,1 1-1,-1-1 1,1 0 0,0 0 0,0 1-1,0-1 1,0 0 0,0 0-1,0 0 1,1 0 0,-1 0-2,6 10 26,-1-1 19,-4-5-13,1-1 0,0 1-1,0-1 1,0 0 0,1 0-1,2 2-31,13 6 161,-16-12-125,0 0-1,0 0 1,0 0 0,0-1-1,0 1 1,0-1 0,3 0-36,14 0 142,-1 1 165,1-2 1,10-1-308,5-6 275,-19 1-178,-1-2-41,-1-4 39,0-1-1,-1 0 0,0 0 1,-1-1-1,3-7-94,-2 4 51,-8 12-34,1-1 15,-1 0 0,-1 0 0,1-1 0,-1 0 0,0 0-32,9-36 166,2-20 82,-8 0 39,2 33-107,-7 27-150,-1-1 0,1 1 0,-1-1 0,0 1 0,0-1 0,-1 1 0,1-1 0,-1 0 0,0 1 0,-1-1 0,1 1 0,-1-6-30,-15-35 184,13 30-141,2 8-25,-1 1-1,0-1 1,0 1-1,0-1 0,-2-2-17,2 6 1,1 1-1,-1 0 0,1 0 0,-1 0 0,0 0 0,0 0 0,1 0 0,-1 0 0,-1 1 0,1-1 0,0 1 0,0-1 1,-1 1-1,1 0 0,0 0 0,-1 0 0,0 0 0,-38-6-33,17 0 20,-39-6-5,52 12 21,0 1 0,1 0 0,-1 1 0,1 0 0,-1 0 1,-1 1-4,-8 2 3,-16 4 26,-19 6-29,9 3-28,3 9-70,23-9 33,0 4-80,-7 13-189,3-1-94,18-22 217,1-3 37,-5 16-295,9-13 241,0 1-71,2 3-102,-1-7 162,0 2-35,0-3-59,0 1-59,0 18-928,0-8 491,0 10-321</inkml:trace>
  <inkml:trace contextRef="#ctx0" brushRef="#br0" timeOffset="898436.7606">25221 9299 3473,'0'0'1445,"0"0"-620,0 0-591,0 0-32,0 0-8,0 0-66,0 0-66,0 0-68,0 0-65,0 0-59,0 1-50,0 2-41,-1 6-431,0-8 589,1 0 1,0-1 0,-1 1-1,1-1 1,-1 1 0,1 0-1,-1-1 1,1 1 0,-1-1-1,1 0 1,-1 1 0,1-1-1,-1 1 1,0-1-1,1 0 1,-1 1 0,0-1-1,1 0 1,-1 0 0,0 0-1,1 0 1,-1 1 0,0-1-1,1 0 1,-1 0-1,0 0 1,0 0 0,0 0 62,-2 0-577,3 0 92,0 0 293,0 0 43,0 0 49,0 0 57,0 0 62,0 0 57,0 0 52,0 0 44,0 0 38,0 0 33,0 0 321,0 0 726,0 0-44,0 0-685,0 0-78,0 0-173,0 0 67,0 0-103,0 0-36,0 0 128,0 0-49,0 0-49,0 0 12,0 0 2,3 0-3,0 0-225,2 0 7,-2 0-5,1 0 44,0 0 71,-4 0-45,4 0-52,68 0-8,-61 0-53,0-1 0,0 1 0,9-3-13,14-12 53,4 7 2,-8-7-4,-23 13-40,0 1 1,1 0 0,-1 0 0,1 1 0,2 0-12,9 0-26,-2 1-60,-5-1-34,-1 0-58,-7 0-206,-8 0-144,-1 0 304,0 0 46,2 0-1,1 0-36,0 0-42,1 0-37,0 0-97,1 0-246,0 0-298,0 0-60,0 0 147,0 0-475</inkml:trace>
  <inkml:trace contextRef="#ctx0" brushRef="#br0" timeOffset="899254.1778">25153 9684 4889,'1'0'999,"2"0"-304,6 0 365,-5 0-746,-2 0-43,0 0-3,-1 0-70,0 0-53,-1 0-37,0 0 42,0 0-78,0 0-78,0 0-92,0 0-104,0 0-91,0 0-92,2 0 133,0 0-55,0 0 14,2 0-34,5 0-766,-5 0-739</inkml:trace>
  <inkml:trace contextRef="#ctx0" brushRef="#br0" timeOffset="899399.9587">25448 9639 3705,'3'3'89,"0"0"97,-1-1 28,0 0 38,4 6 679,-5-5-564,1 1-69,-1-2-189,0 0-34,-1-1-40,1 1-34,-1 0-38,0 0-41,0 0-44,1 1-49,-1-1-50,0 0-56,0-2-568,0 0-497</inkml:trace>
  <inkml:trace contextRef="#ctx0" brushRef="#br0" timeOffset="899770.1685">25879 8913 4929,'0'1'641,"0"2"-176,0 6 262,0-5-526,0-2-46,0 0-57,0-1-48,0 0-38,0-1-52,0 0-136,0 4 37,0 3 125,0 0 35,0 0 36,0 1 36,0 1 37,0 1 35,0 1 37,0 2 36,0 10 57,-1 1 91,1-1-1,1 0 1,3 8-386,7 4 415,-3-13-218,5 25 87,2 4-84,-6-23-152,3 1-47,-8-18-35,24 55-118,-17-36 50,0 6-89,-6-17 54,0 0-36,0 2-98,-1 0-59,6 39-830,-7-26 399,-2 8-323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4:50.060"/>
    </inkml:context>
    <inkml:brush xml:id="br0">
      <inkml:brushProperty name="width" value="0.05" units="cm"/>
      <inkml:brushProperty name="height" value="0.05" units="cm"/>
      <inkml:brushProperty name="color" value="#E71224"/>
    </inkml:brush>
  </inkml:definitions>
  <inkml:trace contextRef="#ctx0" brushRef="#br0">976 816 5449,'1'14'573,"1"-2"-110,1-2-89,1 0-71,0-2-75,0 6 70,0 3-192,0-2-47,-1 6-42,1 0-57,2 16-75,0-11 90,10 42-58,-2-6 37,3 29 30,0 11 44,-13-78-18,19 171 204,-7 32-214,-13-180 18,1 155 58,-1-22-5,12 12 11,-9 22 19,-7 14 61,0-69-9,-5 34 79,-4-74-44,-2-17 6,-1 9 48,9-80-168,-5 41 86,-6 53 148,-10 18 91,-1-23-105,-14 67 72,20-95-222,0-7-35,-3 18 1,6-7-48,-15 68-20,25-141-40,2 1 0,1-1 0,1 1 0,-1 22-2,4-37-1,1 0 0,0 0 0,1 0 0,0 0 0,0-1 0,2 5 1,-3-10 0,0 1 0,0-1-1,1 0 1,-1 1 0,1-1 0,0 0-1,0 0 1,0 0 0,0 0 0,1-1-1,-1 1 1,1-1 0,-1 1 0,1-1-1,2 1 1,2-1 2,0 0 0,0-1 0,0 0-1,0-1 1,1 0 0,-1 0-1,0 0 1,1-1 0,-1 0-1,0 0 1,4-2-2,8-3 10,-1-1 0,0-1-1,0-1 1,8-5-10,11-6 25,39-25 34,-42 30-36,-16 9-9,0-2 0,0-1 0,4-3-14,-11 6 7,46-25 21,30 0-2,-35 9-12,-28 11-5,2 1-1,-1 1 0,14-3-8,21-2 0,0 2-1,1 3 1,0 3 0,3 2 0,276 4-28,-249 4 17,0 3 1,71 17 10,-98-14-1,122 16 14,112 20-2,-121-11-7,0-8 0,32-6-4,-106-16 5,206 17 4,56 2-11,-23-3 4,437 47 65,-618-54-36,203 14 54,-103-21-15,22 8 34,-7-7 35,-7 7 13,-16-8 8,-128 0-78,249 5 131,-24-12-95,-198 0-102,16 0-70,-3 0-110,-83 1-27,-5 2-66,-34 1 98,-21-2 32,-1 0-36,0 0-33,0 0-38,-1 0-39,0 0-42,0-1-43,0 0-46,-1 0-48,0-1-48,14 0-456,9 0-433</inkml:trace>
  <inkml:trace contextRef="#ctx0" brushRef="#br0" timeOffset="697.923">9117 5125 6409,'31'0'586,"1"0"-95,-1-1-87,1 1-80,-1-1-78,0 1-64,0 0-59,-1 0-51,7 0-45,-1 0-54,7 2-61,19 2-118,9 4 99,-9-2-65,36-1 172,-53-5-76,19 4 76,-5 3-17,-21-1 36,1-3-1,14 0-18,-14-3 43,25 3-43,-4 7 34,-40-6-17,-1-2 0,18 1-17,-35-3 3,0 0 0,0 0 0,1 0 0,-1 0 0,0 0 0,0 0 1,1 1-1,-1-1 0,0 1 0,0-1 0,0 1 0,1 0 0,-1 0 0,0 0 0,0 0 0,0 0 0,-1 1 0,1-1 0,0 1 0,0-1 0,0 2-3,1-1 12,-5 0 132,-9 2-83,5-2-10,1 1-16,0 0-1,0 0 0,1 1 1,-1-1-1,1 1 0,-4 4-34,4-3 21,0 0 0,-1-1 0,0 0 0,0 0 1,-1 0-1,1-1 0,-1 0-21,-77 28 165,38-14-101,-99 34 69,47-20-89,-10 5-38,7-1-42,7-5-51,53-17 55,0 0-82,2 1-71,0 0-65,-6 4-123,0-1-66,-8 5-155,-25 12-382,-7 2-77,33-14 332,-24 10-433,42-18 648</inkml:trace>
  <inkml:trace contextRef="#ctx0" brushRef="#br0" timeOffset="1552.3407">590 1610 5417,'2'-27'635,"5"5"-71,2 1-74,2 1-78,2-3-39,-2-1-207,0 1-57,3-5-32,25-45-43,-20 43 24,152-212 377,-92 140-222,-38 50-52,-1-2-1,-3-2 1,3-12-161,142-284 526,-169 328-469,1 1 0,12-15-57,-16 25 11,-1-1-1,0 1 1,-1-1 0,-1-1-1,0 0 1,-1-1-11,-2-7-32,-4 19-16,-4 8-4,2-1 46,0 0 0,0 0 0,0 0 1,1 0-1,-1 0 0,1 1 0,-1-1 0,1 0 1,0 1-1,0-1 0,1 1 0,-1 3 6,-3 11-14,-38 122-17,28-73-11,3 1-55,0-1-80,2-1-102,9-65 275,-5 33-195,1 1-33,-2 33-321,2-17 72,2 0-45,0 50-626,2-29 256,0 37-507</inkml:trace>
  <inkml:trace contextRef="#ctx0" brushRef="#br0" timeOffset="2848.987">1429 3493 1560,'-4'3'362,"4"-3"-362,-9 10 248,3-1-128,-1 7-93,4-9-34,0 0-34,-4 1-49,-3 3-62,-5 8-64,7 0-128,-7-11-59,15-7 372,-1 0-1,1 0 1,-1 0-1,1 0 1,-1 0 0,1 1-1,0-1 1,-1 0-1,1 0 1,0 1-1,0-1 1,0 0 0,0 0-1,0 2 32</inkml:trace>
  <inkml:trace contextRef="#ctx0" brushRef="#br0" timeOffset="6200.0759">1248 3719 2633,'0'19'836,"0"-15"-318,0-4-233,0 0-156,0 0-36,0 0 14,0 0-70,0 0-23,-4 0-21,3 0 8,0 0 0,0 0 0,1 0-1,-1 0 1,0 0 0,0 0 0,0 1 0,0-1 0,1 0 0,-1 0 0,0 1-1,0-1 1,1 0 0,-1 1 0,0-1 0,0 1 0,1 0-1,-1-1 4,1 1 1,-1 0-1,1-1 1,-1 1-1,1 0 1,-1 0 0,1-1-1,0 1 1,0 0-1,-1 0 1,1 0-1,0-1 1,0 1-1,0 0 1,0 0-1,0 0 1,0 0-5,0 3 159,0-4 43,0 0 5,0 0-40,0 3-62,0 13-89,0-13-78,-8-3-11,-3 0 74,7 0 55,4 0 98,4 0 106,-3 0-247,-1 0 0,1 1 0,0-1 0,-1 0 0,1 0 0,-1-1 0,1 1 0,0 0 0,-1 0-1,1 0 1,-1 0 0,1 0 0,-1-1 0,1 1 0,0 0 0,-1-1 0,1 1 0,-1 0 0,1-1 0,-1 1-1,1 0 1,-1-1 0,0 1 0,1-1 0,-1 1 0,0-1 0,1 1 0,-1-1 0,0 1 0,1-1 0,-1 0-13,7-9 207,-2 7-108,16-12 84,16-28-32,2-3-8,-9 14-10,-6 7 172,18-28-305,-18 24 367,26-27-367,12-11 234,-2-6-38,55-82 110,52-64 42,-136 183-282,65-74 120,4 3-74,-81 87-102,-12 11-7,1 1 1,0 0-1,1 1 0,-1 0 1,5-2-4,51-33 1,-59 41 0,-1-1-1,1 1 1,-1 1-1,1-1 1,-1 1-1,1-1 1,0 1-1,-1 0 1,1 1-1,0 0 0,12-1-4,-15 0 4,0 0 0,1 0 0,-1 0 0,0 1 0,0-1 0,0 0 0,0 1 0,0 0 0,0-1 0,0 1 0,2 1 1,-1 1-1,1-1 0,0 1 1,-1 0-1,0 0 0,0 0 1,0 1-1,0-1 0,0 1 1,-1-1-1,0 1 0,0 0 1,2 3-1,1 5 3,0 0 0,-1 1 0,3 12-3,-5-17 0,-1 0 1,0 0 0,-1 0 0,0 6-1,0-6 1,0 0 1,1-1 0,0 1 0,1 5-2,4 11 7,-3-15-1,0 1-1,-1-1 1,0 1-1,-1 0 1,0-1-1,0 1-5,-1 149 106,0-149-94,1 1 0,1-1 0,0 0 0,0 1 0,1-1 0,3 8-12,-3-11 5,-3-6-3,0 1 0,0-1-1,1 0 1,-1 1 0,0-1 0,1 0 0,-1 0-1,1 1 1,0-1 0,-1 0 0,1 0 0,0 0-1,0 0 1,0 0 0,0 0 0,0 0 0,0 0-1,0 0 1,0 0-2,8 6 13,-2 3 12,-7-10-22,0 1 0,1-1-1,-1 1 1,0 0 0,1-1-1,-1 1 1,1-1 0,-1 1-1,1-1 1,-1 1 0,1-1-1,-1 1 1,1-1 0,0 0-1,-1 1 1,1-1 0,0 0-1,-1 1 1,1-1 0,0 0-1,-1 0 1,1 0 0,0 1-1,-1-1 1,1 0-1,0 0 1,0 0 0,-1 0-1,1 0 1,0-1 0,-1 1-1,2 0-2,-2 0 4,1 0 0,0 0 0,0 0 0,-1 1 0,1-1 0,0-1 0,0 1 0,-1 0 0,1 0 0,0 0 0,-1 0 0,1 0 0,0-1 0,0 1-1,-1 0 1,1-1 0,0 1 0,-1 0 0,1-1 0,-1 1 0,1-1 0,-1 1 0,1-1 0,0 1 0,-1-1 0,0 1 0,1-1 0,-1 0 0,1 1-4,10-11 100,1 8-47,10-5 29,-18 4-69,-1 1 1,1-1 0,-1 0-1,0 0 1,0 0 0,-1 0-1,1 0 1,-1-1-1,0 1 1,0-2-14,20-31 76,-17 30-67,42-55 49,-17 26-18,24-22-40,-28 33 9,2-2 1,-2 0 1,4-7-11,15-27 10,-3 8 0,-12-11-10,8-4 11,-8 4 0,34-27-1,-56 81-10,0 0 0,0 0 0,1 1 0,7-5 0,3-5 0,-17 17-3,1 0 0,0-1-1,-1 1 1,1 1-1,0-1 1,0 0 0,0 1-1,0-1 1,0 1 0,0 0-1,0 0 1,1 0-1,-1 0 1,0 1 0,1-1-1,-1 1 1,0 0 0,1 0-1,2 1 4,2 2-22,-6-1 19,-1 0 0,1 0 0,-1-1 1,1 1-1,-1 0 0,0 0 0,0 0 1,0 1-1,0-1 0,0 0 1,0 2 2,3 38-17,-4 8 36,0 135 40,0-124 13,0-1 55,0-57-40,0-3 20,0 0 18,0 0-16,0 0-5,0 0 3,14-1 63,-3-3-98,-6 0-54,-1 1 0,0-1-1,0 0 1,0-1 0,3-4-18,144-187 209,-114 144-169,29-53-40,-34 51-5,37-45 5,-27 50 0,-12 7 7,8 12 1,-26 15-5,6-4 2,7 11-2,-12 5-4,5-6-9,-16 7 8,0 1 0,0 0-1,0 0 1,0 0 0,1 0-1,-1 0 1,0 1 0,1-1-1,-1 0 1,0 1 0,1 0-1,-1 0 1,1 0 0,0 0 2,1 0-5,1 0 0,-1 1 1,1 0-1,-1-1 1,1 2-1,-1-1 0,1 0 1,-1 1-1,0 0 1,0 0-1,0 0 1,2 2 4,1 1-8,-1 0 1,0 1 0,0-1-1,0 1 1,-1 0 0,1 1-1,-2-1 1,1 2 7,1 0-4,0 1-1,-1 0 1,0 1-1,-1 0 0,0-1 1,0 1-1,-1 1 1,-1-1-1,1 0 1,-2 1-1,1-1 1,-1 5 4,-1-6-5,1 0 1,0 0 0,1 0-1,0 0 1,2 6 4,4 19-9,-4-5 5,-2 1 0,-1-1 0,-3 27 4,1 1-6,1 143 13,0-190-5,1-1 0,0 1 0,0-1 0,1 1 0,0-1-1,3 6-1,-3-6 4,1 0 0,-1 1-1,0-1 1,-1 1 0,0-1 0,-1 7-5,0 42 27,0-29 75,4-29-82,11 0 6,-8-4 11,15-18-15,6-5 1,-2-1 0,-1 0 0,-1-2-1,6-13-21,-6 5 31,8-19-31,34-85 1,-52 111-2,5-7-4,1 1 1,22-29 4,-13 22-4,0-5 4,-8 14 7,2 0-1,21-24-6,20-17 15,-14-5 3,-5 7 8,-21 38-20,-1-2 0,-2-1-6,-19 35-1,-1 1 0,0 0 0,1 0 0,-1 0 0,1 1 0,-1-1 0,1 0 1,0 1-1,0-1 0,1 1 0,-1-1 0,0 1 0,1 0 0,0 0 0,-1 0 0,1 0 0,0 1 0,0-1 0,2 0 1,14-13-53,-15 11-6,0 8-3,-2-2 53,0 1 0,0 0 0,0 0 1,0 1-1,-1-1 0,1 0 1,-1 0-1,0 1 0,0-1 0,0 1 1,-1-1-1,1 4 9,3 12-22,2 2 17,-1 1 1,-2-1-1,0 1 1,-1 0-1,-2 6 5,0 274 8,1-247-3,0 23 5,-6 35-10,-2-53 3,0 15 35,2 40-38,5 693 276,0-807-276,0-1 0,0 0 0,-1 0 0,1 0 0,0 0 0,0 0-1,0 0 1,0 0 0,0 1 0,0-1 0,0 0 0,0 0 0,0 0 0,0 0 0,0 0-1,0 0 1,0 1 0,0-1 0,1 0 0,-1 0 0,0 0 0,0 0 0,0 0-1,0 0 1,0 0 0,0 0 0,0 1 0,0-1 0,0 0 0,0 0 0,0 0 0,0 0-1,1 0 1,-1 0 0,0 0 0,0 0 0,0 0 0,0 0 0,0 0 0,0 0-1,0 0 1,1 0 0,-1 0 0,0 1 0,0-1 0,0 0 0,0 0 0,0 0 0,0 0-1,1-1 1,-1 1 0,0 0 0,0 0 0,0 0 0,0 0 0,0 0 0,0 0 0,2 0 0,0 0 0,0 0 0,0-1 1,0 1-1,0 0 0,0-1 1,-1 0-1,1 1 0,0-1 0,0 0 1,-1 0-1,1 0 0,0 0 1,-1 0-1,1 0 0,-1-1 1,0 1-1,1-1 0,-1 1 0,0 0 1,0-1-1,0 0 0,0 1 0,1-3 7,0 1-1,0 0 0,0-1 1,0 1-1,1 0 0,-1 0 1,1 1-1,-1-1 0,3-1-6,16-17 27,-14 7-14,0 1 0,-1-1 0,-1 0 0,0-1 0,-1 1 0,0-1 0,-1 0 0,-1 0-13,4-11 18,3-29 69,3-55-87,-7 52 39,10-60 53,-11 53 27,-4-2-119,4-69 120,11 0 8,-12 90-93,5-48 15,15-12-13,-12 61-26,20-95 11,6 4-9,-6 0-14,6 4-19,-6 18-10,-6 44-7,-9 30-79,7-35 116,-16 47-38,-2 3-16,2 1 0,0 0-1,2 0 1,5-10 54,9-8-210,18-25 210,-30 55-23,10-2-103,-20 14 117,0-1-1,1 1 0,-1-1 1,0 1-1,1 0 0,-1 0 1,1-1-1,-1 1 0,0 0 1,1 0-1,-1 1 0,1-1 0,-1 0 1,1 0-1,-1 1 0,0-1 1,1 0-1,-1 1 0,0 0 1,1-1-1,-1 1 0,0 0 1,0-1-1,0 1 0,1 0 1,-1 1 9,2 1-9,-1 0 0,0 0 0,0 0 0,0 0 0,-1 0 0,1 0 0,-1 1 0,0-1 0,0 1 0,0-1 0,0 1 0,0-1-1,-1 3 10,3 55-69,-4 46 22,0 6 35,7 30 12,9 16 3,-10 234 12,-6-249-13,0-45-4,5 187 14,12-93 2,-9 15-3,8-34 4,-10-91-8,17 170 35,-3-102-5,-15-100-23,-1-4 12,2-1 0,9 37-26,-12-74 3,0 0 1,0 0-1,1-1 1,0 1 0,1-1-1,-1 1 1,2-1 0,-1 0-1,1-1 1,0 1 0,1-1-1,0 0 1,0-1-1,0 1 1,1-1 0,0 0-1,0-1 1,5 3-4,-10-7 4,0 1 1,0-1-1,0 1 0,1-1 0,-1 0 1,1 0-1,-1 0 0,1 0 1,-1 0-1,1-1 0,-1 1 1,1-1-1,0 1 0,-1-1 0,1 0 1,0 0-1,-1-1 0,1 1 1,0 0-5,22-11 64,3-7 45,-18 11-65,-5 4-23,0-1 1,0 1 0,-1-1 0,1 0 0,-1-1 0,0 1 0,0-1 0,0-1-22,1-1 20,-1 0 1,-1-1 0,1 0 0,-1 0 0,-1 0 0,1-2-21,18-70 95,-4-2-34,24-167 11,-29 168-55,15-110 9,18-105-3,-11 139-20,15-72 4,-19 17-2,22-31 0,-21 105 10,37-161 48,-37 178-31,3 12-4,-26 45-19,-5 33-6,4-16 0,2-17-4,-6 16-36,-3 29-22,0 16-61,0 10-33,-1 6 104,0-1 0,0 0-1,-1 1 1,-1-1 49,-15 53-107,-1 9 32,-9 75 35,6-26 38,-13 35 11,-13 65 2,18-15-2,9-83-1,-22 159 28,33-202-17,-48 372 173,46-361-104,5 1 0,4 22-88,2 15 123,1-107-93,2-12 33,3-10 5,-4-3-59,0 1 1,0-1-1,-1 0 1,1 1-1,0-1 0,0 0 1,0 0-1,0 0 1,-1 0-1,1 0 0,0 0 1,-1 0-1,1 0 1,-1 0-1,1 0-9,7-17 108,-1 5-34,-1 0-22,22-34 74,8-15-1,2-29-35,-17 40-62,111-244 37,-62 140-48,11-26-6,-56 113-5,10-23 2,-14 51-3,8-11-5,-3 6 1,35-72-3,-28 64 8,3 3 0,27-29-6,-50 64 0,1 1 0,0 0 0,5-3 0,27-17-15,-34 20 1,-10 12 8,0 0 1,-1 0-1,1 0 1,0 0-1,0 0 0,0 0 1,1 0-1,-1 1 1,0-1-1,1 1 1,-1 0-1,1-1 1,-1 1-1,1 0 1,-1 1-1,1-1 1,0 0-1,-1 1 1,1-1-1,0 1 0,0 0 1,1 0 5,-2 0-12,0 0 1,0 0-1,1 0 1,-1 1-1,0-1 0,0 1 1,0-1-1,0 1 1,1 0-1,-1 0 0,0 0 1,1 1 11,-1-1-7,-1 0 0,0 0 0,1 0 0,-1 1-1,0-1 1,0 0 0,0 1 0,0-1 0,0 1 0,0-1 0,0 1 0,-1-1 0,1 1 7,1 4-15,-1-1 1,0 1-1,0 0 0,-1 0 1,1-1-1,-1 1 0,-1 4 15,1 0-18,-2 41-50,-6 4 30,-1 2 20,2 18 16,0 5 11,-5 10-9,-12 30 15,1 1 36,5 1-51,11-27 12,0-49-5,3-26-2,1 0-1,1 0 1,1 1-1,1-1 1,2 14-5,0-17 0,1 0 0,1 0 0,0-1 0,2 1 0,0-1 1,0 0-1,4 4 0,-7-14-5,1 1 0,-1-1 0,1-1 1,1 1-1,4 5 5,-7-8-8,1-1 0,0 1 0,0-1 0,1 1 1,-1-1-1,0 0 0,1 0 0,-1-1 0,1 1 0,0-1 8,-2 0-4,0-1-1,-1 1 1,1-1-1,-1 0 1,1 1-1,0-1 1,-1 0-1,1 0 1,0 0 0,-1-1-1,1 1 1,-1 0-1,1 0 1,0-1-1,-1 1 1,1-1-1,-1 0 1,1 1-1,-1-1 1,1 0 4,19-11-36,0 0 0,-2 0 1,0-2-1,0-1 0,11-11 36,42-57-88,283-299-92,-246 261 129,-14 15 66,-49 61 5,-46 44-19,1 1 0,0-1 0,-1 1 0,1-1-1,0 1 1,-1 0 0,1-1 0,0 1 0,0 0 0,0-1 0,0 1 0,-1 0 0,1 0-1,0 0 1,0 0 0,0 0 0,0 0 0,-1 0 0,1 0 0,0 0 0,0 0-1,0 1 1,0-1 0,-1 0 0,1 0 0,0 1 0,0-1 0,-1 1 0,1-1-1,0 0 1,0 1-1,0 0 2,4 2 3,0 1 0,-1-1 0,1 1 0,-1 0 0,0 1 0,0-1 0,0 1 0,3 4-5,0 10 16,3-12-10,-10-7-6,1 0 0,-1 1 0,1-1 0,0 0-1,-1 1 1,1-1 0,-1 1 0,1-1 0,-1 1 0,1-1 0,-1 1 0,1-1-1,-1 1 1,0 0 0,1-1 0,-1 1 0,0 0 0,1-1 0,-1 1-1,0 0 1,0-1 0,0 1 0,1 0 0,-1-1 0,0 1 0,0 0-1,0 0 1,0-1 0,0 1 0,-1 0 0,1-1 0,0 2 0,3 12 5,4-8-37,18-3-98,-15-4 77,1 2-10,7-1-79,-1-4-42,-6-3 56,3-2-115,-4 7 61,4 1-57,-5 1 122,1 0-81,1 0-76,0 0-73,1 0-67,-1 0-64,1 0-57,-1 0-55,7 0-258,9 0-354</inkml:trace>
  <inkml:trace contextRef="#ctx0" brushRef="#br0" timeOffset="7145.2387">9525 6101 4401,'0'-14'493,"-1"1"-138,0 5-88,1 1-16,1 0 32,1-2 280,-1 5-230,1 1 39,-1 2-230,1 0-45,4 0 87,-4 1-69,0 0 91,-1 0-56,0 0 40,-3 0-130,-3 0 18,1 0-21,1 0 39,-2 0 64,2 7-35,-5 9-62,2 0 0,0 1-1,-2 7-62,-4 27 173,0 18-173,-1 3 118,12-68-111,-19 98 146,2-1-38,4-9 15,3 17-130,4 46 55,-1-71-36,0 8 23,5 0-42,3 112 72,0-185-60,2 1 0,0-1 0,1 0 0,1-1-1,3 8-11,4 8-28,1-7-68,-12-27 90,0 0 1,0 1-1,0-1 1,0 0 0,0 1-1,1-1 1,-1 0-1,0 1 1,0-1-1,0 0 1,0 0-1,0 1 1,0-1 0,1 0-1,-1 1 1,0-1-1,0 0 1,1 0-1,-1 0 1,0 1-1,0-1 1,1 0-1,-1 0 1,0 0 0,0 1-1,1-1 1,-1 0-1,0 0 1,1 0-1,-1 0 1,0 0-1,1 0 1,-1 0 0,0 0-1,1 0 6,14 0-273,-15 0 267,0 0-1,0 0 1,0 0 0,0 1 0,1-1 0,-1 0-1,0 0 1,0 0 0,0 0 0,0 0 0,0 0-1,0 0 1,1 0 0,-1 0 0,0 0 0,0 0-1,0 0 1,0-1 0,0 1 0,0 0 0,0 0-1,1 0 1,-1 0 0,0 0 0,0 0 0,0 0-1,0 0 1,0 0 0,0 0 0,0 0 0,0 0-1,0-1 1,1 1 0,-1 0 0,0 0 0,0 0-1,0 0 1,0 0 0,0 0 0,0 0 0,0 0-1,0-1 1,0 1 0,0 0 0,0 0 0,0 0-1,0 0 1,0 0 0,0 0 0,0-1 0,0 1-1,0 0 1,0 0 0,0 0 0,0 0 0,0 0-1,0 0 7,-1-10-281,0 1 0,0-1-1,-1 1 1,0 0-1,-1 0 1,0 0 0,0 0-1,-1 1 1,0-1 0,0 1-1,-4-4 282,-7-11-620,-2 1 44,2 5 140,-2 1 49,1 0 56,-2 2 64,0 0 72,1 2 79,-1 1 88,1 2 95,-54-23 496,28 15-131,17 6-121,-2 0 39,0-2 49,-3-1 55,12 4-194,-32-13 532,29 16-489,-3 1 38,15 4-184,-6-2 1,-1 0-8,6 2-3,2 0 27,-1 0 63,2 1 21,-1 0 63,1 1 74,0-1 82,4 1-251,4-3-33,0 1-115,1-10 36,-1 9-35,-1 1 46,7 0-94,11 7-39,-12-2 6,0 0-2,0-1 1,-1 0-1,1 0 1,0 0 0,0 0-1,1-1 1,-1 0 0,0 0-1,0-1 1,0 1-1,1-1 1,3-1 3,13 1-34,0 1 0,10 2 34,1 6-98,-9-3-19,-13-4 85,0-1-46,1 0-45,1 0-42,0-1-41,-1 0-39,1 0-37,1 0-36,2-1-149,1 1-55,10 0-234,14 0-319</inkml:trace>
  <inkml:trace contextRef="#ctx0" brushRef="#br0" timeOffset="7381.4967">9843 7234 7386,'9'12'851,"-2"0"-115,-3 1-114,-1 1-112,-2 0-108,0 1-108,-2-1-105,1 1-103,-1-1-102,1 0-100,0 15-81,1-9 9,-1 1-39,-5 26-327,-10 9-13,13-49 494,-5 14-339,6-21 387,0 1 0,0-1 0,0 0 0,0 1 0,0-1-1,0 0 1,0 1 0,0-1 0,0 0 0,-1 0 0,1 0 0,0 0 0,0 0 0,0 0 0,-1 0 25,-14-4-399,4-5-58,-3-21-545,13 24 819,-7-19-385,-5-15-212</inkml:trace>
  <inkml:trace contextRef="#ctx0" brushRef="#br0" timeOffset="7534.8221">9798 6305 7202,'-2'-10'983,"-1"5"-81,-1 5-101,2 1-445,-1 2-33,1 0-36,0 0-38,1 2-41,-1-1-43,2 1-46,0 1-50,0-1-50,2 1-54,0 1-60,1 0-62,1 1-58,-1 0-51,2 1-48,-1-1-44,0 1-37,1 0-35,1 2-192,-1 0-42,18 34-1851</inkml:trace>
  <inkml:trace contextRef="#ctx0" brushRef="#br0" timeOffset="8430.0608">10433 7144 6153,'0'0'525,"0"0"-100,0 0 322,0 0-536,0 0-52,0 0-66,0 0-57,0 0-48,0 0-62,0 0-28,0 0 40,0 0 56,0 4 47,-3 28 142,-5 4-49,0 1 2,5-16 6,2 1 0,1 7-142,0-12 116,-1 1 0,-2 15-116,-5 3 108,5-22-46,0 0-1,1 0 0,0 0 1,1 8-62,2-6 58,0 16 44,-7-12 2,-1-8-46,-2 5 34,7-5 0,2-9 1,3-6 12,12-12 108,-11 11 11,0-3-16,6-12-114,0-2-36,20-39-7,-20 39-47,6-19-28,-6 4-41,-9 28 39,1 0 1,1 0-1,-1 0 0,1 1 0,1-1 0,-1 1 1,3-3 25,12-16-127,-10 7 31,-5 16 71,11-7-21,-14 10 45,0 0 1,-1 0-1,1 0 0,0 0 1,0 0-1,0 0 1,0 0-1,0 0 1,-1 0-1,1 0 0,0 0 1,0 0-1,0 0 1,0 0-1,0-1 0,0 1 1,-1 0-1,1 0 1,0 0-1,0 0 0,0 0 1,0 0-1,0 0 1,0 0-1,0-1 0,0 1 1,0 0-1,0 0 1,-1 0-1,1 0 0,0 0 1,0-1-1,0 1 1,0 0-1,0 0 0,0 0 1,0 0-1,0 0 1,0-1-1,0 1 0,0 0 1,0 0-1,0 0 1,0 0-1,0 0 0,1-1 1,-1 1-1,0 0 1,0 0-1,0 0 0,0 0 1,0 0-1,0 0 1,0-1-1,0 1 0,0 0 1,0 0-1,1 0 1,-1 0-1,0 0 0,0 0 1,0 0 0,-12 6-14,-2 9 50,12-12-21,0 0 0,1 0 0,-1-1 0,0 1 0,1 1 0,0-1 0,0 0 0,0 0 0,0 0 0,0 0 0,1 3-15,0 17 137,0 0-35,0 4-17,0 10-4,0-37-80,-1 0 0,1 0 0,0 0 0,0 0 0,0 0 0,0 1 0,0-1 0,0 0 0,0 0 0,0 0 0,0 0 0,0 0 0,0 0 0,0 1 0,0-1 0,0 0 0,0 0 0,0 0 0,0 0 0,0 0 0,1 0 0,-1 0 0,0 1 0,0-1 0,0 0 0,0 0 0,0 0 0,0 0 0,0 0-1,0 0 1,0 0 0,0 0 0,0 0 0,1 1 0,-1-1 0,0 0 0,0 0 0,0 0 0,0 0 0,0 0 0,0 0 0,0 0 0,1 0 0,-1 0 0,0 0 0,0 0 0,0 0 0,0 0 0,0 0 0,0 0 0,1 0 0,-1 0 0,0 0 0,0 0 0,0 0 0,0 0 0,0 0-1,3-1 8,-1 1 1,1-1-1,-1 1 1,0-1-1,1 0 0,-1 0 1,0 0-1,0 0 0,1 0 1,-1 0-1,2-2-8,8-4 20,-6 3-19,0 1 0,-1-1 1,0 0-1,1 0 0,-1-1 0,0 1 0,1-3-1,-1 2-8,0 0 0,0 0 0,0 0-1,1 1 1,0 0 0,0 0 0,3-1 8,-3 2-14,0 0 1,0 0-1,0-1 0,-1 0 1,1 0-1,0-2 14,24-31-86,35-13-54,-59 44 131,0 0 0,1 0 1,0 1-1,0 0 1,1-1 8,-5 4 3,1 1 1,-1-1 0,1 1 0,0 0 0,-1 0-1,1 0 1,0 0 0,0 1 0,0-1 0,-1 1-1,3 0-3,-4 0 9,1 0-1,0 0 1,-1 0-1,1 1 1,-1-1-1,1 1 1,0 0-1,-1-1 1,0 1-1,1 0 1,-1 1-1,1-1 1,-1 0-1,0 1 1,0-1-1,0 1 1,0-1-1,1 2-8,10 15 91,-2 3 40,-6-10-43,10 16 53,-10-9-76,-3-12-41,-1-1 0,1 1 1,0 0-1,1-1 0,-1 1 1,1-1-1,0 0 0,1 1-24,11 26 112,-13-25-72,1-1 0,-1 0 0,1 0 0,0 0 0,1 0 0,0-1 0,0 1 0,1 1-40,25 18 167,1-9-52,-26-14-104,-1-1 0,1 0 0,-1 0 0,1-1 0,0 1 1,2-1-12,33-6 21,-15-1-12,0-2 0,10-6-9,-10 5 15,-6 1 18,0 0 0,-1-1 0,14-11-33,-7 5 38,47-33 140,-59 38-125,2 1 0,-1 1 1,1 0-1,0 1 0,1 0 1,6-1-54,-19 8 7,14-6 52,-12-2-13,0-1-26,-2 5-15,-1 0 1,1 0 0,-1 0-1,0-1 1,0 1-1,-1-1 1,0 1 0,0-1-1,0 0 1,0-4-6,-1 8 0,0-1 1,0 0 0,0 1-1,-1-1 1,1 0 0,-1 1-1,1-1 1,-1 1-1,0-1 1,0 1 0,0-1-1,0 1 1,0 0 0,-1-1-1,1 1 1,-1 0-1,0 0 1,1 0 0,-1 0-1,0 0 1,0 1 0,0-1-1,0 0 1,-1 1-1,1 0 1,0-1 0,-1 1-1,-1 0 0,-4-2 6,-1 1-1,1 0 0,-1 0 1,1 1-1,-1 1 0,0-1 1,-5 1-6,4 1 19,1 0 1,-1 0 0,0 1-1,0 0 1,1 1 0,-1 0-1,1 1 1,0 0 0,0 0-1,0 1 1,0 0 0,1 0-1,-4 4-19,1-1 39,0 1 1,1 1-1,0 0 0,-2 4-39,4-4 59,0 1-1,0 0 1,2 0-1,-3 5-58,5-10 22,1 1 0,1-1 0,-1 1 0,1 0 0,0 0 0,0 0 0,1 0 0,0 0 0,1 0-22,-1-3 9,2 1 0,-1-1-1,1 0 1,-1 0-1,1 0 1,0 0 0,1 1-9,0 0 2,0 0 0,0 0 0,1-1 1,-1 1-1,1 0 0,1 0-2,19 22-30,4-4-96,0-4-53,-17-13 91,0-1 0,0 0 0,1-1 0,-1 0 0,1 0 0,0-1-1,2-1 89,25 2-224,-26-4 226,1-2 0,-1 1 0,9-3-2,-8 1-39,0 0-41,-3 1-15,0 0-18,9-2-189,0-1-72,39-14-900,-38 9 854,-1-2 40,4-3-37,9-9-165,-31 24 578</inkml:trace>
  <inkml:trace contextRef="#ctx0" brushRef="#br0" timeOffset="10099.2206">23 295 3577,'-1'-10'462,"1"9"-412,0 1-1,0-1 0,0 1 0,0-1 1,0 0-1,-1 1 0,1-1 1,0 1-1,0-1 0,-1 1 0,1-1 1,0 1-1,-1-1 0,1 1 0,0 0 1,-1-1-1,1 1 0,-1-1 0,1 1 1,-1 0-1,1-1 0,-1 1 1,1 0-1,-1-1-49,-3 0 332,-2 1-39,4 0-155,1 0-34,0 0 92,1 0 52,0 0-96,4 4 15,3 3-99,-1 1 0,-1 0 0,1 0 0,0 2-68,13 21 124,38 44 86,-26-35-59,-6-3-36,-7-4 6,-1 0 0,5 17-121,9 33 105,6-7 0,-6 7-25,-16-54-32,1-1 0,1 0-1,1-2 1,9 9-48,-14-18 19,-5-5-13,-6-8 4,1-1 1,-1 1-1,1-1 0,0 1 1,0-1-1,0 0 1,3 2-11,11 1 84,-15-6-71,-1-1 0,1 1 0,0 0 0,0 0-1,0-1 1,0 1 0,0-1 0,0 0 0,-1 1 0,2-2-13,1 0 35,0 0 0,0-1 0,0 1 0,0-1-1,-1 0 1,0 0 0,1-1 0,-1 1 0,0 0 0,-1-1 0,1 0 0,-1 0 0,1 0 0,-1 0 0,0 0-1,0-3-34,9-33 236,-4-2-50,-5 24-129,15-58 180,-9 42-118,-1 1 0,-1-5-119,-1-12 96,3-24 29,5-6-36,-5 47-117,3-19 41,7-32 9,-5 27-97,-2 9-98,-5 25 37,0-1-39,-2 5-4,1 0-33,0 1-36,1-1-39,-1 1-40,0 1-45,0 0-45,1 0-50,16-36-1491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5:10.486"/>
    </inkml:context>
    <inkml:brush xml:id="br0">
      <inkml:brushProperty name="width" value="0.05" units="cm"/>
      <inkml:brushProperty name="height" value="0.05" units="cm"/>
      <inkml:brushProperty name="color" value="#E71224"/>
    </inkml:brush>
  </inkml:definitions>
  <inkml:trace contextRef="#ctx0" brushRef="#br0">68 411 3969,'-1'-10'365,"1"9"-326,0 1 1,0-1-1,-1 0 1,1 1-1,0-1 1,0 1-1,-1-1 1,1 1-1,0-1 1,0 1-1,-1-1 1,1 1-1,0 0 1,-1-1-1,1 1 1,-1-1-1,1 1 1,-1 0-1,1-1 1,-1 1-1,1 0 1,-1 0-1,1-1 1,-1 1-1,1 0 1,-1 0-40,-3 1 324,0 3-75,2 4-108,1-2-120,1 0-40,-3 39 258,-5 16 16,-2 7 18,8-15-7,2-13-84,1 28 84,-6 5-54,3-51-164,-6 48 75,2 5-37,3-2-37,7-7-39,4-21-28,-1-10-36,-3-5-39,-1-9 17,-1-7-9,-1-2-18,2 0-38,-1-2-11,0 0-37,1-1-41,0 1-46,0 1-264,-1-4 50,0-2-36,-1-5 396,1 1-1,-1 0 1,0-1 0,0 0 0,0 1-1,0-1 1,1 0 0,-1 1-1,0-1 1,0 0 0,0 0-1,1 0 1,-1 0 0,1 0 130</inkml:trace>
  <inkml:trace contextRef="#ctx0" brushRef="#br0" timeOffset="782.4957">408 411 2184,'-3'4'778,"-4"6"-329,6 1-107,2 1-98,3 1-91,0 6-78,-2 3-120,-2 17 81,0-3 36,0 70 269,0-91-255,1 0 0,0 0-1,1 5-85,13 32 283,-7-8-89,-1 1-51,5 2-48,21 107 91,-25-111-174,-6-33 31,-1-1-33,1 36-111,-2-32 124,0 0 75,-1-7-7,1 0 33,0 0 37,0-1 42,0-31-77,0-1-72,0-48-40,0 59-6,0 0 0,1 0 0,2-4-8,12-37 64,-12 27-21,-1-8 54,-3-44 217,1 39-79,0 22-94,0-10 97,0 2 35,0 1 42,0-2 50,0 27-344,0 1-1,0-1 1,1 1 0,-1-1-1,1 1 1,-1-1 0,1 1 0,0-1-1,0 1-20,13-16 112,-9 13-85,2 1 0,-1 0 0,0 0 0,1 0 0,3 0-27,-2 0 28,-3 1-20,0 0-1,0 1 0,0 0 1,0 0-1,0 0 1,1 1-1,-1-1 0,1 1 1,-1 1-1,1-1 1,4 1-8,8-1 10,-13 0-6,0 1 0,0 0 0,1 0 0,-1 0 0,0 1-1,0-1 1,0 1 0,0 0 0,3 2-4,20 8 3,0 2 1,9 7-4,2 0 0,-21-9 3,-1 0 1,0 2 0,0 0-1,-2 0 1,1 2-1,-2 0 1,0 1 0,-1 0-1,0 1 1,-2 0 0,2 4-4,12 18 25,2 0 0,18 16-25,-25-30 3,-1-5 1,1-1 1,0-1-1,2-1 0,0 0 0,7 2-4,-1-4 9,-11-4 49,-16-9 68,-4-1-51,-13 0 60,-19-1 84,1 0-47,1 0-47,0 0-49,0 0-49,0 0-49,-1 0-52,0 0-50,16-1-104,4-2-38,3-1-41,1 0-42,-5-3-290,2 4-183,0-1-369,4-2 286,-5-7-492,14 13 1397</inkml:trace>
  <inkml:trace contextRef="#ctx0" brushRef="#br0" timeOffset="1017.3731">1656 819 3905,'11'0'33,"0"0"59,0 1 50,-1-1 42,10 1 260,11 5 369,-17-2-493,0 1-47,0 1-79,-5-1 115,1 0-56,-1 0-48,1 0-37,7 4 49,21 10 207,-25-13-225,0 0 85,0-2 103,-8-2-316,-1-1-58,1 0-54,-1-1-48,2 1-123,0-1-79,-1 0-61,-1-1-44,2 1-322,-3 0 49,-2 0-276</inkml:trace>
  <inkml:trace contextRef="#ctx0" brushRef="#br0" timeOffset="4600.7064">2450 26 4785,'12'-13'594,"-6"7"-146,-1 2 294,-4 4-526,1 0-41,-1 0-71,2-1-12,23 0 167,-19 1-130,-2 2 63,-1 1-36,0 0-65,-1 0-42,1 3-33,-1-2 32,1 2 27,-2-1-43,-7 9-36,4-13 12,-3 10-3,-1-1-1,1 1 0,1 0 1,0 0-1,-1 9-4,-14 50 42,12-49-14,1 1 0,1 0 1,2 0-1,-1 14-28,0 93 130,3-120-125,1 29 50,2 1 0,4 18-55,16 67 65,-8-52-25,0 32-40,-9-45 3,-3-13-2,3 0-1,6 23 0,-11-66 0,26 95 7,-22-83-5,1-1-1,0 0 1,1 0 0,0-1 0,2 1-2,-3-5 2,1 0 1,0-1-1,0 1 0,7 4-2,-12-11 2,1 1 0,-1-1-1,1 0 1,0 0-1,0 0 1,0-1 0,0 1-1,0-1 1,1 1-1,-1-1 1,0 0-1,1 0 1,-1 0 0,0-1-1,2 1-1,14-1 20,-12-4-34,-1-4 25,-1-1-98,-1-1-89,-1-1-78,-2-1-70,-1 0-60,-1-1-51,-2 1-42,-3-6-150,-7-9-265,13 27 889</inkml:trace>
  <inkml:trace contextRef="#ctx0" brushRef="#br0" timeOffset="4832.4589">1928 910 3873,'0'6'541,"2"0"-34,0-2-34,1-1-33,0-1-34,1 0-33,6-1 275,1-3-128,1-1-126,0-1-123,-1 0-120,0 0-120,-1 1-127,0 1 135,1 0 0,0 1 0,0 0-1,10 2-38,28-4 127,-30-1-55,-1 0 0,15-7-72,19-4 33,-40 12-47,0 1 0,0 1 0,0 0 0,3 1 14,15-1-55,1-2-34,-5-5-47,1 1-40,5 3-68,-16 2 74,0 0-60,1-1-87,0-1-59,17-4-443,-16 6 34,0 1 0,14 0 785</inkml:trace>
  <inkml:trace contextRef="#ctx0" brushRef="#br0" timeOffset="5016.5709">3085 774 4169,'0'19'737,"0"0"-114,0 0-106,0-1-98,0 1-88,0-1-80,0 0-72,0-1-64,0 5-48,0-1-65,0 14-102,0 49-291,0-57 330,0 0 71,0-14-52,-1 1 0,0-1 0,-1 1 0,0 0 42,1-8-20,-1-1 0,1 0 0,-1 0 0,0 0 0,-1-1 0,1 1 0,-2 1 20,-6 7-84,5-6-10,1 0-59,1-2-118,-1 4-173,0-2-75,4-7 496,-1 0 0,1 0 0,0 1 0,-1-1 0,1 0 0,0 0 1,0 0-1,-1 0 0,1 0 0,0 0 0,-1 0 0,1 0 0,0 0 0,-1 0 0,1 0 0,0 0 0,0 0 0,-1 0 0,1 0 0,0 0 0,-1 0 0,1 0 0,0 0 0,-1 0 0,1 0 1,0 0-1,0-1 0,-1 1 0,1 0 0,0 0 0,0 0 0,-1-1 0,1 1 0,0 0 0,0 0 0,0 0 0,-1-1 0,1 1 0,0 0 0,0-1 0,0 1 0,0 0 0,0 0 0,0-1 1,-1 1-1,1 0 0,0-1 0,0 1 0,0 0 0,0-1 0,0 1 23,-3-12-641,2-14-391</inkml:trace>
  <inkml:trace contextRef="#ctx0" brushRef="#br0" timeOffset="5165.3655">2903 502 5961,'5'5'-162,"-1"-1"40,5 11-164,-6-7 134,-1-2 30,0 1-34,0-3 51,0 3-187,2 1-78,0 2-150,4 7-345</inkml:trace>
  <inkml:trace contextRef="#ctx0" brushRef="#br0" timeOffset="5916.8199">3243 933 5305,'4'11'230,"2"2"-17,-2-2-58,-1-3-21,-1-1 21,-1 1 61,1-1 22,-2 2 66,1 0 75,-1 2 86,-1 9-269,-1-1-78,-2-3-59,0 1-42,-5 30-36,6-7 80,3 92 49,0-131-111,0 1 0,0-1 0,0 0-1,0 0 1,0 1 0,0-1 0,0 0 0,1 0-1,-1 0 1,0 1 0,1-1 0,-1 0-1,1 0 1,0 1 1,0-1 1,-1-1-1,1 0 1,-1 1-1,1-1 1,0 0-1,-1 1 1,1-1 0,-1 0-1,1 0 1,0 1-1,-1-1 1,1 0-1,0 0 1,0 0-1,-1 0 1,1 0-1,0 0 1,-1 0 0,1 0-1,0 0 1,-1-1-1,1 1 1,0 0-1,-1 0 1,1-1-1,0 1 1,-1 0 0,1-1-1,-1 1 1,1 0-1,0-1 1,-1 1-1,25-22 61,-3 3-36,-6 9-24,9-5-31,-22 13 13,0-1 0,1 0-1,-1 0 1,0 0 0,-1-1 0,3-3 17,12-23-117,-14 22 78,1 0 0,0 1 0,1-1 0,0 1 0,0 0 0,1-1 39,12-7-88,-1-1-30,-6-2-1,-7 12 95,1 0 1,-1 0-1,1 1 1,1-1-1,1-1 24,0 2-19,-5 8-8,-1 8 45,-1-10-15,0 26 228,0 34 191,0-28-181,1-28-206,-1 1-1,1 0 1,0-1 0,0 1 0,1 0 0,0-1-1,0 1 1,0-1 0,0 0 0,3 4-35,-1-2 31,-4-6-26,0 0-1,1 0 1,-1 0 0,1 0 0,-1-1 0,1 1 0,-1 0 0,1 0 0,-1 0-1,1-1 1,0 1 0,0 0 0,-1 0 0,1-1 0,0 1 0,0-1 0,0 1 0,-1-1-1,1 1 1,0-1 0,0 0 0,1 1-5,5 2 11,12 12 20,-19-14-31,0-1 1,1 1-1,-1-1 1,0 0-1,1 0 1,-1 1-1,0-1 1,1 0 0,-1 0-1,1 1 1,-1-1-1,0 0 1,1 0-1,-1 0 1,1 0-1,-1 0 1,1 1-1,-1-1 1,1 0-1,-1 0 1,1 0-1,-1 0 1,1 0-1,-1-1 1,0 1-1,1 0 0,2 0 1,1 0 1,-1 0-1,1 0 0,-1 0 1,0-1-1,1 0 0,-1 0 0,0 0 1,0 0-1,1 0 0,-1-1 0,0 1 1,0-1-1,0 0 0,-1 0 0,1 0 1,0 0-1,0-1-1,5-4 2,0 0 0,0 1 0,1 0 0,6-4-2,2 0-1,-3 2 0,0 0 1,1 1 0,8-3 0,-2 2 10,-20 7-8,1 0 0,0 1 0,-1-1 0,1 0 0,-1 0 0,1 0 0,-1 0 0,1 0 0,-1 0 0,0 0 0,1 0 0,-1-1 0,0 1 0,0 0 0,0-1 0,0 0-2,2-2 7,1 0 9,-4 4-7,0 0-4,0 0-10,0 0 1,0 4 15,0-3-11,0 0 1,0 0-1,0 0 1,0 0-1,0 0 1,0 0-1,0 0 1,1 0-1,-1 0 1,0 0-1,1 0 1,-1-1 0,1 1-1,-1 0 1,1 0-1,18 7 1,15 18-2,34 23-6,-39-36 0,-21-11 5,0 1 0,-1 0 0,0-1-1,-1 1 1,1-1 0,1-1 0,-1 1 0,0-1-1,0-1 1,0 1 0,1-1 0,-1 0 0,0-1 0,6-1 2,-5 0 3,-1-2 1,0 1 0,0-1 0,-1 0 0,4-3-5,17-10 12,10-6 8,-15 6 39,-2 0 0,14-17-58,-31 31 9,-1 2-4,0-1 1,0 0 0,0 0-1,-1 0 1,1 0 0,-1 0-1,1 0 1,-1 0 0,1-3-6,0-5 44,-1-4 36,-1-1-19,0 15-60,0 0 1,0 0-1,0-1 0,0 1 0,0 0 1,0 0-1,0 0 0,0 0 1,0 0-1,0 0 0,0 0 0,0-1 1,0 1-1,0 0 0,0 0 1,0 0-1,0 0 0,0 0 0,0 0 1,0-1-1,0 1 0,0 0 1,0 0-1,0 0 0,0 0 0,0 0 1,0 0-1,0 0 0,0 0 1,0-1-1,-1 1 0,1 0 0,0 0 1,0 0-1,0 0 0,0 0 1,0 0-1,0 0 0,0 0 0,-1 0 1,1 0-1,0 0 0,0 0 1,0 0-1,0 0 0,0 0 1,0 0-1,0 0 0,-1 0 0,1 0 1,0 0-1,0 0 0,0 0 1,0 0-1,0 0 0,0 0 0,-1 0-1,-14 0 67,15 0-66,0 0 0,0 0 0,0 0 0,0 0 0,0 0 0,-1 0 0,1 0 0,0 0 0,0 0 0,0 0 0,0 0 0,0 0 0,0 0 0,-1 0 0,1 0 0,0 0 0,0 0 0,0 0 0,0 0 0,0 0 0,0 0 0,0 0 0,-1 0 0,1 0 0,0 0 0,0 0 0,0 0 0,0 1 0,0-1 0,0 0 0,0 0 0,0 0 0,0 0 0,0 0 0,-1 0 0,1 0 0,0 0 0,0 1 0,0-1 0,0 0 0,0 0 0,0 0 0,0 0 0,0 0 0,0 0 0,0 1 0,0-1 0,0 0 0,0 0 0,0 0 0,0 0 0,0 0 0,0 0 0,0 0 0,0 1 0,0-1 0,0 0-1,0 10-10,0 1-43,0 11-162,0-1-66,0 21-495,0-31 475,1-1-35,0 4-218,1 0-40,1-5-100,1 1 0,0-1 0,4 8 694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5:17.848"/>
    </inkml:context>
    <inkml:brush xml:id="br0">
      <inkml:brushProperty name="width" value="0.05" units="cm"/>
      <inkml:brushProperty name="height" value="0.05" units="cm"/>
      <inkml:brushProperty name="color" value="#E71224"/>
    </inkml:brush>
  </inkml:definitions>
  <inkml:trace contextRef="#ctx0" brushRef="#br0">0 69 7138,'15'0'849,"-1"0"-112,1 0-106,-1 0-99,1 0-93,-1 0-86,1 0-79,-1 0-74,0 0-72,-1 0-53,1 0-46,-1 0-43,10 0-87,-1 0-77,0 0-46,30 0-356,-20 0 288,-16 0 190,0 0 43,0 0 53,1 0 63,0-1-190,20-7-101,-24 5 111,-2-1-38,1 1-63,-5 1 26,1 1-35,3-1-228,5-4-279,-4-7 61,2-12-268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5:17.040"/>
    </inkml:context>
    <inkml:brush xml:id="br0">
      <inkml:brushProperty name="width" value="0.05" units="cm"/>
      <inkml:brushProperty name="height" value="0.05" units="cm"/>
      <inkml:brushProperty name="color" value="#E71224"/>
    </inkml:brush>
  </inkml:definitions>
  <inkml:trace contextRef="#ctx0" brushRef="#br0">23 207 4625,'-13'0'619,"7"0"-163,3 0 285,3 0-519,0 0-34,0 0-42,0 0-37,1 0-15,1 0 5,8-1 18,0-1-1,0-1 1,-1 1-1,0-1 1,1-1 0,-1 0-1,0 0 1,-1-1-1,8-5-116,43-20 691,-17 13-392,-4 0-80,16-6-4,35-11 30,-66 28-181,0 1 0,22-3-64,-4 1 25,-20 1-13,8 1 2,0 11-13,-13-1-1,3-2 2,-16-3-2,-1 1-1,1-1 1,-1 0 0,1 1-1,-1-1 1,0 1 0,1 0 0,-1 0-1,1 0 1,-1 0 0,0 0 0,0 0-1,0 1 1,0-1 0,0 1-1,0 0 1,0-1 0,0 1 0,-1 0-1,1 0 1,0 0 0,-1 0 0,3 5-7,-1 0 0,0 0 0,0 0-1,-1 0 1,0 0 0,0 1 0,0-1 0,-1 1 0,0-1 0,-1 1 0,1-1-1,-2 1 1,1 0 0,-1-1 0,0 1 0,-1-1 0,1 1 0,-1-1 0,-1 0 0,0 0-1,0 0 1,0 0 0,-1 0 0,0 0 7,-75 114-1,41-66 34,2 2 0,3 1 1,0 6-34,3 4 33,-4-19 1,26-21-10,4-14-8,-4 1 9,7-14-22,0 0 0,0 0 0,1-1 0,-1 1-1,0 0 1,1 0 0,-1 0 0,1 0-1,-1 0 1,1 0 0,-1 0 0,1 0 0,0 0-1,-1 0 1,1 0 0,0 0 0,0 0 0,0 0-1,0 0 1,0 0 0,0 0 0,0 0-1,0 0 1,0 1 0,1-1 0,-1 0 0,0 0-1,1 0 1,-1 0-3,7 4 30,1-1-1,-1 0 1,1-1 0,-1 1-1,2-1-29,-5-2 7,0-1-1,0 1 0,0-1 1,0 0-1,0 0 0,0 0 0,0-1 1,0 1-1,0-1 0,0 0 1,0 0-1,0-1 0,3-1-6,24-5 5,-2 3-25,10-2-55,7-8-97,-21 5-47,0-2 0,4-3 219,-14 5-146,1 0-58,1-2-111,0-1-117,-9 6 164,0-1-37,1 0-42,-1 0-44,11-10-336,8-10-297</inkml:trace>
  <inkml:trace contextRef="#ctx0" brushRef="#br0" timeOffset="608.6907">1044 26 4809,'0'1'625,"0"2"-151,0 9-117,0 0-33,0 12 230,0 1-108,0 0-95,0-2-95,0 1-54,0 16 49,0 55 214,0-65-267,0 0 67,1-7-125,2 0 1,0 1-1,2 3-140,2 8 119,0 29 77,8-15-80,-7-7-47,2-21-43,-9-20-22,0 1 0,0 0 1,0 0-1,0 0 0,0 0 0,0 0 0,-1 0 0,1 0 0,-1 0 0,1 0 0,-1 1-4,0-3 1,0 1-1,0-1 1,0 0-1,0 0 1,0 0 0,0 0-1,0 0 1,0 0 0,0 0-1,0 1 1,0-1 0,0 0-1,0 0 1,0 0-1,0 0 1,0 0 0,0 0-1,0 1 1,0-1 0,0 0-1,0 0 1,0 0-1,0 0 1,0 0 0,0 0-1,0 0 1,0 1 0,0-1-1,0 0 1,0 0 0,1 0-1,-1 0 1,0 0-1,0 0 1,0 0 0,0 0-1,0 0 1,0 0 0,0 0-1,1 0 1,-1 0-1,0 0 1,0 0 0,0 0-1,0 0 1,0 0 0,0 0-1,0 0 1,1 0 0,-1 0-1,0 0 1,0 0-1,0 0 1,0 0 0,0 0-1,0 0 1,1 0-1,-1 0 2,1 0 1,0 0-1,0 0 1,-1 0-1,1 0 1,0 0-1,0 0 1,0 0-1,-1 0 1,1-1-1,0 1 1,-1 0-1,1 0 0,0-1 1,-1 1-1,1-1 1,0 1-1,-1 0 1,1-1-3,0 0 3,-1-1 1,1 1 0,0 0-1,-1-1 1,1 1-1,-1-1 1,0 1 0,0-1-1,1 1 1,-1-1-1,0 1 1,0-1 0,0 0-1,0 1-3,0-71 19,0-148-109,0 121 149,0 44 39,0 1 64,0-1 75,0 1 88,0 53-322,0 0 0,0-1 0,0 1 0,0 0 0,1 0 0,-1-1 1,1 1-1,-1 0 0,1 0 0,-1 0 0,1-1 0,-1 1 0,1 0 0,0 0 0,0 0 1,0 0-1,0 1 0,0-1 0,0 0 0,0 0-3,24-14 17,-17 12-15,37-20 15,-38 21-13,0 1-1,1-1 0,-1 1 0,0 1 0,0 0 0,1 0 0,-1 0 0,0 1 0,1 0 0,-1 0 0,4 2-3,2 1 1,1 1 1,-1 1 0,0 0-1,3 3-1,6 2-1,-1 2-1,0 1 0,-1 1 0,0 0 0,-1 2-1,-1 0 1,-1 1 0,5 7 2,28 27-2,-25-22-1,-1 2 0,-1 1 1,10 23 2,-29-50-3,0 0-1,-1 0 1,0 1 0,0-1-1,-1 1 1,0 0 0,0 0 0,0 0-1,-1 3 4,0 36-47,-1-18 6,0-24 36,0 0 0,0 0 0,-1-1 0,1 1 0,-1 0-1,0-1 1,0 1 0,0-1 0,0 1 0,-1-1-1,-1 3 6,-2 2-4,-2 1 0,1-1 0,-1-1 0,-6 6 4,11-11 1,-4 4 5,0 1 1,0-1-1,-1-1 1,0 1-1,0-1 1,-1 0-1,1 0 1,-1-1-1,0 0 0,-7 2-6,-31 1 31,25-1-20,12-3-8,0 0 0,0-1-1,0 0 1,-1-1-1,1 0 1,0 0 0,-1-1-1,1 0 1,-1-1 0,1 0-1,-4-1-2,-32-13-69,27 12-4,5 0-14,6-1-30,2-2-42,-1-4-77,2 3 142,1 1-116,-1 1-98,1-1-97,1 0-91,0 0-85,1-2-79,1-1-73,1-1-67,2-3-61,3-8-193,7-18-611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5:24.499"/>
    </inkml:context>
    <inkml:brush xml:id="br0">
      <inkml:brushProperty name="width" value="0.05" units="cm"/>
      <inkml:brushProperty name="height" value="0.05" units="cm"/>
      <inkml:brushProperty name="color" value="#E71224"/>
    </inkml:brush>
  </inkml:definitions>
  <inkml:trace contextRef="#ctx0" brushRef="#br0">0 220 1320,'0'-20'675,"0"0"-34,0-19 552,0 0-97,0-1-68,1 28-812,2 2-45,3 1-9,3-2 37,-5 3 76,-5 0-155,0 4 115,1 6-134,2 3-38,2 4-70,24 58 220,6 39 54,-9-29-55,-17-48-120,-1 0 0,1 18-92,-4-19 54,2 0-1,6 15-53,3-1 51,9 26 49,-22-60-70,-1 0 0,1 0 0,-1 0 0,-1 5-30,1 15 140,-1-23-105,0 0 0,0 0 0,1 0 1,0 0-1,0 0 0,1 0 0,-1 0-35,11 21 218,-11-24-183,0 0 0,-1 0 0,1-1-1,0 1 1,0 0 0,0-1 0,0 1 0,1-1 0,-1 1 0,0-1 0,1 0-1,-1 0 1,2 1-35,-1-1 31,0-1 0,0 1 0,0-1 0,0 0 0,1 0-1,-1 0 1,0 0 0,0 0 0,0 0 0,0 0 0,0-1-1,0 1 1,1-1 0,-1 0 0,0 0 0,0 0-31,3-1 48,1 0 1,-1-1-1,0 0 0,0 0 1,4-2-49,25-23 175,-12 10-89,14-10-3,-1 3-32,4-4-35,-1-1-43,-1-3-45,1-7-45,-17 14 35,1-2-58,1-2-73,-2-2-91,0 0-106,-3-1-121,-11 17 214,0 1-35,-1 0-40,-1 0-39,1-15-369,-4-12-349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8:10:35.950"/>
    </inkml:context>
    <inkml:brush xml:id="br0">
      <inkml:brushProperty name="width" value="0.05" units="cm"/>
      <inkml:brushProperty name="height" value="0.05" units="cm"/>
      <inkml:brushProperty name="color" value="#E71224"/>
    </inkml:brush>
  </inkml:definitions>
  <inkml:trace contextRef="#ctx0" brushRef="#br0">20775 5103 4785,'0'-4'2098,"0"-1"-1379,1-1-90,-1 0-156,0-1-69,1 0-69,-2 0-69,1 0-69,-1 0-71,0 1-71,-2 0-72,-2-5 29,-10-18 1,-10-3-39,6 17 20,19 15 6,-1 0 0,1-1-1,-1 1 1,0 0-1,1-1 1,-1 1-1,1 0 1,-1 0-1,1 0 1,-1-1-1,0 1 1,1 0-1,-1 0 1,0 0-1,1 0 1,-1 0-1,1 0 1,-1 0-1,0 0 1,1 0-1,-1 1 1,1-1-1,-1 0 1,0 0-1,1 1 1,-1-1-1,1 0 1,-1 0-1,1 1 1,-1-1-1,1 1 1,-1-1-1,1 0 1,-1 1-1,1-1 1,0 1-1,-1-1 1,1 1-1,0-1 1,-1 1-1,1 0 1,0-1-1,0 1 1,-1-1-1,1 1 1,0 0-1,0-1 1,0 1-1,0-1 1,0 1-1,0 0 1,0-1-1,0 1 1,0-1-1,0 1 1,0 0-1,0-1 1,-3 8-6,0-5 9,1 0 0,-1 1 0,1-1 0,0 1 0,0-1 0,-1 4-3,2-5 3,1-1-1,-1 0 0,1 0 0,-1 1 0,1-1 0,0 0 1,-1 0-1,1 1 0,0-1 0,0 0 0,0 1 0,0-1 1,0 1-1,0-1 0,0 0 0,1 1 0,-1-1 0,0 0 1,1 0-1,-1 1 0,1-1 0,-1 0 0,1 0 1,0 1-4,0-1 3,-1-1-1,1 1 0,-1-1 1,1 0-1,-1 1 0,1-1 1,0 0-1,-1 0 0,1 0 1,-1 1-1,1-1 0,0 0 0,-1 0 1,1 0-1,-1 0 0,1 0 1,0 0-1,-1 0 0,1 0 1,-1 0-1,1 0 0,0 0 0,-1-1 1,1 1-1,-1 0 0,1 0 1,0-1-1,-1 1-1,17-11 33,-9 5-32,-5 5-1,0 0 1,-1-1-1,1 1 0,0-1 0,-1 0 1,1 0-1,-1 0 0,0 0 0,1-1 1,-1 1-1,0 0 0,-1-1 0,1 1 1,0-1-1,-1 0 0,1-1 0,4-21-34,-5-7-40,-1 29 69,0 1-1,0 0 1,-1-1 0,1 1-1,-1 0 1,1-1 0,-1 1-1,0 0 1,0 0 0,0-1-1,0 1 1,-1 0-1,1 0 1,-1 0 5,-5-10-6,7 11 8,-1 0 0,1 0 0,-1-1 1,1 1-1,-1 0 0,0 0 0,0 0 0,0 0 0,0 0 1,0 0-1,0 0 0,0 0 0,0 0 0,0 1 1,0-1-1,0 0 0,-1 1 0,1-1 0,0 0 1,0 1-1,-1 0 0,1-1 0,0 1 0,-1 0 0,1 0 1,-1-1-1,1 1 0,0 0 0,-1 1 0,1-1 1,0 0-1,-1 0 0,0 1-2,-5 1 27,-1 1 0,1 0 0,0 1 0,1 0 0,-1 0 1,-1 1-28,-21 12 105,21-12-71,0-1 1,0 1-1,1 1 1,-1-1-1,1 1 1,1 1-1,-1-1 1,1 1-1,-2 3-34,-7 12 142,0 0 1,-6 15-143,9-16 73,-3 6 83,2 1 0,-4 13-156,6-13 123,2 1 0,-4 24-123,9-32 37,1 1 1,1-1-1,1 0 1,1 7-38,6 26 29,8-4-35,-11-44 9,-1 0 0,1-1 1,0 1-1,1-1 0,-1 0 1,1 0-1,0 0 0,0-1 1,1 1-1,0-1 0,-1 0 1,4 2-4,-1-2 12,0 0 0,0 0 0,0-1 0,0 0 0,1 0 0,-1 0 0,1-1 0,0-1 0,3 1-12,1 0 26,1-1-1,-1-1 1,1 0 0,0-1 0,-1 0 0,0-1-1,1-1 1,-1 0 0,0 0 0,0-1-1,0-1 1,6-3-26,3-3 51,0-2-1,10-8-50,71-60 53,-73 56-45,14-8-5,-31 25-5,0 0-1,-1-1 1,0-1 0,0 0-1,-2 0 1,1-1-1,7-11 3,-7 6-9,-4 7 1,-1 0-1,1 0 1,1 1 0,5-5 8,6-6-36,-14 15-8,-4 4-14,0 4 10,-3 41 22,-9 19 48,8-45-19,2-1 4,0 0 0,1 0 0,0 0 0,3 13-7,-1 6-7,-1-29 7,-1-6-1,1 0 0,0 0 1,0 0-1,0 0 0,0 0 0,0 0 1,1 0-1,-1-1 0,1 1 0,-1 0 1,1 0-1,0 0 0,0 1 1,17 10 25,-6-6 9,2 1 39,9-4 45,-20-4-107,28-3 132,-27 2-125,-1-1 1,0 0 0,1 0 0,-1 1 0,0-2-1,0 1 1,0 0 0,0-1 0,0 1 0,-1-1-19,40-35 144,-32 30-118,0 0 1,-1 0-1,0-1 1,0 0-1,-1 0-26,-3 3 10,-1 0 1,0-1-1,-1 1 0,1-1 1,-1 0-1,0 1 0,-1-2 0,2-5-10,-2 5 4,-1 1 0,0 0 0,0-1 0,-1 1-1,0-1 1,0 1 0,-1 0 0,0-1-1,0 1 1,-1 0 0,0-3-4,-14-32-3,-4 1-37,16 33 27,2 3-3,-1 0 1,0 0-1,0 0 1,0 0-1,-1 1 0,1-1 1,-1 1-1,0 0 1,-1 0-1,1 0 1,-1 1-1,1-1 1,-1 1-1,0 0 0,-6-2 16,-30-17-146,39 20 132,0 0 1,-1 1-1,1 0 1,0-1-1,-1 1 1,1 0-1,-1 0 1,1 0-1,-1 1 1,1-1-1,-1 1 1,1-1-1,-3 1 14,2 0-15,-1 1-1,1 0 1,-1 0-1,1 0 1,-1 1 0,1-1-1,0 1 1,-2 1 15,1-1-11,-5 2-16,0 1 0,0 0-1,1 1 1,0 0 0,0 0-1,0 1 1,0 0 27,-16 23-122,-2 11-77,-8 15-170,17-22-149,11-18 45,7-16 446,-1 1-1,1-1 1,0 1 0,0-1 0,-1 0-1,1 1 1,0-1 0,0 0-1,0 1 1,0-1 0,-1 0 0,1 0-1,0 0 1,0 0 0,0 0-1,0 0 1,0 0 0,0 0 0,-1 0-1,1 0 1,0 0 0,1-1 27,0 1-35,0 0 0,0-1 0,0 1 0,0-1 0,0 1 0,0-1 0,0 0 0,0 0 0,2-1 35,2-3-48,0 0-1,0 0 0,0-1 1,-1 0-1,4-4 49,28-41-141,-22 29 102,-12 18 36,95-136-66,2-14 73,-62 83 30,-2-6 41,-2-5 46,-1 0 46,-16 38-53,15-45 116,4-41 162,-17 54-76,-11 12 37,1 35-160,-5 18-101,0-1 34,-2-8 134,-2 1 35,0 16-50,0 6-92,0 44 60,1 1-38,-1 59 101,-5 54-9,-10-2-109,9 18-80,7 7-86,0-57-42,-1-61 11,-1-13-48,2 1 0,3-1 87,5 2-116,-5-30 29,0 1-55,-3-8 1,0 2-46,-1-19 172,0 0 0,0 0 1,0 0-1,0 0 0,0 0 0,0 0 1,0 0-1,0 0 0,0 0 0,-1 0 1,1-1-1,0 1 0,-1 0 0,1 0 0,-1 0 1,1 0-1,-1 0 0,1-1 0,-1 1 1,1 0-1,-1 0 0,0-1 15,-11 3-188,8-3 4,4-4 74,0-40-89,0 9 161,0-109-61,0 77 72,0 21 53,4 32 3,-4 14-28,0 0 0,0-1-1,1 1 1,-1 0 0,0 0 0,0 0 0,1 0 0,-1 0-1,0 0 1,0 0 0,1 0 0,-1 0 0,0 0 0,0 0-1,0 0 1,1 0 0,-1 0 0,0 0 0,0 0-1,1 0 1,-1 1 0,0-1 0,0 0 0,1 0 0,-1 0-1,0 0 1,0 0 0,0 0 0,0 1 0,1-1 0,-1 0-1,0 0 1,0 0 0,0 1 0,0-1 0,0 0-1,8 16 46,-4 10 34,-5-5-37,0-3-2,1 0 0,1 0 1,1-1-1,1 4-41,5 21 72,1-1 0,5 7-72,3-3 7,3-5-47,-13-30 21,2 0 0,-1 0 0,1-1 0,1 0 0,0-1-1,0 0 1,1 0 0,0-1 0,9 4 19,-20-11 0,43 23-46,-4-7 54,-1-8 44,1-5 33,-15-3-9,-10 0-1,1 0 1,0-1 0,3-1-76,-15 2 13,1-1 0,0 0 1,0 0-1,0 0 1,-1-1-1,1 1 0,-1-1 1,1 0-1,-1 0 1,0 0-1,1 0 1,-1-1-1,1-1-13,3-4 18,-2 0 0,1 0 0,-1 0 1,0-1-1,0 0 0,1-6-18,4-7 11,-6 14-13,0 0 0,-1 0-1,0 0 1,0 0 0,-1-1 0,0 1-1,-1-1 1,0 0 0,0 1 0,-1-1-1,-1-5 3,1 8 6,-1-1 0,0 1 0,-1-1 0,0 1 0,0-1 0,0 1 0,-2-1-6,1 0 21,-1 0 0,0 1 0,0-1 1,-1 1-1,0 0 0,-5-5-21,-79-71 230,23 32-136,43 34-75,-86-52 6,52 40-58,-3 8-38,24 15-5,2 6-50,17-1 27,14 0 70,1 0 1,-1 0-1,0 1 1,1-1-1,-1 1 1,1-1-1,0 1 1,-1 0-1,1 0 1,0 0-1,-1 0 0,-1 2 29,1-1-47,0 1-1,1-1 0,-1 1 1,1 0-1,-1-1 0,1 1 1,0 0-1,0 0 0,0 1 1,0-1-1,1 0 0,0 1 1,-1 0 47,0 2-91,0 0 1,1 0-1,0 1 1,0-1 0,0 1-1,1-1 1,-1 2 90,6 20-366,7-4 38,6-9 85,5-7 71,1-6 55,8-5 26,35-16-52,-66 19 138,45-15-58,-2 2 33,30-10 36,-43 13 35,-1-2 0,10-6-41,40-25 126,-48 25-43,1 2 1,1 1-1,21-6-83,3-1 64,-6 2-40,-46 18-19,-1 1 0,1 0 0,0 0 0,0 1 0,4-1-5,-8 1 7,0 0-1,0 0 0,0 0 0,0 0 1,1 1-1,-1-1 0,0 0 0,0 1 0,0 0 1,0-1-1,0 1 0,2 1-6,-3 1 9,0-1-1,0 1 0,0-1 1,0 1-1,-1 0 1,1 0-1,-1-1 1,0 1-1,1 0 0,-1 0 1,0 0-1,-1 0 1,1 0-9,1 26 45,14 35 24,-7 4-22,7 4-32,-10-33-21,-4-20-7,1-1 1,1 0 0,1-1 0,1 1 0,2 4 12,1-1-25,1-1 0,1 0 0,8 10 25,1-4 39,-15-16-3,-4-9-31,0-1 1,1 1-1,-1 0 1,0-1 0,0 1-1,1 0 1,-1-1-1,0 1 1,1-1 0,-1 1-1,0-1 1,1 1-1,-1-1 1,1 1 0,-1-1-1,1 1 1,-1-1-1,1 1 1,-1-1 0,1 0-1,0 1 1,-1-1-1,1 0 1,-1 1 0,1-1-1,0 0 1,-1 0-1,1 0 1,0 0 0,-1 0-1,1 0 1,0 0-1,-1 0 1,1 0 0,0 0-1,0 0-5,2 0 184,-2-14 56,-1-1-69,1-11 3,-1 16-134,-1-1 1,1 1 0,-1 0-1,-2-7-40,-3-4 33,-2-3 43,4 11 3,-1 1 0,0-1 0,-1 2 1,-2-5-80,-10-12 219,-5-5 28,19 26-199,-13-25 204,8 2-96,8 23-132,-1 0 1,0 1-1,0 0 0,-1-1 0,0 1 1,0 0-1,-1 0-24,1 1 10,0 0 0,0-1 0,0 1 0,1 0 0,0-1 0,0 0 0,0 1 0,1-2-10,-4-11 14,-4-4 4,8 19-17,-1 1 0,1-1 0,0 1 0,0-1 1,1 0-1,-1 1 0,0-1 0,1 0 0,0 0 0,-1 0 1,1 0-1,0 1 0,1-1 0,-1 0 0,0 0 1,1 0-1,0 0-1,1-6-2,1 0 0,0 0 1,1 0-1,4-6 2,22-30-66,7 3-58,4 1-60,-11 12 13,33-31-161,-19 20 57,-7 8-26,2 0-92,-6 5-25,0 1-97,1 0-113,-17 13 267,1 1-34,33-25-486,30-17-362</inkml:trace>
  <inkml:trace contextRef="#ctx0" brushRef="#br0" timeOffset="-17150.8465">13337 1180 5265,'13'0'705,"0"0"-40,1-1-43,1 1-47,4-1 105,0 1-93,1 0-102,-1 0-109,-1 0-117,0 1-123,-10 0-117,0 0-34,0 0-34,0 1-36,16 3 11,1 2 0,3 3 74,27 5-164,-20-8-79,-5-2-112,-14-2 95,-1 0-38,-1 0-37,1-1-36,-1-1-36,1 1-36,0-1-35,1-1-34,33 0-1642</inkml:trace>
  <inkml:trace contextRef="#ctx0" brushRef="#br0" timeOffset="-17798.5178">12135 953 4289,'-1'1'1008,"-2"2"-364,-4 4-156,1 0-84,0 1-77,0 1-70,1-1-63,0 1-56,0 1-50,0 0-43,-1 2-37,1 0-41,-19 50-306,19-47 298,-1 1 48,-13 36-118,2-6 90,-2 3 42,-36 88 152,40-103-131,-51 110 164,41-96-187,-5 5-52,19-31-61,-1-1 0,3-7-8,2-3-27,-3 0-56,2-3-20,-2 0-56,-1 0-64,-1-1-72,-11 4-381,12-7 350,-1 0-36,-6-1-358,-9-2-522</inkml:trace>
  <inkml:trace contextRef="#ctx0" brushRef="#br0" timeOffset="-17563.3788">11363 1089 4169,'1'0'523,"2"0"-130,6 1 125,-4 2-122,-4-1-248,1 2-37,0 1-39,0 1-41,0 0-35,0-1 30,0 0 0,0 0 0,1 0 0,0 0 0,2 4-26,17 20 174,-16-21-118,33 50 530,11 24-586,-26-42 127,-1 0-33,-12-24-64,31 52 64,2-4-44,4-1-42,8-2-42,-25-31-117,16 11 151,-20-21-95,0-2-43,-11-9 28,-1-2-65,-1-2-58,0-3-52,2-1-117,-1-3-54,9-5-307,2-4-60,-8 2 121,9-4-413</inkml:trace>
  <inkml:trace contextRef="#ctx0" brushRef="#br0" timeOffset="-17382.1554">12339 862 4977,'3'4'1558,"7"7"-575,-6-2-410,-2-3-377,0 0-34,1 2-41,-1 1-45,16 55-3,5 7-92,23 82-66,-30-90 37,-6-20-22,-2-7-31,0-1-53,-1-5-24,0-2-55,-1 0-62,0 0-70,6 20-405,3-2-99,26 45-990</inkml:trace>
  <inkml:trace contextRef="#ctx0" brushRef="#br0" timeOffset="-15167.7978">14584 1112 1440,'0'-6'270,"-1"0"-34,-1-5 152,-1 0-38,-4-4 43,1 0 35,3 7-171,1 1-37,-2-5 128,2 5-158,0 0-38,-5-10 240,4 10-196,1 3 101,1 1-52,0 0-45,0 1-41,0-1-15,1 1-43,0 0-11,0 0-48,1-2 36,-2 2-8,0-1 45,-14-16 499,11 15-101,4 4-129,0 0-236,0 0-35,0 0-1,4 0-87,-4 0-25,1 0 0,0 0 0,-1 0 0,1 0 0,-1 0 0,1 1 0,0-1 0,-1 0 0,1 0-1,0 0 1,-1 0 0,1 1 0,-1-1 0,1 0 0,-1 1 0,1-1 0,0 0 0,-1 1 0,1-1 0,-1 1 0,0-1 0,1 1 0,-1-1 0,1 1 0,-1-1 0,0 1 0,1 0 0,4 23 2,-3-4 1,2 4 1,2 0 0,0 0 1,1-1-1,1 0 0,7 11-4,22 34 34,-18-30-15,-9-16-3,1 0 0,0-1 0,2 0 0,0-1 1,2 0-1,14 16-16,32 13 72,-53-42-53,1-1 0,0 1 1,0-2-1,0 1 0,1-1 1,0 0-20,-5-4 13,-1 0 0,0 1-1,1-1 1,-1-1 0,0 1 0,1-1 0,-1 0 0,1 0 0,-1 0 0,1 0-1,-1-1 1,1 1 0,-1-1 0,0-1 0,2 1-13,-4 0 10,0 0 0,0 0 0,0 0-1,0 0 1,0-1 0,0 1 0,-1 0 0,1-1 0,0 1-1,-1-1 1,2-1-10,1-2 24,0-1 0,-1 0 0,0 0 0,0 0 0,1-1-24,1-5 35,0 2-2,-1 0 0,-1-1 1,0 0-1,0 1 0,0-3-33,2-12 47,2 1-13,-4 13-24,0 0-1,0 0 0,-1-1 0,-1 1 1,0 0-1,0-1 0,-1 1 0,0-1 1,-1 1-1,-1-1 0,0-2-9,-5-12 15,-3-22 24,8 12 15,-2 0 35,3 33-77,1 1-1,-1-1 1,0 1-1,0 0 0,0-1 1,-1 1-1,1 0 1,-1 0-1,1 0 0,-1 0 1,0-1-12,-2-1 101,4 8-19,0 20-16,-1-7-49,1 1 1,1-1-1,0 1 1,2 2-18,12 36 18,-9-34-6,1 0-1,0-1 0,3 2-11,13 37 14,-8-22-15,-15-37 2,1 1-1,-1 0 1,1 0 0,0-1 0,0 1 0,-1 0-1,1-1 1,0 1 0,0 0 0,0-1-1,1 0 1,-1 1 0,0-1 0,1 1-1,-1-2 5,1 1 0,0-1 0,-1 1 0,1-1 0,-1 0 0,1 1 0,0-1 0,0 0 0,-1 0 0,1 0 0,0 0 0,0-1-5,11 1 29,-8 0-12,1-1 0,-1 1 0,0-1 0,1 0 0,3-2-17,-1 0 11,0 0 0,-1 0 1,1-1-1,-1 0 0,0 0 1,0-1-1,0 1 0,-1-2 1,3-1-12,21-31 16,8 8-20,-8-8 5,4 12 7,-23 7-17,-1 12-2,-5 4 6,-2-1-31,-2 1-26,-1-3-42,0 13-185,1-1 37,0 7-157,2-1 113,0 0 92,0-2 83,1 0 43,10 19-55,-8-17 41,-3-5-2,1 0-39,4 9-139,-1-1-39,-1 0-64,1-2-33,4 6-256,3-3-40,-1-5 84,1-2-46,-3-2 121,1 2-320,2 4-526</inkml:trace>
  <inkml:trace contextRef="#ctx0" brushRef="#br0" timeOffset="-14931.139">15990 1248 4537,'-1'64'1088,"1"-40"-729,0 0-41,0 0-53,0-1-64,1 0-76,-1-1-85,2-1-98,0 0-109,6 31-104,-4-31 112,-1 0-34,-1 0-43,-1 0-32,3 20-423,6-5-203,-5-19 309,-2 1-100,-2 10-409</inkml:trace>
  <inkml:trace contextRef="#ctx0" brushRef="#br0" timeOffset="-14779.3242">15854 409 5249,'3'40'177,"2"-24"-146,2 2-87,-2-8-21,1 0-41,2 2-71,-1 1-53,4 2-96,5 10-226</inkml:trace>
  <inkml:trace contextRef="#ctx0" brushRef="#br0" timeOffset="-14363.1787">16738 1248 5281,'-10'-10'545,"-1"1"-74,-1 1-72,0 1-66,0 0-63,-1 1-59,0 0-54,1 0-50,-4-2-37,1 1-65,0-1-56,1-1-48,-15-6 157,-3 8 58,24 6-74,0 1 1,1 0-1,-1 0 1,1 1-1,-1 0 0,0 0 1,1 1-1,0 0 1,-1 0-1,1 1 0,0 0 1,0 0-1,-3 2-42,3 0 41,0-1-1,1 1 1,-1 0 0,1 0-1,-1 1-40,-1 4 28,0-1 0,0 1 0,1 1 0,0-1 0,0 2-28,-3 8 15,0 1 0,-6 18-15,8-14-27,1 0-1,-1 10 28,4-17-37,2 0-1,0 0 1,1 8 37,1-13-29,-1-6-7,1 1 0,0 0-1,1 0 1,0 0 0,0 0-1,2 4 37,-3-11-5,0 0-1,1 1 1,-1-1-1,1 0 1,0 0-1,-1 0 1,1 0-1,0 0 1,-1 0-1,1 0 0,0 0 1,0 0-1,0 0 1,0 0-1,0-1 1,0 1-1,0 0 1,0-1-1,0 1 1,1 0-1,-1-1 1,0 0 5,1 1-4,0-1 1,0 0 0,0 0 0,0 0 0,-1 0 0,1 0 0,0 0 0,0 0 0,0-1 0,0 1 0,0-1-1,0 0 4,3 0 4,-1-1 0,0 0-1,0-1 1,1 1-1,-2-1 1,1 1-1,0-1 1,0-1 0,-1 1-1,2-2-3,32-43 58,-28 36-45,30-41 41,-10 16 7,-2-2 0,6-14-61,-4-4 70,14-42-70,3-6 25,-29 70-17,4-5 13,-1-1 1,-2-1-1,-3 0 0,3-15-21,-1-15 80,-2-15-80,-6 18 77,-5 31 11,-2-2 45,0 1 55,-2-1 66,0 28-108,0 17-64,-3 24 13,-13 21-3,9 25-68,2-34-22,-1-1 13,2 0-1,2 0 1,2 0-1,2 5-14,12 90 27,7 9-52,-6-50-35,-1-6-46,6 21-102,-8-59 55,1-5-41,-8-33 92,11 21-78,-10-24 83,0-1-44,-1-5-60,-1-4-77,-2-3-39,0-10-260,1-5-49,4-6 27,5-15-217</inkml:trace>
  <inkml:trace contextRef="#ctx0" brushRef="#br0" timeOffset="-14114.9202">17215 1 6017,'11'27'606,"-5"-2"-44,-2 0-58,-2 1-72,-1-9-199,1 2-40,3 22-58,1-1-44,2 7-24,5 23-24,7 43 4,-8-30 52,0 12-23,25 169 141,-27-213-184,14 87 34,-10 12-33,-9-83-59,7 29 25,-5-51-60,4 40 9,-9-58-7,-1-3-33,0 0-52,-1 1-67,0 2-78,0-24-11,-1-5 88,-1-2-59,-1-2 4,-1-1-35,-12-18-698,1 7 352,-12-10-278,27 28 922</inkml:trace>
  <inkml:trace contextRef="#ctx0" brushRef="#br0" timeOffset="-13645.9852">16852 1180 3737,'0'0'552,"0"0"-155,0 0 236,0 0-279,0 0-193,0-1-44,3-2 25,3-2-96,0 0 0,0 1 0,1 0 0,-1 0 0,1 0 0,4-1-46,25-16 211,-11 1-24,24-37 156,0-3-99,15-20-80,5-16-32,18-30-38,-3-11-68,-49 71-31,-4-1 0,0-7 5,-16 36 0,1 1 0,2 1-1,2 0 1,2 1 0,46-74 91,-49 86-34,-17 25 24,-1 19-29,-1 77 176,0 1-46,0 203 225,4-151-309,11-11-34,-7-8 35,7-19 26,-12-75-73,-3-24-17,2-1-1,-1 1 1,3 6-35,-3-15 16,1 0 1,0 0-1,0 0 1,0 0 0,1-1-1,1 4-16,15 19 113,-18-25-105,0 0 1,0 0-1,0 0 0,0-1 0,1 1 0,-1 0 0,0-1 0,1 1 0,-1-1 0,1 1 0,-1-1 0,2 1-8,-2-1 2,0-1-1,1 0 0,-1 1 1,1-1-1,-1 0 0,0 1 0,1-1 1,-1 0-1,1 0 0,-1 0 1,1-1-1,-1 1 0,0 0 0,1 0 1,-1-1-1,1 1 0,-1-1 1,0 1-1,1-1 0,-1 0 0,0 1 1,1-1-2,1-2 2,1 0-1,0-1 1,0 1 0,-1-1 0,0 0-1,0 0 1,0 0 0,0 0 0,-1 0-1,1-1 1,-1 1 0,1-5-2,2 0 3,7-14 4,2 1 0,0 1 0,15-16-7,-4 3 12,-6 12 2,1 1 1,7-5-15,-9 9 10,-17 14-8,2 1-1,-1 0 1,0 0 0,0 0 0,1 0-1,-1 0 1,1 0 0,0 1 0,-1-1-1,1 1 1,0 0 0,0 0 0,0 0-1,0 0-1,-1 1 1,-1 0-1,1 1 0,-1-1 1,1 1-1,0-1 0,-1 1 1,1-1-1,-1 1 0,1 0 1,-1 0-1,0 0 0,1 0 1,-1 0-1,0 0 0,0 0 1,1 0-1,-1 0 0,0 1 1,0-1-1,0 0 0,-1 1 0,1-1 1,0 1-1,0-1 0,-1 1 1,1-1-1,-1 1 0,4 6-1,3 5-2,-1 0 0,0 0 1,-1 1-1,-1-1 0,0 1 1,-1 0-1,0 1 3,4 43-59,-3-19 4,1 3-58,0-12-11,0 2-53,1-3-47,-1 3-60,0 0-53,-2 0-49,0 6-167,0 2-99,3-1-47,6 6-161,13 23-470</inkml:trace>
  <inkml:trace contextRef="#ctx0" brushRef="#br0" timeOffset="-12168.3559">12089 3040 4625,'-13'27'672,"1"0"-99,1-1-99,0 0-101,1-1-114,-1-1-95,0 0-99,-1 1-98,-6 13 38,-9 30-5,15-32-60,1-1-76,6-17 3,-1-1-48,-1-1-46,-1-1-42,0-2-39,-1-1-37,-12 7-439,20-18 671,-1 0 0,1 0 0,-1-1 0,0 1 0,1 0 0,-1-1 1,0 1-1,1-1 0,-1 1 0,0-1 0,0 0 0,1 0 0,-1 1 0,-1-2 113</inkml:trace>
  <inkml:trace contextRef="#ctx0" brushRef="#br0" timeOffset="-11933.8794">11726 2699 5937,'1'29'478,"0"-15"-74,0 0 0,2 0 1,-1-1-1,4 9-404,0-4 317,1 2-39,2 5-145,1 1-35,9 25 12,3 8-86,30 85-88,-32-90 95,9 29-33,6 17-30,-9-32-63,-2-14-57,2-4-91,-15-30 112,2 1-35,0 0-47,1 0-54,0-1-65,1-1-74,0-1-85,0-3-93,-10-10 268,0-1-1,0 1 0,1-1 0,0-1 1,0 1-1,6 2 317</inkml:trace>
  <inkml:trace contextRef="#ctx0" brushRef="#br0" timeOffset="-11585.3492">12225 2858 6129,'0'-5'147,"0"-5"154,0 1 48,4-26 1117,-2 27-1121,1 1-64,0 1-36,1 0-43,1 0-53,1 1-61,0 0-70,2 1-79,0 0-87,-2 3 177,0 0 0,0 0-1,0 1 1,0-1 0,7 1-29,-5 1 46,0-2 1,0 1-1,0-1 1,4-1-47,-6 1 21,47-12 175,-2 8-60,10 4 4,0 0-66,2 7-62,5 9-75,0-8-41,-16 3 7,1 3-58,-39-9 71,1 1 0,-1 1 0,0 0 1,0 0-1,11 9 84,-23-14-20,0 1-1,-1-1 1,1 1-1,0 0 1,0 0-1,-1-1 1,1 1 0,-1 0-1,1 1 1,-1-1-1,1 2 21,-1-1-27,1 1 1,-1 0-1,0-1 0,0 1 0,-1 0 0,1 0 0,-1 0 27,-1 27-132,-3-7 73,2-12 31,-1 0-1,-1-1 1,0 1 0,-1-1 28,-4 8-15,-1-2 1,-11 17 14,-4 5 9,14-18 10,1 0 0,-1 6-19,3-7 22,-1-1 1,0 0-1,-5 5-22,6-13 12,7-10-12,0 0 1,0 0 0,0 0-1,0 0 1,0 0 0,0 0-1,0 0 1,0 1 0,1-1-1,-1 0 1,1 1 0,-1-1-1,1 0 1,-1 1 0,1-1-1,0 0 1,-1 1 0,1-1 0,0 1-1,0-1 1,0 1 0,0-1-1,0 0 1,1 1 0,-1-1-1,0 1 1,1-1 0,-1 1-1,15 17-30,-7-15-95,5-4-31,1 1-44,6 0-187,-9-1 146,-1 0-35,1-1-38,0-1-41,1-1-44,-1-1-46,5-4-135,-1 0 0,0-1 0,4-4 580</inkml:trace>
  <inkml:trace contextRef="#ctx0" brushRef="#br0" timeOffset="-11196.8138">13767 2926 3601,'0'0'1200,"0"0"-428,0 0 136,0 0-78,0 0-449,0 0-36,0 0-50,0 0-64,0 0-98,1 0-40,-1 0-20,3 0-9,15 2 49,7 8-36,4 1-39,47 11-37,-41-10-64,-6-5-41,-17-5 5,1-1 0,-1 0 0,8-1 99,8 0-171,-8 1-43,-1-2-75,-1 1-78,1-2-81,0-1-82,0-1-85,2-2-88,1-2-89,2-1-62,16-4-518</inkml:trace>
  <inkml:trace contextRef="#ctx0" brushRef="#br0" timeOffset="-10119.5349">14561 2110 5425,'1'0'579,"2"3"-127,2 2-161,-1 0-38,0 0-37,1 0-34,3 5 92,-1 0-107,1 2-81,0 1-81,-1 0-53,7 19-118,-6-10 136,-3-9 77,-1 1 67,19 72 34,-1 17 53,-7 12 167,-3 28-368,-4-37 111,3-9-44,4 12-33,0-3-52,-4-7-43,-7-53 16,3 37-77,-4-60 36,1-1 0,5 12 86,10 26-204,-16-50 128,1-8 22,-3-2 52,0 0 0,0 0 1,0 0-1,0-1 0,-1 1 0,1 0 0,0 0 0,0-1 0,0 1 0,0 0 0,-1-1 0,1 1 0,0-1 0,0 1 0,-1-1 0,1 1 0,0-1 0,-1 0 0,1 1 0,0-1 1,-1 0-1,1 1 0,-1-1 0,1-1 2,3-5 4,-1-1 0,0 0 0,0 0 0,-1 0 0,0-1 0,0 1 0,-1 0 0,1-7-4,2-15 36,18-71 50,21-59-18,-24 88-37,-12 12 24,8 26 30,-11 0 43,-4 34-125,0-1 0,0 1 0,0 0 0,-1 0-1,1 0 1,0 0 0,0-1 0,0 1 0,0 0 0,0 0 0,0 0 0,0-1-1,0 1 1,0 0 0,0 0 0,0 0 0,0-1 0,0 1 0,0 0-1,0 0 1,0 0 0,0-1 0,0 1 0,0 0 0,0 0 0,0 0 0,0 0-1,0-1 1,0 1 0,1 0 0,-1 0 0,0 0 0,0 0 0,0-1-1,0 1 1,0 0 0,1 0 0,-1 0 0,0 0 0,0 0 0,0 0-1,0 0 1,1-1 0,-1 1 0,0 0 0,0 0 0,0 0 0,0 0 0,1 0-1,-1 0 1,0 0 0,0 0 0,0 0 0,1 0-3,0 0-5,5 0 87,18 2 398,-17 4-344,0 31 95,10 5-34,-12-34-160,-2 0 0,1 0 1,-1 1-1,0 0 0,0 2-37,5 33 84,7 34-12,-12-66-72,1 0-1,0-1 0,1 1 1,0-1-1,4 6 1,29 37-61,-12-18-21,-24-33 73,0 1 0,0-1 0,0-1 0,1 1-1,-1 0 1,1 0 0,0-1 0,-1 0 0,1 1 0,0-1-1,1 0 1,-1 0 0,0-1 0,0 1 0,1-1 9,-1 0-5,0-1 0,-1 1 0,1-1 1,-1 0-1,1 0 0,0 0 0,-1-1 1,1 1-1,-1-1 0,1 1 0,-1-1 1,1 0-1,-1 0 0,1 0 0,-1 0 1,0 0-1,1-1 0,-1 1 0,1-1 5,55-32-18,-42 26 10,-1 0 0,0-1 0,-1-1 0,1 0 0,-1-2 8,24-33-75,15-1-34,-29 16 36,-14 15 39,15-12-30,-17 20 43,-1-1 0,0 0 0,0-1 0,3-4 21,9-21 11,-10 18 52,0 9-43,-4 4-3,-2-5 47,-4-5-15,1 9 4,1 2 46,-2 3-96,-1-1 0,1 0 0,-1 0 0,1 0 0,-1 0 0,1 0-1,-1 0 1,1 0 0,-1 0 0,0 0 0,0-1-3,-1 1 31,3 0 15,0 2-34,0 17 93,3-3-59,5 1-47,7 1-34,-4-5 10,22 20-52,-11-20 2,3-8-43,-8-4 67,-5-1 8,0 0-1,-1 0 1,1-1-1,11-3 44,22-11-83,-19 9 36,-15 4 17,-1 0 0,1-1 1,0-1-1,-1 0 0,2-1 30,10-6-79,-7 4-24,0 0-1,-1-1 1,11-8 103,27-24-352,36-27-319,-51 41 431,-34 25 217,-1-1 0,1 0 0,-1 0 0,0-1 0,0 1 0,0 0 0,2-3 23,8-17-69,-6 9 72,2 3 33,-7 10 76,0 2-44,0 15 64,-1-1-5,0 0-31,4 20 57,3-12-64,-4-15-54,-1 0-1,1 1 1,-2 0-1,1-1 1,-1 1-1,-1 0-34,0 47 88,0 67 11,0-122-98,0 0-1,0-1 1,0 1 0,0-1-1,0 1 1,0 0 0,1-1-1,-1 1 1,0-1 0,1 1-1,0 0 1,-1-1 0,1 1-1,0-1 1,0 0 0,-1 1-1,1-1 1,0 0 0,1 1-1,-1-1 1,0 0 0,0 0-1,0 0 1,1 0 0,-1 0-1,1 0 0,2-2-1,-5-3-68,-3 0-79,-2-1-90,1 0-94,2 1-109,0-4 26,2-2-38,-3-9-306,1 9 144,0 1 1,-1-1 0,-5-7 614</inkml:trace>
  <inkml:trace contextRef="#ctx0" brushRef="#br0" timeOffset="-9883.7202">15808 1951 8090,'-4'4'68,"-2"3"144,0 0 95,5-6-252,1 0 0,-1 1-1,0-1 1,1 0-1,-1 1 1,1-1-1,0 1 1,-1-1 0,1 1-1,0-1 1,0 1-1,0-1 1,0 1-1,0-1 1,0 0 0,0 1-1,1-1 1,-1 1-1,0-1 1,1 1-1,0-1-54,2 9-61,1 0-53,2 6-133,0 0-58,8 19-373,-10-24 487,0 1 39,10 24-399,2-1-108,1-3-87,0-3-65,-5-8 160,3 7-269</inkml:trace>
  <inkml:trace contextRef="#ctx0" brushRef="#br0" timeOffset="-9200.6804">16988 2722 4481,'-1'-6'249,"0"0"36,-6-3 659,1 8-494,-2 0-67,2 1-186,0 0-59,-1 0-74,0 0-69,-11 0 6,-31 1-58,25 2 62,-32 12 42,0 8 47,27-9 13,0 2 0,1 1 0,0 1 0,-11 11-107,33-24 28,-1 1 0,1-1 0,1 1 0,-1 0 0,1 0 1,0 1-1,0-1 0,0 1 0,1 0 0,-2 6-28,-3 16 51,7 4-51,0-19-16,2 21-49,0-34 56,0 1 0,1-1 0,-1 1 0,1-1 0,-1 1 0,1-1 0,-1 0 0,1 1 1,0-1-1,0 0 0,0 1 0,0-1 0,0 1 9,2 0-13,-1 0 0,1 0 0,0 1 0,0-2 0,0 1 0,0 0 0,0 0 0,0-1 0,1 0 0,-1 0 0,1 0 0,-1 0 0,2 0 13,1 0-15,0-1 0,0 0 0,1 0 0,-1 0 0,0 0 0,0-1 0,4-1 15,1-1-10,1 0-1,-1-1 1,7-3 10,25-15 48,-2-2 40,-28 17-54,1-1 1,-1 0-1,-1-1 1,1 0-1,-1-1 1,-1 0-1,0-1 1,-1 0-1,2-3-34,11-20 84,-1 0 0,-2-1 0,6-17-84,-24 48 7,-1 0 2,1 1 1,0-1-1,0 0 0,0 1 0,1 0 1,-1-1-1,4-1-9,17-10 120,-21 14-110,-1 0 2,1 0-1,-1 0 1,0 0 0,0 1 0,1-1-1,-1 0 1,0 1 0,1-1 0,-1 1-1,1 0 1,-1-1 0,0 1-1,1 0 1,-1 0 0,1 0 0,-1 0-1,1 0 1,-1 0 0,2 1-12,6 11 168,1 18 73,-1 16 80,-2 0 1,-1 24-322,-4-48 61,11 145 342,-9-42-174,-4 32-13,0 9-50,0-1-58,0-11-68,-3-3-55,-10 56-67,10-160 59,0 97-66,3-86-4,-4 16 93,-11 20-69,12-69 51,2-13 17,-1 0-1,0 1 0,0-1 0,-2 0 0,-1 3 2,5-12 2,-1-1-1,0 0 1,0 0-1,0 0 1,-1 1-1,1-1 1,0-1-1,-1 1 1,0 0-1,1 0 1,-1 0-1,0-1 1,0 1-1,0-1 1,0 0 0,0 1-1,0-1 1,0 0-1,0 0 1,0 0-1,-1 0 1,1-1-1,0 1 1,-1-1-1,1 1 1,0-1-1,-1 0 1,0 0-2,-2 0 1,-1 1-1,-1-1 0,0 0 0,0 0 1,0 0-1,0-1 0,0 0 0,0-1 0,0 0 1,1 0-1,-1 0 0,1 0 0,-1-1 0,1 0 1,0-1-1,-3-1 0,-18-18-7,1 0 1,1-2-1,1-1 1,-10-14 6,-25-39-46,9 4-33,40 58 16,1-1 0,0 1 0,1-2-1,-2-11 64,-16-70-311,18 61-89,-2-29 400,6 10-499,3-22 499,1 47-130,1 2-36,2-26-259,3-7-204,11-35-428,-2 29 387,11-38-283</inkml:trace>
  <inkml:trace contextRef="#ctx0" brushRef="#br0" timeOffset="-8452.7598">17101 2042 3097,'11'-22'845,"9"-20"673,-5 22-607,-12 18-659,0 0-32,4 1 131,-1 3-101,-1 3-80,3 5-15,1 6-30,-5-9-3,9 17 138,-5 1-62,-4 5-24,-4 16 10,1 17 41,4-21-91,3 23 446,-2 59-580,-6-124 0,4 147 356,11-7-51,-7-7-73,7-16-98,-8-15-74,8-42-42,-11-35-13,-4-22-3,0 1 0,0 0 0,0 0 0,1 0 0,0 0 1,0 0-1,0 0 0,0-1 0,1 1 0,-1-1 0,1 1 0,0-1 0,0 1 0,0-1 0,1 0-2,-3-2 0,0-1 1,0 0 0,0 0 0,0 0 0,1 0 0,-1 1-1,0-1 1,0 0 0,0 0 0,0 0 0,0 0-1,0 0 1,0 0 0,1 1 0,-1-1 0,0 0 0,0 0-1,0 0 1,0 0 0,1 0 0,-1 0 0,0 0 0,0 0-1,0 0 1,0 0 0,1 0 0,-1 0 0,0 0-1,0 0 1,0 0 0,0 0 0,1 0 0,-1 0 0,0 0-1,0 0 1,0 0 0,0 0 0,1 0 0,-1 0-1,0 0 1,0 0 0,0 0 0,0 0 0,0-1 0,1 1-1,-1 0 1,0 0 0,0 0 0,0 0 0,0 0-1,0 0 1,0-1 0,0 1 0,0 0 0,1 0 0,-1 0-1,0-1 0,2-1 8,0 0 0,0-1-1,-1 1 1,1-1 0,0 0-1,-1 0 1,0 1 0,1-4-8,8-27 11,-8 23-18,1 0 0,0 0 0,1 0 1,0 0 6,-3 9-2,7-15-32,0-1-1,0 0 0,-2-1 0,1-4 35,-4 9-37,-1 0 0,-1 1-1,0-1 1,0-8 37,-2 10-23,2-1 0,0 0 0,1-9 23,14-13-8,-13 5 42,-3 8 24,0 10-2,0 7 39,4 8-17,-2-1-71,1 0-1,-1 0 1,-1 0 0,1 0-1,0 1 1,-1-1-1,1 0 1,-1 1 0,0-1-1,0 1 1,-1 0-1,1-1 1,-1 4-7,4 11 10,15 69 18,0 0-58,-18-81 21,5 21-67,2-3-50,5-5-43,8-4-34,-20-15 192,0 1-1,0-1 1,0 0-1,0 1 1,0-1 0,0 0-1,0 0 1,0 1 0,0-1-1,0 0 1,0 0 0,0 0-1,0 0 1,0-1-1,0 1 1,0 0 0,0 0-1,0-1 1,0 1 0,0 0-1,0-1 1,0 1 0,0-1-1,0 0 12,2-1-23,-1 0 0,1 0 0,-1 0 0,0 0 0,0-1 0,0 1 0,0-1-1,0 0 24,20-34-122,5-18 29,-8 15 38,2-4-82,9-30 137,-2-11-161,-3-5 161,-12 39-41,46-137-30,-12 66 101,-17 51 60,-15 28 56,-4 15 57,-3 19-29,-7 11-150,0 0 0,0 0-1,0-1 1,0 1 0,0 0 0,0 0 0,0 0 0,0 0-1,-1 0 1,1 0 0,-1 0 0,0 1 0,1 0-24,0 2 25,14 44 332,-8 23 33,5-3 238,7 22-628,8 20 336,-1-8-113,-11-29-93,-2-2-39,8 67-8,1 11-109,-1-41-49,5 1-54,-7-39-2,2-2-48,-17-56 97,-3-8-47,-7-11-199,-1-6 95,2 4 107,2 1 52,0 3 37,-9-23-304,2 3 62,1-2 7,-2-13-60,-4-14-61,1 10 69,-11-16 21,5 17 133,0 6 72,-2-1 58,-5-5 109,3 5 44,-1 0 72,-3 4 96,-4 5 118,7 10-36,8 6-75,4 3-1,0 2 55,9 6-204,-4-1-30,6 2-57,1-1 36,0 1 30,0 0 47,0 0 54,0 0 63,16 2-179,7 6-29,9 1-13,-8-6-17,1-1 1,0-1-1,0-1 1,0-1-1,15-4-43,26-4 86,0-4-86,-16 3-7,3 1-36,16-4-42,-32 5-5,0-1-44,14-4-129,0-2-119,-9 1-42,-1 0-110,-1-1-124,-20 7 279,-1 0-36,29-16-501,21-15-411,-66 37 1286</inkml:trace>
  <inkml:trace contextRef="#ctx0" brushRef="#br0" timeOffset="-7671.4561">19097 1203 968,'26'12'-144,"-11"-6"75,-3-3 35,3-2 25</inkml:trace>
  <inkml:trace contextRef="#ctx0" brushRef="#br0" timeOffset="-7216.8588">19437 862 4929,'-7'-13'288,"1"0"51,-15-24 889,11 21-761,5 7-269,-1 0-34,0-1-44,-1 0-49,5 7-66,1 0 0,-1 0 0,0 1 0,0-1 0,-1 0 0,1 1 0,-1-1 0,1 1 0,-1 0 0,0 0 0,1 0 0,-1 0 0,0 0 0,-3-1-5,-23-5 58,9 2-4,12 4-26,0 0 0,0 0 1,0 0-1,-1 1 0,1 0 1,0 0-1,-1 1 0,1 0 0,-8 2-28,2 1 64,0 1 0,1 0 0,-8 4-64,-30 18 138,44-22-121,1 1 0,0 0-1,0 0 1,0 0 0,1 1 0,-1 0-17,-27 37 52,13-16-34,0-3-8,-13 18 11,31-39-21,0 1 1,0 0-1,0 0 1,1 0-1,0 0 0,-1 0 1,1 0-1,1 0 1,-1 1-1,1-1 1,-1 3-1,1 5-7,0-10 9,0 1-1,0-1 0,0 1 1,0-1-1,0 1 1,1-1-1,-1 1 0,1 1-1,0-3 3,-1 0 0,1-1 0,-1 1-1,1 0 1,0-1 0,-1 1 0,1-1 0,0 1-1,-1-1 1,1 1 0,0-1 0,0 1 0,-1-1-1,1 0 1,0 1 0,0-1 0,0 0 0,-1 0-1,1 1 1,0-1 0,0 0 0,0 0 0,0 0-1,0 0 1,-1 0 0,2-1-3,0 2 12,0-1-1,0-1 1,0 1 0,0 0-1,0 0 1,0-1 0,-1 1-1,1-1 1,0 1-1,0-1 1,0 0 0,1 0-12,24-24 141,27-23 19,-19 16 44,20-22-204,-44 42 16,-2 0 0,1-1 0,-1 0 0,1-3-16,43-94 28,-37 79-26,0 1-10,-2-1 1,0 0-1,-3-1 0,5-17 8,15-86-39,-26 104 39,-1 1 0,-1-1 0,-1-6 0,1 0 18,4 8 44,-2 4 96,-9 18 7,-3 6 44,6 1-195,1 0 0,0 0-1,-1 0 1,1 0 0,0 0-1,0 1 1,-1-1 0,1 0-1,0 0 1,-1 0 0,1 0-1,0 0 1,0 1-1,-1-1 1,1 0 0,0 0-1,0 0 1,-1 1 0,1-1-1,0 0 1,0 0 0,-1 1-1,1-1 1,0 0 0,0 0-1,0 1 1,0-1-1,0 0 1,0 1 0,-1-1-1,1 0 1,0 1 0,0-1-1,0 0 1,0 1-14,-8 19 178,2 1-42,3 5-14,0 14 16,1 4 12,-9 28 33,3-15-97,-1 7-27,-9 64-13,-20 103-54,12 8 39,12-69-88,5-58-50,-2 28-78,3 0-55,5-13-33,-1-1-75,-6 27-212,4-73 247,2 1-73,2-27 65,1-1-66,1-19 106,1-2-34,1 1-37,1-1-41,0 0-44,2 0-46,1-1-51,1-1-54,15 46-1425</inkml:trace>
  <inkml:trace contextRef="#ctx0" brushRef="#br0" timeOffset="-6783.556">19687 2835 5441,'9'-16'468,"16"-19"700,-11 15-494,-7 10-379,-2 1-42,-2 1-90,0 0-39,0-9 41,-1 1-66,2-1-8,-2 8-25,0 1-1,0-1 1,-1 0-1,0-4-65,-2 4 59,0-1 0,0 0-1,0 0 1,-1 1-1,-1-1 1,0 1 0,0 0-1,-1 0 1,0 0 0,0 0-1,-1 1 1,-4-5-59,-8-11 224,-1 2 1,-1 0 0,-15-12-225,22 21 87,-2 2 0,1 0 1,-6-3-88,-25-11 119,15 14-85,-2 5-43,-1 5-51,-1 6-59,24-3 78,-1 1 0,0 1 0,1 0 0,0 0 0,0 1 0,-8 5 41,8-3-29,-1 0 1,1 0-1,1 1 0,0 1 0,-5 5 29,3-2-21,1 0 0,1 1 0,-1 2 21,-1 3-17,1 2 0,1-1 0,-3 11 17,-4 12-39,-6 15-61,19-49 71,0 0 1,0 1-1,1 0 1,0-1-1,0 6 29,1-13-6,0 1 0,0-1 0,0 1 0,0-1 0,0 1-1,1-1 1,-1 1 0,0-1 0,1 1 0,0-1 0,-1 1 0,2 0 6,-2-1-1,0-1-1,0 0 1,1 1 0,-1-1 0,0 0 0,1 1 0,-1-1 0,1 0-1,-1 0 1,0 1 0,1-1 0,-1 0 0,1 0 0,-1 0-1,1 0 1,-1 1 0,1-1 0,-1 0 0,0 0 0,1 0-1,-1 0 1,1 0 0,-1 0 0,1 0 0,-1 0 0,1-1 1,1 1 2,1-1 1,-1-1 0,0 1 0,0 0-1,0-1 1,0 1 0,0-1-1,0 1 1,0-1 0,-1 0 0,1 0-1,-1 0 1,1 0 0,0-1-3,66-107 195,-54 88-161,-2-1 1,-1 0 0,0-1 0,4-18-35,-6 17 14,29-69 18,-20 32 56,8-62-88,2-4 95,-21 96-34,-1 1 1,-2-5-62,1-62 222,-5 91-121,-3 14-11,-7 13-23,2-1 1,0 1 0,2 1-1,-4 17-67,-16 90 183,3-34-69,-11 51 11,23-86-73,-1 21-52,4 62-43,5-72-34,0-21 23,-2 1-76,0 0-84,-1 2-90,1-2-77,0 1-95,0 0-99,1 0-105,1 22-196,2 36-385</inkml:trace>
  <inkml:trace contextRef="#ctx0" brushRef="#br0" timeOffset="-5214.0195">12883 5330 288,'15'-3'860,"1"-4"-175,0-5-53,-1-1-59,0-2-64,-2 0-70,-2 1-75,-2 2-80,1-2 74,1 0-40,8-13 222,-2 4-134,20-31 438,-23 32-491,-9 6-55,-9 1-75,-11-4-101,12 17-108,1 0-1,-1-1 0,0 1 0,0 0 0,0 1 0,0-1 0,0 0 0,0 1 1,-1 0-1,1 0 0,-4-1-13,1 1 10,-1 0 1,1 0 0,-1 1-1,0 0 1,1 0-1,-3 1-10,-6 1 7,1 1 0,-1 0 0,1 1 0,0 1 0,-4 1-7,0 3 10,-1 0 0,1 1 1,0 0-1,-7 8-10,6-6 7,7-4-1,-26 18 63,-28 24-69,48-34 35,1 0 1,1 2 0,1 0 0,-11 15-36,-10 18 84,-38 53 135,49-65 106,-17 36-325,-4 12 274,38-73-198,1 1 0,0 0 0,1 0 0,-4 15-76,7-16 36,0-1 1,1 1-1,1 0 0,0 0 0,1 0 0,1 0 0,0 0 1,1 0-1,1 2-36,-2-8 11,1 0 0,0 0 0,1-1 1,3 8-12,19 27-1,9-5-56,6-7-70,8-8-98,-35-17 147,25 6-275,-5-9-108,-3-6-86,1-4-65,-27 7 530,34-11-854,3-3-88,-2 0 151,28-11-484</inkml:trace>
  <inkml:trace contextRef="#ctx0" brushRef="#br0" timeOffset="-4970.9392">13790 5511 6793,'9'0'698,"-1"0"-74,1 0-70,-1 0-65,2-1 38,0 1-89,0 0-80,-1 0-73,1 0-64,0 1-56,0 1-48,0 0-38,10 5-11,10 1-64,0-4-60,0 0-63,-8 1-24,-9-2 19,0 0-32,0 0-46,-1 0-59,1-1-69,0-2-81,0 0-93,1-1-104,0-2-116,4-3-124,9-7-365</inkml:trace>
  <inkml:trace contextRef="#ctx0" brushRef="#br0" timeOffset="-4465.6645">14765 5285 6281,'6'0'251,"-1"1"44,-4-1-188,0 1-1,0-1 0,-1 1 1,1-1-1,0 1 1,0-1-1,0 1 0,-1-1 1,1 1-1,0 0 1,-1-1-1,1 1 0,-1 0 1,1-1-1,0 2-106,2 2 498,-1-2-293,0 0-41,1-1-45,0 0-55,2 0-60,0-1-68,-2 1 62,0-1 0,0 1 1,0-1-1,0 1 0,0 0 1,0 0-1,0 1 0,0-1 1,0 1-1,0-1 1,0 1-1,-1 0 0,1 0 1,-1 0-1,1 0 0,-1 0 1,0 1-1,0-1 0,1 3 2,5 6-6,0 1-1,-1 0 1,5 11 6,4 13 4,-2 1-1,-1 1 1,-2-1 0,-2 2-1,-1 2-3,12 49 14,44 129 50,-62-213-59,6 16 65,-8-22-65,1 0 0,-1 0-1,1 1 1,-1-1 0,1 0 0,-1 0 0,1 1-1,0-1 1,-1 0 0,1 0 0,-1 0-1,1 0 1,0 0 0,-1 0 0,1 0-1,-1 0 1,1 0 0,0 0 0,-1-1 0,1 1-1,-1 0 1,1 0 0,-1 0 0,1-1-1,-1 1 1,1 0 0,-1-1 0,1 1-1,0-1-4,1 0 15,0 0 0,-1 0 1,1-1-1,0 1 0,0 0 0,-1-1 0,1 0 0,-1 1 0,1-1 0,-1 0-15,11-21 96,-1-25 53,-2-8 17,-2 4-57,4 2-43,-8 38-58,21-91 36,-17 70-49,-2 0 0,-2 0 0,0-26 5,-1 25-35,1 0 0,4-12 35,0-9-119,-4 28 9,-2 0-43,-1 11 19,0 1-67,-1-4-135,1 2-71,1-1-144,3-6-331,-4 21 726,1 1 0,0-1 0,0 1 0,0 0 0,0-1 0,1 1 0,-1 0 0,1 0 0,-1 0 0,1 0 0,0 0 0,1-1 156,-2 3-9</inkml:trace>
  <inkml:trace contextRef="#ctx0" brushRef="#br0" timeOffset="-3898.1129">15967 5648 3361,'10'-13'548,"-8"11"-388,-1-1 1,1 0-1,-1 0 0,0 0 1,0 0-1,0 0 0,0 0 0,0 0 1,-1 0-161,2-9 447,-2 6-245,0 0-33,0-1-41,0 0-45,0 2-53,0-1-42,0-19 390,-2-1 1,-3-21-379,-1 18 212,-4 1-33,-35-70 636,38 82-689,0 2 1,0-1 0,-3-1-127,-16-21 223,-1 9-69,-3 2-38,-15-2-30,41 26-89,0 0 1,0 0 0,-1 1 0,1-1 0,-1 1 0,1 0-1,-1 0 1,-1 0 2,4 1-4,0 0-1,0 1 1,1-1-1,-1 1 1,0-1-1,1 1 1,-1 0-1,0-1 0,1 1 1,-1 0-1,1 0 1,0 0-1,-2 1 5,-4 3-18,-21 10-43,20-11 47,0 0-1,0 0 1,1 1 0,0-1 0,0 2-1,-7 5 15,5-1-4,0 1-1,1 0 1,0 1-1,1 0 1,-5 10 4,5-8 14,1 0-1,0 0 1,1 1-1,1-1 1,-2 11-14,-1 47 64,3-48-50,-4 31 53,0 45-67,8-83 2,0 0 1,1 0-1,1 0 0,0-1 1,1 1-1,1-1 0,1 1 1,2 2-3,0 1 5,-5-13-6,1 0-1,0 0 1,0-1 0,0 1-1,1-1 1,-1 1 0,5 3 1,-6-8 4,-1-1 1,1 1-1,0-1 0,-1 1 1,1-1-1,0 0 1,0 0-1,0 0 1,0 0-1,0 0 1,0-1-1,1 1-4,0 0 15,0-1-1,1 1 1,-1-1 0,0 0-1,1 0 1,-1 0 0,0-1-1,0 1 1,1-1 0,0 0-15,4-1 23,0-1 1,0 0 0,0 0-1,0-1 1,0 0-1,-1 0 1,0-1 0,0 0-1,0 0 1,0 0 0,-1-1-1,0 0 1,0 0-1,3-5-23,71-96 190,-23 28-99,-21 27-63,-15 19-13,-1 0 0,-3-2 0,10-25-15,2-2 12,-25 51 0,-5 10-12,1 1 0,0-1 1,0 1-1,0-1 0,0 1 0,0-1 1,0 1-1,0-1 0,0 1 0,0 0 1,1-1-1,-1 1 0,0-1 0,0 1 1,0-1-1,0 1 0,1-1 0,-1 1 1,0 0-1,0-1 0,1 1 0,-1 0 1,0-1-1,1 1 0,-1 0 1,0-1-1,1 2-1,0-1 1,0 1 0,0 0 0,0-1 0,0 1-1,0 0 1,0 0 0,0-1 0,0 1 0,-1 0-1,1 0 1,0 0 0,-1 0 0,1 0 0,-1 0-1,1 0 1,-1 0 0,1 1 0,-1-1 0,0 0 0,8 41 4,-6-33 0,3 8 7,-1 0 0,-1 0 0,-1 0 0,0 0 1,-1 2-12,1 21 24,1 0 0,4 12-24,-2-18-24,-2 0 1,0 8 23,-3 24-205,0-42 59,0-11 25,0-1-36,0-1-46,0-1-52,0-6-70,0-2-67,3-8-519,-3 6 911,8-16-990,0-9-83,-6 0 139,-1-15-542</inkml:trace>
  <inkml:trace contextRef="#ctx0" brushRef="#br0" timeOffset="-3684.8798">16262 4514 6881,'-5'5'385,"0"1"37,-5 15 1051,8-12-887,1-3-274,1 0-37,0 1-47,0 0-54,1 0-62,0 0-71,0 1-79,0 1-87,1 2 128,6 40-54,-1 10 51,-5-3 32,2 44 93,15 65 138,-4-38-74,-5 6-48,-2-19-78,4-5-74,4-2-75,-1-3-117,-4-7-123,-8-43 35,-1-25 51,0-5-75,3 3-222,-2-15 219,-1-1-45,2 3-172,-2-2-104,0 0-121,-1-7 329,-1 0-37,0-2-537,0-3-565</inkml:trace>
  <inkml:trace contextRef="#ctx0" brushRef="#br0" timeOffset="-3048.5677">16466 5262 5057,'0'9'629,"0"0"-68,0-1-65,0 1-61,0-1-58,0 1-54,0-1-51,0 1-46,0-1-44,0 0-39,0 8 38,1 0-116,-1 0-84,2-1-56,2 20-171,0-13 153,-2-11 93,1 0 43,0 0 56,1 0 63,7 23-126,-3-6 17,2 0 1,10 19-54,18 17 92,-32-54-76,0-1-1,1 1 1,0-1 0,1-1 0,0 1 0,0-2 0,1 1 0,9 5-16,-5-2 15,-1-1-2,-9-7-7,1 0-1,0 1 1,0-1-1,0 0 1,0-1-1,0 1 1,0-1-1,1 0 1,-1 0-1,1 0 1,0 0-1,0-1 1,-1 0-1,1 0 1,0 0-1,0-1 1,4 1-6,10-1 10,-13 1-6,-1-1-1,1 1 1,-1-1-1,1 0 1,-1-1-1,0 0 0,1 0 1,-1 0-1,0 0 1,1-1-1,2-1-3,-5 1 4,0-1 0,-1 0 0,1 1 0,-1-1 0,1 0 0,-1 0 0,1-2-4,6-9 11,1 1-6,0 0 1,-1-1 0,-1 0 0,0-1 0,-1 0-1,5-14-5,5-19 1,18-62-13,-30 91 15,-1 1 0,-1-1-1,-1 0 1,0-16-3,-2 18 30,0-20-36,0 25 51,0-1 72,0 1 100,1 40 37,0-13-128,-1-1 0,0 1 0,-2-1 0,-1 13-126,-3-2 102,-4 27 77,9-44-153,1 0-1,-1 1 1,1-1 0,1 0 0,1 7-26,4 20 49,3 14-36,-6-1-59,-2-42 28,-1 1-1,1-1 1,0 1-1,0-1 0,1 2 19,0-2-32,0 1-1,1 0 1,0-1-1,0 1 0,0-1 1,1 0-1,0 0 1,0-1-1,1 1 1,2 1 32,-6-6-10,0 0 0,0 0 0,1 0 1,-1 0-1,0 0 0,1-1 1,-1 1-1,0 0 0,1-1 0,-1 1 1,1-1-1,0 0 10,6 3-41,3 1 6,-9-3 23,0-1 0,1 1 1,-1 0-1,0-1 1,1 1-1,-1-1 1,0 1-1,1-1 1,0 0 11,2-1-17,-1 0 0,0 0 0,1 0 0,-1-1 0,0 1 1,0-1-1,3-2 17,27-10-67,-16 7 28,0-1 1,0 0-1,4-4 39,-17 9-7,20-12-16,0-1 0,-2 0 0,0-2 0,4-5 23,26-37-2,-21 30 7,-22 22-5,-1-1 0,1-1-1,-1 1 1,-1-1-1,0-1 1,0 0-1,4-9 1,18-44-25,-16 43 9,6-11-15,-12-8-6,-4 20 21,1-1 4,1-7 9,-9 4 12,-5-2 68,-8-3 78,13 26-126,1-1 0,-1 1-1,0 0 1,1 0 0,-1 0 0,-1 1-1,1-1 1,0 1 0,0-1 0,-2 1-29,5 2 6,-1-1 1,1 1 0,-1 0 0,0 0-1,1 0 1,-1-1 0,0 1 0,1 0-1,-1 0 1,0 0 0,0 0 0,1 0-1,-1 0 1,0 0 0,1 0 0,-1 0-1,0 1 1,1-1 0,-1 0 0,0 0 0,1 1-1,-1-1 1,1 0 0,-1 1 0,0-1-1,1 0 1,-1 1 0,1-1 0,-1 1-1,1-1 1,-1 1-7,-14 23 155,5-7-93,7-11-49,0 0-1,0 0 1,0 0 0,1 0-1,0 0 1,0 1-1,1-1 1,-1 1 0,1 6-13,0 61 60,1-43-32,0 102 82,0-120-87,0 1-1,1-1 0,1 1 0,0-1 0,0 1-22,0-8 9,0-1 1,0 1-1,1-1 0,0 1 0,0-1 0,0 0 1,0 0-1,1-1 0,0 1 0,0-1 0,2 2-9,-1-1 0,1 0-1,-1 0 0,1-1 1,0 1-1,2-1 1,11 5-53,1-4-46,1-4-54,0-4-62,0-5-72,-1-5-79,-10 6 108,-1 0-38,9-10-394,5-6-278,-7 4 173,-1-2-36,3-10-145,10-21-538,-28 51 1513</inkml:trace>
  <inkml:trace contextRef="#ctx0" brushRef="#br0" timeOffset="-1780.3553">18371 5353 4849,'11'0'-154,"1"1"-58,3 0-73,-1-1-43,-10 1 203,0-2 0,0 1 0,0 0 0,-1-1 1,1 1-1,0-1 0,0 0 0,-1 0 0,2-1 125,6-5 66,-1-1 53,6-13 232,7-26 517,-17 33-645,0 1-46,-2 6-53,14-30 416,-2 0-106,-2-1-102,-2-5-93,3-26 75,0-3-58,2-17 371,0-37-627,-9 9 408,-2 60-165,1-9 545,-1-34-788,-6-24 759,0 85-448,0 2 69,0 37-368,0-1 0,0 1 0,0-1-1,0 1 1,0-1 0,0 1 0,0-1 0,0 1 0,0-1 0,0 1 0,0-1 0,0 1 0,-1 0-1,1-1 1,0 1 0,0-1 0,0 1 0,-1-1 0,1 1 0,0 0 0,0-1 0,-1 1 0,1 0-1,0-1 1,-1 1 0,1 0-12,-4-4 47,-5-3 121,-1 21-39,9-10-120,-2 0 1,0 1 0,1 0 0,0 0 0,0 0 0,1 0 0,-1 0 0,1 0 0,0 1 0,1-1 1,-1 0-1,1 1 0,0 1-10,-1 24 119,-5 28-119,2-28 113,0 30-113,11 24 105,-2-38-46,2 100 109,23 115 7,1 2-95,-28-206-81,4 30-12,4 8 13,-3-52-69,12 36 69,-1-12-116,-8-22-59,0-20-29,-9-22 139,0 4 13,-2-5-8,0-1-70,0 0-98,-4-17 3,-4 1 47,1 2 67,-5-10 14,1 2 44,-3-1 31,-11-12 34,12 15-4,2 6 28,0 0 0,-1 1 1,0 1-1,-1 0 0,-7-5-36,-7-6 75,13 10-28,-1 0 1,0 1 0,0 1 0,-1 0-1,0 1 1,-7-2-48,-67-31 247,56 26-145,14 6-44,6 6 10,11 3-14,6-3 5,-3 2-52,16-12 97,-14 12-88,1 0-1,0 1 1,-1-1-1,1 0 1,-1 1-1,1-1 1,0 1 0,0 0-1,2 0-15,4-1 24,0 0 1,0 0-1,0-1 0,-1 0 0,3-1-24,25-6 26,-22 7-30,1 0 0,0 2 0,6 0 4,-3 0-30,0-1 0,13-2 30,4-3-52,-12 1-6,0 2 0,0 0 0,5 1 58,20 1-123,-28 0 63,-1 0-1,16 3 61,-29-1-5,1 0 1,-1 0-1,0 1 0,1 0 0,-1 0 0,0 0 1,0 1-1,-1 0 0,1 0 0,0 1 5,127 91-16,-107-71 12,-18-16 3,-1 0-1,2-1 1,-1 0 0,5 3 1,52 31-12,-61-39 13,0-1 0,0 0 0,0 0 1,0 0-1,1-1 0,-1 0 0,0 1 0,0-1 0,1-1 0,-1 1 0,1-1-1,8 0 8,-3 1 23,9-4-13,-9-2 37,-3-3 45,0-2 72,-4 4-108,5-8 44,-4 3-8,-1-2 22,-2-2 50,0 2-63,-1-16 91,-5 6-12,-10-9-62,-14-15-33,12 23-61,8 10-24,-1 0 1,-1 1-1,0 0 1,-1 1-1,-1 1 1,0 0-1,0 0 1,-11-5-9,4 1 1,13 9-3,-1 1-1,-1 0 1,1 1-1,-1 0 1,0 0-1,-5-1 3,9 4-3,0 1-1,-1-1 1,1 1-1,-1 1 0,1-1 1,0 1-1,-1 0 1,1 0-1,-1 1 0,1 0 1,0 0-1,-1 0 1,0 0 3,-1 2-15,-1 0 0,1 0-1,0 0 1,0 1 0,0 0 0,0 1 0,1 0 0,0 0 0,-6 5 15,-3 5-57,1 0-1,0 0 1,-1 5 57,11-14-27,0 0 1,1 1-1,0-1 1,0 1 0,0 0-1,1 0 1,0 0-1,0 0 1,1 0 0,0 0-1,0 1 27,1-3-24,-1 0 0,2-1 0,-1 1 0,0 0-1,1 0 1,0-1 0,0 1 0,1 1 24,-2-4-19,1 1 0,1-1 0,-1 1 0,0-1 0,1 1 0,-1-1 0,1 0 0,-1 0 0,1 0 0,0 0 0,0 0 0,0 0 0,0 0 0,1 0 19,2 1-31,1 0 0,0 0 0,-1-1 0,1 1 0,0-1 0,0-1 0,0 1 0,4 0 31,1-1-36,1 0 0,0 0 0,-1-1 0,7-1 36,47-8-68,-4-5 48,-17 1 8,0-1 1,-1-3-1,12-7 12,118-67-49,-151 77 39,-1-1 0,18-15 10,-4 2-3,-30 25 5,-1 0 0,1 0 0,0 0 0,0 0 0,0 1-1,0 0 1,0 0 0,1 0-2,36-1 28,-41 2-27,0 1 0,0 0 0,0 0 1,0 0-1,0 0 0,0 0 0,0 0 0,0 1 0,0-1 1,0 0-1,0 1 0,0-1 0,0 0 0,0 1 0,0-1 0,0 1 1,0-1-1,0 1 0,0 0 0,-1-1 0,1 1 0,0 0 0,0 0 1,-1-1-1,1 1 0,0 0 0,-1 0 0,1 0 0,-1 0 0,1 0 1,-1 0-1,0 0 0,1 0 0,-1 0 0,0 0 0,0 0 1,0 0-1,0 0 0,0 0 0,0 0 0,0 0 0,0 0 0,0 0 1,0 0-2,2 16 14,1-8-6,1 8 7,0 0-1,-1 0 1,0 0-1,-2 0 0,0 2-14,-1 15 20,-1-10-9,1 1 0,2-1 1,1 5-12,3 7 2,-1-14-8,-1 2 1,-2-1-1,0 5 6,-2-19-1,1 0 0,1 1-1,-1-1 1,2 0 0,-1 0-1,2 3 2,-2-6 19,0 0-1,0 1 0,-1-1 0,0 0 0,1 5-18,-2-3 109,0-8 30,0 0 4,0-4-43,-1 2-97,1 0 1,0 0-1,0 0 1,-1 1-1,1-1 1,-1 0-1,0 0 1,1 0-1,-1 1 1,0-1-1,0 0 1,-1 0-4,-12-27-4,-5-31-10,-7-23 54,-25-33 230,15 50-54,2 1 172,2 4 26,3 25-87,10 17-127,16 15-141,2 4-33,5 0-66,-3 0 33,0 0 0,0 0 0,0 0 1,-1 0-1,1 0 0,0 0 0,0-1 0,0 1 0,0 0 0,-1 0 1,1-1-1,0 1 0,0-1 0,-1 1 0,1-1 0,0 1 0,0-1 7,-1 1-13,1-1 0,-1 0 0,0 1 0,1-1 0,-1 0-1,1 0 1,-1 1 0,0-1 0,0 0 0,1 0 0,-1 0 0,0 0-1,0 1 1,0-1 0,0 0 0,0 0 0,0 0 13,1-3-165,6 0-76,5-2-17,0-2 32,43-37-683,-42 33 632,0 0-50,7-3-261,-1 1-99,7-6-413,23-25-1488</inkml:trace>
  <inkml:trace contextRef="#ctx0" brushRef="#br0" timeOffset="3916.0935">13042 8120 4801,'-2'-3'119,"-1"1"0,1 0 1,0 1-1,-1-1 0,1 0 0,-1 1 0,0-1 0,1 1 1,-1 0-1,0 0 0,-1 0-119,-10-2 501,5 1-215,-1-1-57,0-1-45,1-1-92,8 4-84,-1-1 0,0 1-1,0 0 1,-1 0 0,1 0-1,0 1 1,0-1 0,0 0 0,-1 1-1,1 0 1,0-1 0,0 1-1,-1 0-7,-15-3 74,5-4 45,-3-1 87,-5 3 74,4 5-15,-9-1 72,1 6-95,-8 17-189,24-15-54,1 1 0,-1 0 0,2 1 0,-1 1 1,-10 14-24,1 2-1,-1 3 25,13-21 3,-3 6-6,1-1-1,1 1 1,0 1 0,1-1 0,1 1-1,-2 8 4,-1 6 0,-1 5-5,1 0 0,2 1 0,2 0 0,1 0-1,2 0 1,1 11 5,0 17-12,-1-52 3,1 0 0,0-1 0,1 1-1,0 0 1,1-1 0,0 2 9,-2-7-2,1-1 0,0 0 0,0 1 0,0-1 0,0 0 0,0 0 1,1 0-1,0 0 0,0-1 0,0 1 0,0-1 0,1 0 0,1 2 2,12 3 18,2-7 33,-13-1-21,0-1-1,0 0 0,0 0 0,0-1 0,0 0 1,0 0-30,13-6 143,1-1 1,-2-1-1,6-4-143,-6 2 142,0 0 0,14-13-142,-18 12 49,0 0 0,-2 0-1,1-2 1,-2 1-49,61-89 163,11 1-83,-49 47-36,-2-1 1,-3-2 0,12-37-45,-23 47 28,-3 0-1,-2-1 1,4-36-28,-4 20 8,0 8 1,8-41 1,-15 43-10,-3-1 0,-2 1 0,-2-5 0,0-5 9,-1 10-1,-1 0 33,-11-49 130,-8 4 98,-6 6 75,10 41 51,10 15 28,-2 30-219,5 5-103,0-6 46,-1 0 14,5 9-155,0 0 0,0 0-1,1 0 1,-1 0 0,0 0-1,1 0 1,-1-1 0,0 2 0,1-1-1,-1 0 1,0 0 0,0 0 0,1 0-1,-1 0 1,0 0 0,1 1-1,-1-1 1,0 0 0,1 1 0,-1-1-1,0 1-5,-1 0 7,0 0-1,0 1 0,0-1 1,0 1-1,0 0 0,0-1 0,1 1 1,-1 0-1,0 1-6,-19 34-19,16-27 13,1 0 1,0-1 0,0 1 0,1 1-1,1-1 1,0 0 0,0 1-1,1-1 1,0 1 0,1 0 5,-3 26-15,-2 6 6,-3 20-2,4 1 0,2 0 11,7 76-22,2-36-34,0-15-35,-2 4-39,3 39-117,-2-67-79,5 8 326,15 58-388,-14-73 173,-9-40 125,10 43-253,-1-5-77,-4-21 77,2-1-65,-4-13 114,1-1-33,1 1-36,0-1-40,1 1-42,1-1-45,1 1-49,1 1-52,6 8-411,9 12-556</inkml:trace>
  <inkml:trace contextRef="#ctx0" brushRef="#br0" timeOffset="4095.5068">14108 8301 7370,'8'0'811,"0"0"-110,-3 0-244,0 0-49,1 0-42,-1 0-37,1 0 25,0-1-35,13-2 523,-10 0-534,1 0-79,4-2-23,2 1-101,-2 1-77,0 1-38,5-1-60,1-1-65,2-2-65,2-2-62,-6 1 9,26-2-246,-28 6 282,-4 1 13,1 0-43,-1 0-53,1-1-63,-1 0-74,1-1-82,-1-1-94,1-1-104,5-3-205,9-4-390</inkml:trace>
  <inkml:trace contextRef="#ctx0" brushRef="#br0" timeOffset="8428.2117">20526 8120 4177,'0'18'2100,"0"-15"-1497,0-2-35,0-1 103,0 0-317,0 1-50,0 0-42,0 1-38,0 6 137,0-1-87,0-7-266,0 0 0,-1 0 1,1 1-1,0-1 0,0 0 0,0 0 0,0 0 1,0 0-1,0 0 0,0 0 0,0 0 0,0 1 1,0-1-1,0 0 0,0 0 0,0 0 0,0 0 1,0 0-1,0 0 0,1 1 0,-1-1 0,0 0 0,0 0 1,0 0-1,0 0 0,0 0 0,0 0 0,0 0 1,0 0-1,0 1 0,0-1 0,0 0 0,1 0 1,-1 0-1,0 0 0,0 0 0,0 0 0,0 0 0,0 0 1,0 0-1,0 0 0,1 0 0,-1 0 0,0 0 1,0 0-1,0 0 0,0 0 0,0 0 0,0 0 1,0 0-1,1 0 0,-1 0 0,0 0 0,0 0 1,0 0-1,0 0 0,0 0-8,10 1 296,-1 1-68,2 1-23,4 3 28,1 1 36,-3-4 52,-1-4-91,0-1-43,5-6-15,1 1 14,8 2 29,-7 2-99,4-5-29,-1 1-36,3 1-3,8-2-14,4-4-37,-20 6-12,-1 1 1,2 2-1,-1-1 0,3 2 15,20-5-78,13-8-138,0 9-99,-14 5-5,-4 2-65,-18-1 140,0 1-41,-1-1-36,0 1-46,-1-1-52,0 0-55,-10 0 154,-1 0-52,10-4-872,-5-2 464,5-7-305</inkml:trace>
  <inkml:trace contextRef="#ctx0" brushRef="#br0" timeOffset="9794.2501">22045 7621 4009,'-19'18'1407,"16"-14"-523,2-4-620,1 0-33,0 0-41,0 0-35,0 0 189,0 0 152,0 0-56,0 0 77,0 0-5,0 0-8,0 0-100,0 0-81,0-4-145,0-17-30,0-25-42,0 18-58,0 25-19,0 11 14,0-4-34,0 5-5,1 1 0,0-1-1,0 1 1,0-1 0,1 1 0,3 5-4,3 22 13,-5-11 21,-2 0 0,-1 15-34,-1-22 26,1 0 0,1 1-1,3 11-25,5-2 17,-7-25-10,0 0-1,-1 0 1,0 1-1,0-1 0,0 1 1,0-1-1,-1 1 0,1 2-6,3 15 34,11-2 70,-12-16 7,-3-4 50,0 0 11,0 0 68,0 0-5,0 0 45,4 0-11,8-4-38,-2-7-59,-1-6-49,2-8-41,30-96 45,-39 117-127,-1 0 0,-1-1 0,1 1 1,0 0-1,-1 0 0,0-1 0,0 1 0,-1-1 0,1-1-5,0 2-35,0 4-13,0 0-17,0 4 14,6 21-12,5 4 38,-5-15 26,1 5-5,-5-12 8,0-1-1,0 0 1,1 1-1,0-1 1,0 0 0,1-1-1,0 1 1,0-1-1,0 1 1,3 2 1,5 5-2,-10-11 1,0 1 0,0-1 0,0 1 0,0-1-1,1 0 1,-1 0 0,1 0 0,-1 0 0,1-1 0,-1 1 0,1-1 0,0 1 0,0-1-1,0 0 1,0 0 0,0 0 0,0 0 0,0-1 0,0 1 0,1-1 0,0 0 1,2 0-2,0-1 1,0 0-1,0 0 1,0 0 0,0-1-1,0 0 1,-1 0 0,5-2 1,24-8 15,-2-3 16,-30 14-28,1 0 1,-1-1-1,0 1 0,0-1 1,0 0-1,0 0 0,0 0 1,0 0-1,-1 0 0,1 0 1,-1 0-1,1 0 0,-1-1 1,0 1-1,0-1-3,7-35 76,12-2 24,-17 36-91,0 0 1,-1 0-1,1 0 1,-1 0-1,-1-1 1,1 1-1,0-1 1,-1 1-1,0-1 1,0-2-10,-1 7-1,0 0 1,0-1 0,0 1-1,0 0 1,0 0 0,0 0 0,0 0-1,0 0 1,0 0 0,0-1 0,0 1-1,0 0 1,0 0 0,0 0-1,0 0 1,0 0 0,0 0 0,0 0-1,0-1 1,0 1 0,0 0-1,0 0 1,0 0 0,0 0 0,1 0-1,-1 0 1,0 0 0,0-1-1,0 1 1,0 0 0,0 0 0,0 0-1,0 0 1,0 0 0,0 0 0,1 0-1,-1 0 1,0 0 0,0 0-1,0 0 1,0 0 0,0 0 0,0 0-1,0 0 1,1 0 0,-1 0-1,0 0 1,0 0 0,0 0 0,0 0-1,0 0 1,0 0 0,1 0-1,-1 0 1,0 0 0,0 0 0,0 0 0,15 0-30,-11 0-36,-4 0-13,0 4-53,0-2 110,0 0 1,1-1-1,-1 1 1,0 0-1,1 0 0,0 0 1,-1 0-1,1-1 1,0 1-1,0 0 1,0-1-1,1 2 22,12 26-215,-10-18 132,3 9 7,0-1 2,-2-6-7,-1-2-20,1 1-37,-1-2-13,0-1-37,0 1-42,1-1-47,-5-8 254,0 0 0,1 0 0,-1 0 0,1 0 0,-1-1 0,1 1 0,-1 0 0,1 0 0,-1-1 0,1 1 0,-1-1 0,1 1 0,0 0 0,0-1 0,-1 1 0,1-1 0,0 1 0,0-1-1,0 0 1,-1 1 0,1-1 0,0 0 0,0 1 0,0-1 0,0 0 23,7-2-276,-1-3 6,1-1-50,0-2-65,1-1-80,-4 4 136,1-1-39,-6 6 367,15-16-794,8-17-515,-16 15 560,-1 1 0,0-1 0,1-12 750</inkml:trace>
  <inkml:trace contextRef="#ctx0" brushRef="#br0" timeOffset="10197.6478">22839 6600 5193,'0'4'1594,"0"0"-1177,0 0-55,0 0-51,0 1-46,-1 2 52,1 0-83,0 0-72,0 0-58,1 7-23,1 8-66,0-12 15,13 58 86,-8-14 47,-1-1 271,7 21-434,7 21 284,-3 0-84,-1 1-64,0 0-45,6 40-6,-4 21-40,-11-84-27,13 56-18,-1-38-8,-15-64-1,0 1 0,2-1 0,3 4 9,-8-28-1,5 14-21,3-11-14,1-2 14,-3 0 16,-6-3 4,1-1 0,-1 1 0,0 0 0,1-1 0,-1 1 1,0-1-1,1 1 0,-1-1 0,0 0 0,1 1 0,-1-1 0,1 0 2,0-1 0,-1 1-1,1-1 0,-1 1 0,1-1 1,-1 0-1,1 0 0,-1 0 1,0 1-1,1-2 0,-1 1 0,0 0 1,0 0-1,0 0 0,1-1 1,30-31 113,-28 28-81,0 0 0,0 0 0,-1 0 0,0 0 0,0-1 0,0 1-1,-1-1 1,1 0 0,0-3-32,7-35 202,-2 4-42,-3 14-63,1-23 76,-7-13-6,-1 11 1,2 50-166,0 0 1,0 0-1,0 1 0,-1-1 0,1 0 0,0 0 1,0 1-1,0-1 0,0 0 0,1 0 0,-1 1 1,0-1-1,0 0 0,0 1 0,0-1 0,1 0 1,-1 1-1,0-1 0,1 0 0,-1 1 0,1-1 1,-1 0-1,0 1 0,1-1 0,-1 1 0,1-1 1,0 1-1,-1-1 0,1 1 0,-1-1 0,1 1 1,0 0-1,-1-1 0,1 1 0,0 0 1,-1-1-1,1 1 0,0 0 0,0 0 0,-1 0 1,1 0-1,0 0 0,0 0 0,-1 0 0,1 0 1,0 0-3,3 0 6,-4 0-3,0 7-48,1 15-9,1 0 1,1 0-1,2 7 54,3 18-165,-5-22 33,-2 1-44,0-5-38,7 19-216,-5-30 257,0 0-45,1 0-47,-2-3-82,-1-1-65,3 7-755,2-3 390,7 3-296</inkml:trace>
  <inkml:trace contextRef="#ctx0" brushRef="#br0" timeOffset="10677.7795">23882 7734 4521,'0'-4'1836,"0"-1"-1143,1-1-98,-1 0-153,0-1-61,1 0-57,-2 0-50,1 0-46,-1 0-40,-3-5 92,-9-10 9,-2 1-71,-3 2-59,-2 2-50,-14-9-11,-21-5-48,49 28-51,0 0 1,-1 0-1,0 0 0,1 1 1,-1 0-1,0 1 0,0-1 1,0 1-1,-1 1 1,4 0 1,-1 0-1,0 1 1,1-1-1,-1 1 1,1 0-1,-1 0 1,1 1-1,0-1 1,-1 1-1,1 0 1,0 1-1,0-1 1,0 0-1,-3 4 0,-19 15 8,2 1-1,0 1 0,1 1 1,-12 18-8,32-37-6,-1 0 1,1 0 0,1 0-1,-1 1 1,1-1 0,0 1-1,0 0 1,1 0 0,0-1 0,-1 6 5,-3 15-50,0-10 19,-2 13-27,8-23 44,0 1 0,0-1 0,0 0 0,0 0 0,1 0 0,0 0 0,1 0 0,0 2 14,-1-5 2,-1 1 0,1-1 0,0 0-1,0 0 1,0 0 0,1 0 0,-1-1 0,1 1-1,0-1 1,2 3-2,-1-2 17,1-1-1,0 1 1,0-1-1,0 0 1,0 0-1,0-1 1,0 1-1,0-1 1,0 0-1,1 0 1,-1-1-1,0 0 0,1 0 1,2 0-17,2-1 24,0-1 0,-1 0 0,1-1 0,-1 0 0,0 0-1,0-1 1,8-4-24,3-3 27,-1-1 0,0 0 0,1-3-27,44-37-30,-58 46 19,102-94-196,-61 52-52,2-8 259,-41 45-30,1 0-1,-2-1 0,3-4 31,15-35-48,-12 24 40,-8 15 15,0 2-7,0 0 1,0 1-1,1-1 0,0 1 0,3-3 0,-6 14-74,-2 15 36,3 53-22,4-3 53,-3-22 51,1 45-44,-6-58-21,5 28 21,2-16-56,4-2-39,-5-20 17,6 24-172,-10-38 179,4 19-216,2-5-100,-7-21 370,-1-1 1,0 0-1,1 1 0,-1-1 0,0 1 1,0-1-1,1 1 0,-1-1 1,1 0-1,-1 1 0,0-1 0,1 0 1,-1 0-1,1 1 0,-1-1 1,1 0-1,-1 0 0,1 1 0,-1-1 1,1 0-1,-1 0 0,1 0 1,-1 0-1,1 0 0,-1 0 1,1 0-1,-1 0 0,1 0 0,0 0 17,0-1-41,1 0 0,0 0-1,-1 0 1,1 0 0,-1 0 0,0 0-1,1 0 1,-1-1 0,0 1-1,0-1 1,0 1 0,1-1-1,-2 1 1,2-1 41,10-20-543,-2-1 35,1-13-203,-3-2 40,-4 21 385,19-93-1269</inkml:trace>
  <inkml:trace contextRef="#ctx0" brushRef="#br0" timeOffset="11109.3818">24426 6328 6297,'1'7'487,"-1"-1"-56,1-1-50,0 1-45,1-1-40,-1-1-34,3 6 182,-1-2-139,3 13 347,-2 2-326,-2 0-103,-2-5-111,0 0-40,0 20-14,-1 38-65,4-42 45,36 220 50,-14-111-35,20 148-14,-36-244-49,15 44 10,2-10-39,6 21-100,-6-31-71,-18-49 97,0-1-37,-7-17 69,0 0 1,0 0 0,0 0 0,1 0 0,0 0 0,0-1 0,0 1-1,0-1 1,0 1 0,1-1 0,0 1 80,-2-3-316,0-2 68,-1 1 59,0-2 48,0-1-31,-1-7-39,1 8 95,-1 0-70,-2-3-178,-1-1-52,-4-5-480,4 2 280,0 2 102,1 1 88,0 1 76,-1-1 10,1 1 67,-8-9-366,5 7 306,3 2 130,-1 1-35,-1-2-40,1 0 34,-5-4-150,1 1 118,0 2 106,2 2 106,-1 1 49,1 0 45,-1 0 41,-9-3 174,-3 1 106,-8-4 364,3 0-104,1 0-82,1 0-58,-53-22 960,46 22-893,-5 1 80,8 2-230,-4 0-1,-61-13 580,50 13-520,3 4 10,-1 2 83,-15 1 162,30 0-359,-4 0 119,13 0-188,0 0 36,5 1-123,4 2-38,5-3-140,1 1 0,0-1 1,-1 0-1,1 1 0,0-1 0,0 0 1,-1 1-1,1-1 0,0 0 1,0 1-1,-1-1 0,1 0 0,0 1 1,0-1-1,0 1 0,0-1 1,0 0-1,0 1 0,0-1 0,0 1 1,0-1-1,0 1 0,0-1-9,0 1 7,0-1 0,0 1 0,1-1-1,-1 1 1,0-1 0,1 1 0,-1-1-1,0 1 1,1-1 0,-1 0 0,1 1-1,-1-1 1,0 0 0,1 1 0,-1-1 0,1 0-1,-1 1 1,1-1 0,-1 0 0,1 0-1,0 0 1,-1 0 0,1 1 0,-1-1-1,1 0 1,-1 0 0,1 0 0,-1 0 0,1 0-1,0 0 1,-1 0 0,1-1 0,-1 1-1,1 0 1,-1 0 0,1 0 0,-1-1-1,1 1 1,-1 0 0,1 0 0,-1-1 0,1 1-1,-1-1-6,4 0 19,26-12 158,-25 12-158,1-1 0,0 2 0,0-1 0,0 1 0,3 0-19,34-4-41,2-3-121,3-1-110,5 1-89,9-1-167,1-4-106,-16 1 81,-1 1-99,-6 2 10,46-4-926,-44 9 707,14 2-364</inkml:trace>
  <inkml:trace contextRef="#ctx0" brushRef="#br0" timeOffset="5196.1576">15922 8278 4913,'13'1'473,"-7"2"-107,-2 4 253,-4-3-308,0-4-191,0-3-74,0-3-91,0-4-105,-4-11 318,-4-1-39,-3-6-11,-12-48 87,2 7 210,-3-2-415,20 63 33,1 0-1,-1 0 0,-1 0 0,1 1 1,-1-1-1,-1 1 0,1 0 1,-1 1-1,-2-1-32,-24-20 97,-5 2-38,16 11-46,17 12-15,0-1-1,0 1 0,0 0 0,-1 0 1,1 0-1,-1 1 0,1 0 0,-1-1 1,1 2-1,-1-1 0,0 0 0,1 1 1,-1 0-1,0 0 0,0 0 0,1 1 1,-1 0-1,-2 0 3,-6 3-5,-1 1 0,1 0 0,0 1 0,0 0 1,0 1-1,-1 3 5,6-5 3,1 0 0,-1 0 0,1 1-1,1 0 1,-1 0 0,1 1 0,0-1 0,1 1 0,0 1 0,0-1 0,0 1 0,1 0 0,0 0 0,1 0 0,-2 5-3,-28 50 47,18-38-6,2 0 0,-9 25-41,9-10 79,2 1-1,2 4-78,-7 25 106,8-37-16,2 0 0,1 9-90,1 28 92,3-52-66,1-12-15,0 1 1,0-1-1,0 1 0,1-1 1,0 4-12,0-8 4,0 0-1,-1 1 1,1-1 0,0 0 0,1 0-1,-1 1 1,0-1 0,0 0-1,1 0 1,-1-1 0,1 1 0,0 0-1,0 0 1,0-1 0,-1 1 0,3 0-4,34 21 53,-36-21-52,0-1 1,-1 0-1,1 1 1,0-1-1,0 0 0,0 0 1,0 0-1,0 0 1,0-1-1,0 1 1,1 0-1,-1-1 0,0 0 1,0 1-1,0-1 1,1 0-1,-1 0 1,0 0-1,0-1 0,1 1 1,-1 0-1,0-1 1,0 1-1,0-1 1,0 0-1,0 0 0,0 0 1,0 0-1,2-1-1,8-3 7,-4 2-3,0 0-1,0 0 0,-1-1 1,1 0-1,-1 0 1,0 0-1,0-1-3,24-28 17,-9 9-13,2 3-11,13-15-8,-20 13 18,0-1 0,12-25-3,11-25 40,-4 6 51,-24 48-57,20-38 128,-27 48-94,-1 1 1,0-1-1,-1 0 0,2-9-68,4-20 302,-3 23-107,1-1 43,-3 5-63,-2-8 181,-3 13-97,0 11-181,1 5-52,-4 2 20,1-2-30,0-1 0,0 0 0,1 1 0,0-1 0,1 1 0,0 0-1,0 1-15,-2 72 103,2-44-64,-2 1 0,-4 12-39,-1 7-30,5 1-72,2-21-41,1 14-154,1-28 101,3-2-37,0-6 17,0-2-42,0-4 32,-1-1-37,-1 8-310,-1-10 308,0-1-43,1-2 67,-1-1-39,2 1-134,1-1-87,1-2-101,2 0-116,2-1-245,5 0-529</inkml:trace>
  <inkml:trace contextRef="#ctx0" brushRef="#br0" timeOffset="7741.4337">19437 7870 7186,'0'1'969,"0"2"-266,0-2-535,0 1 167,0 1-42,0-1-37,0 1-37,0 4 122,0 0-114,1 1-77,-1 0-100,1-1-63,1 5-86,13 19-29,-8 14 127,8 14 153,10 27-152,0-4 76,-16-45-49,-3-13-20,1 0 0,1-1-1,1 0 1,1 1-7,-6-16 0,23 50-27,-13-11-40,1-9 47,-15-38 20,0 0 0,0 1 1,0-1-1,1 0 0,-1 1 1,0-1-1,0 0 0,0 1 1,0-1-1,0 0 0,0 1 1,0-1-1,1 0 0,-1 0 1,0 1-1,0-1 0,0 0 1,1 0-1,-1 1 1,0-1-1,0 0 0,1 0 1,-1 0-1,0 0 0,0 1 1,1-1-1,-1 0 0,0 0 1,1 0-1,-1 0 0,0 0 1,1 0-1,-1 0 0,0 0 1,1 0-1,14 0 114,-15 0-111,0 1 0,0-1 0,0 0 0,1 0-1,-1 0 1,0 0 0,0 0 0,0 0 0,0 0-1,0 0 1,0 0 0,1 0 0,-1 0 0,0 0-1,0 0 1,0 0 0,0 0 0,0 0 0,0 0-1,1 0 1,-1-1 0,0 1 0,0 0 0,0 0 0,0 0-1,0 0 1,0 0 0,0 0 0,0 0 0,0 0-1,1 0 1,-1 0 0,0-1 0,0 1 0,0 0-1,0 0 1,0 0 0,0 0 0,0 0 0,0 0-1,0 0 1,0-1 0,0 1 0,0 0 0,0 0-1,0 0 1,0 0 0,0 0 0,0 0 0,0 0 0,0-1-1,0 1 1,0 0 0,0 0 0,0 0 0,0 0-1,0 0-2,-4-18 157,-4 1-72,-7-16-9,7 7-99,-2 1 0,-1 0-1,-5-5 24,-22-27-45,29 34 18,0 0 0,-4-24 27,-5-11-7,6 22 21,-1-4-23,-1 0 0,-15-26 9,25 56 11,0 0 0,0 0 0,1-1 0,0-4-11,-5-16 54,-2 11 26,3 8 18,5-1 52,5 6 81,10-5-65,1 0-36,16-11 36,10-3-85,18-7-74,-12 14-46,-1 6-34,19-8-114,-13-4-87,-30 14 117,1 1-64,2 0-93,-11 6 113,0 0-34,2-1-76,12-2-368,14-8-455,-11 0 239,12-11-391</inkml:trace>
  <inkml:trace contextRef="#ctx0" brushRef="#br0" timeOffset="5778.2172">16285 7938 6113,'10'1'775,"-10"-1"-694,1 0 0,-1 0 1,1 0-1,0 0 0,-1 1 1,1-1-1,-1 0 0,1 0 0,-1 1 1,1-1-1,-1 0 0,1 0 1,-1 1-1,1-1 0,-1 1 1,0-1-1,1 0 0,-1 1 0,0-1 1,1 1-1,-1-1 0,0 1 1,1-1-1,-1 1-81,1 4 548,-1 0-62,0-3-199,0-1-84,0 0-64,0-1-45,0 0 13,0 0-69,0 0-46,0 4 3,0 49 105,0 18-31,-3-27-42,-6-8-55,2-6-49,4 4-56,3 102-573,0-91 538,0-3 98,0-39 68,0-1-1,0 1 1,0-1-1,1 1 1,-1-1-1,1 1 1,-1 0-1,1-1 1,0 0 0,0 1-1,0-1 1,1 0-1,-1 1 1,1 0 2,0-1-1,-1 0 1,0 0 0,0 1 0,1-1-1,-2 0 1,1 1 0,0-1-1,0 1 1,-1-1 0,1 1-1,-1 0 1,0-1 0,0 1-1,0 0 1,1 5-6,-1-1 1,1 0-1,1-1 0,-1 1 0,1 0 0,0 0 0,2 1 6,-2-1-14,1-1 0,0 0 0,1 0 0,-1 0 0,1 0 0,1-1 0,-1 1 0,1-1 14,0 1-50,0 0 0,-1 0 0,1 0-1,-1 1 1,1 3 50,15 21-226,0-16-12,-8-9 55,1 0 55,-2-1 47,-6-3 38,3-14 35,7-14 142,-4 0 62,-1-10-13,-8 30-155,0-4 14,-1 0 1,0-1 0,0 1-1,-1 0 1,-1-8-43,0 6 33,1-1 0,1 0 0,-1 1 0,3-9-33,2-3 50,3-18 164,1 2-1,11-28-213,-1 16 172,-5 13-37,-6 21-103,2 2 90,-1 8-86,-5 5-2,1 0 76,0 1-49,-4 2-56,0 0 0,-1 0-1,1 0 1,0 1 0,0-1 0,-1 0-1,1 0 1,0 0 0,-1 1 0,1-1-1,0 0 1,0 1 0,-1-1 0,1 1-1,-1-1 1,1 1 0,0-1-5,-1 0 0,7 15 127,-1-11-96,3 4 6,-7-4-29,-1 0 0,0 1 0,-1-1 0,1 0 1,-1 1-1,0-1 0,0 5-8,3 35 47,12 5 24,-8-7-48,-3-19 13,0 1-1,8 19-35,1 1-30,3 8-5,-10-35-16,1 0-36,3 3-84,1 0-87,2-2-104,-6-10 136,0 0-33,2 2-145,-5-6 164,0-1-33,-2-1 7,0 0-76,-1-1-36,4-4-855,14-16-777</inkml:trace>
  <inkml:trace contextRef="#ctx0" brushRef="#br0" timeOffset="6225.7371">17464 7983 6313,'0'7'360,"-2"-2"-36,-2 5 232,-1-5-210,-1 0-50,-7 2 189,1 0-116,1 1-211,1 0-68,0 2-52,-4 3-71,-1 3-39,4-7 75,-16 10-55,-6 6 20,6 3 33,-4 13-5,9-21-6,18-17 6,1-1 0,-1 1 1,1 1-1,-1-1 0,1 0 1,0 1-1,0 0 0,1-1 1,-3 4 3,4-3-12,-1 0 1,1 0 0,0 0-1,0 0 1,0 0 0,1 0-1,-1 1 1,1-1 0,0 2 11,0-2-12,3 28-23,-2-30 39,0 0 0,0 0 0,0 0 0,0 0 0,1 0 0,-1 0-1,1 0 1,-1 0 0,1-1 0,-1 1 0,1 0 0,0-1 0,0 1 0,2 0-4,40 24 85,10 1 215,12 2-300,-30-14 63,-3-2-39,-24-10-26,12 6 24,-6-4-14,-1 1-1,0 0 1,-1 1-1,8 6-7,-7-3 3,16 10 29,-10-9 40,-10-6-30,-9-5-37,-1 0 0,1 0 1,0 1-1,0-1 0,-1 0 1,1 0-1,0 1 0,-1-1 1,1 1-1,-1-1 1,1 1-1,-1-1 0,1 1 1,-1-1-1,1 1 0,-1-1 1,1 1-1,-1 0 1,1-1-1,-1 1 0,0-1 1,1 1-1,-1 0 0,0 0 1,0-1-1,0 1 0,0 0 1,1-1-1,-1 1 1,0 0-1,0 0 0,0-1 1,0 1-1,-1 0 0,1 0 1,0-1-1,0 1 0,0 0-5,-1 13 144,0-3-46,-5 5-1,5-14-96,-1 0 0,0 1 0,0-2 1,0 1-1,0 0 0,0 0 0,0-1 0,-1 1 1,1-1-1,-1 1-1,-8 5 19,-96 63-75,6-4 29,52-36 33,-26 9 57,31-17 36,-33 23-99,68-39 2,-1 0-47,0 0-57,0 0-63,1 0-72,1-2-78,1-1-86,2-2-95,2-4-217,2-1 108,1-1-39,0 2-1604</inkml:trace>
  <inkml:trace contextRef="#ctx0" brushRef="#br0" timeOffset="6778.8926">17736 8142 5457,'0'0'883,"0"0"-252,0 0 356,0 0-699,0 0-47,0 0-57,0 0-50,0 0-20,0 0 5,0 4 169,0 11-67,4-7 9,19 22-29,-17-19-163,0 1-1,-1-1 1,0 1-1,1 6-37,11 43 53,-9-40-45,-6-16-12,0-1 1,-1 1-1,1-1 0,-1 1 0,0-1 1,0 1-1,-1 0 0,1-1 1,-1 5 3,0 25-19,0-33 18,0-1 0,0 1 0,0-1 0,-1 1 0,1-1 0,0 1 0,0-1 0,1 1 0,-1-1 0,0 1 0,0-1 0,0 0-1,0 1 1,0-1 0,0 1 0,1-1 0,-1 1 0,0-1 0,0 0 0,1 1 0,-1-1 0,0 0 0,1 1 0,-1-1 0,0 0 0,1 1 1,14 14 43,-11-11 34,-4-4 74,0 0 13,0 0 36,10-2-38,-1-1-70,-1-4-46,3-8-48,7-11 23,50-46 15,-59 63-36,0-1 1,-1 0-1,0 0 1,-1 0-1,-1-1 1,1 0 0,1-6-1,-5 9 4,1 1 0,0 0 0,1 0 0,-1 0 1,1 1-1,0-1 0,2 0-4,-2-2-41,-7 1 32,2 6-1,0 5 1,0 22-97,0-7 90,-1 28 25,0-5 9,1 0 0,2 0 0,2 5-18,-3-41 1,0-1 0,0 0 0,0 0 0,0 0 0,1 0 0,0 0 0,0 0 0,0 0-1,0 0 1,1-1 0,-1 1 0,1-1 0,0 0 0,0 1 0,0-1 0,0-1 0,4 3-1,0-1 46,1 0-1,0 0 1,1-1 0,4 1-46,13-15 197,1 5-71,-23 5-107,0 0-1,1 1 1,-1-1 0,0-1-1,0 1 1,0-1 0,0 1-1,0-1 1,0 0-1,0-1 1,0 1 0,-1-1-1,2 0-18,25-39 99,-18 27-66,3-1-55,12-15-116,-23 27 98,0-1 1,-1 0-1,1 0 1,-1 0-1,0-1 1,-1 1 0,0-1-1,2-4 40,4-32-299,1 23 67,-2 6-10,-5 5 83,-1-1-34,-1 2 13,0 1-45,0 3 37,0 0-40,0 1-118,0 1-59,0 0-528,0 1-94,0 0-101,0 0 138,0 0-579</inkml:trace>
  <inkml:trace contextRef="#ctx0" brushRef="#br0" timeOffset="7142.2571">18643 8460 6321,'11'-1'315,"-2"0"57,24-10 1219,-25 7-1214,4-2 123,-6 3-298,0-1-41,1 0-33,0 0-73,0 0-82,1 0-91,2-1 47,-1-1 1,1 0 0,-1-1-1,0 0 1,0 0-1,-1-1 1,0 0-1,0 0 1,-1-1 0,0 0-1,3-7 71,3-1-103,14-20-103,2-4 64,-2 0 64,-4 5 67,3-14-3,-21 40 27,-1 0-1,-1-1 1,0 1-1,0-1 1,-1 0-1,-1 1 1,0-1-1,0 0 1,-1-7-13,0 18-2,0-1 1,0 1 0,1-1 0,-1 0 0,0 1 0,0-1 0,0 1 0,0-1 0,0 0 0,0 1 0,0-1 0,0 1 0,-1-1 0,1 0 0,0 1 0,0-1 0,0 1 0,-1-1 0,1 1 0,0-1 0,-1 0 0,1 1 0,0-1 0,-1 1 0,1 0 0,0-1 0,-1 1 0,1-1 1,-13 12-32,7-6 37,-16 17-23,9-11 17,1 1 0,1 1-1,0 0 1,-7 11 1,-12 36 80,-8-7 65,26-30-54,0 3 34,-2 6 366,-7 28-491,12-27 175,7-20-84,1 0 1,0 0-1,0 1 1,2 6-92,-1 2 84,0-19-77,0 1 0,1-1-1,-1 1 1,0-1-1,1 1 1,0-1 0,0 1-1,0-1 1,0 1-1,1-1 1,-1 0-1,1 0 1,0 0 0,0 1-7,-1-3-1,1 0 0,-1 1 1,0-1-1,1 0 0,-1 0 1,1 0-1,-1 0 0,1 0 0,0 0 1,-1 0-1,1 0 0,0-1 1,1 1 0,0 0-11,1-1 0,-1 1 0,0-1 0,1 0 0,-1 0 0,0 0 0,1-1 0,-1 1 0,0-1 0,2 0 11,8-2-36,2-2-82,1 1-78,0-2-71,2 0-66,-1-1-62,0 0-55,-1 0-52,12-9-209,13-10-289</inkml:trace>
  <inkml:trace contextRef="#ctx0" brushRef="#br0" timeOffset="11909.0941">26014 7394 5209,'0'0'736,"0"0"-197,-1-1 325,0 0-615,-1-1-46,-11-8-15,-2 4-61,-10 1-22,-3 7-68,-31 11-5,39-7 11,1 1 36,17-6-63,-7 3 8,0 0 0,0 1 0,1 0 0,0 1 0,0 0 0,-6 6-24,-8 6 28,17-14-19,-32 26 42,33-26-49,0 1 0,0 0 0,1 0 0,-1 0 0,1 0 0,-1 4-2,0-2 1,0 1 1,1 0-1,0 0 0,1 0 0,0 0 0,-1 5-1,1 18 33,5-18 6,6-3 51,17 5 144,-19-12-177,5 0 92,0-4-42,-7 0-75,0-1 0,0 0 0,0 0 0,0 0 1,-1-1-1,1 0-32,5-3 73,21-11 103,-1-4-58,-20 13-90,-1 0 0,1-1 0,-2 0 0,1 0 0,-1-1 0,-1 0 1,4-6-29,19-48 40,-8 24-4,11-13-36,-15 26 13,-1-1 0,-2-1 1,8-21-14,-10 10 24,-2 0 1,5-32-25,-6 24-4,-1-5-20,-2 0 1,-2 0-1,-3-1 0,-3-20 24,1 43-22,0 6-12,-2 1 1,0-1 0,-2 1 0,0-1 0,-9-21 33,4 17-11,-2 1 1,-12-22 10,22 48 2,-1-2 6,0-1 1,-1 1-1,1-1 1,-1 1-1,0 0 1,-1 0-1,-1-1-8,4 4 7,0 0 0,0 0 0,0 0 0,-1 0 0,1 0 0,0 1 0,-1-1 0,1 0 0,-1 1 0,1-1 0,-1 1 0,0 0-7,0-1 13,0 1 0,0 0 0,1 0 0,-1 1-1,0-1 1,0 0 0,0 1 0,1-1-1,-1 1 1,0-1 0,0 1 0,-1 1-13,-1 0 26,-1 1 1,1 0-1,0 0 0,0 0 1,0 1-1,0 0-26,-31 37 170,35-40-166,-3 3 15,0 1 0,0 0 0,0-1 1,1 1-1,0 0 0,0 0 0,0 2-19,-1 3 39,1 1 0,1-1 0,0 1 0,0 6-39,-1 16 82,-4 7 3,1-17-36,2 1 0,1 0 0,1 0 0,1 0 0,2 6-49,13 103 127,-10-65-65,16 139 47,-4-54-61,-6-37-73,-5-68-82,5 13 107,2-10-91,1-3-51,-6-18 9,-1-4-41,6 11-437,-7-30 319,0-6-4,2-3-70,1-4-92,2-4-112,-11 10 570,15-16-762,12-13-516,18-36-936</inkml:trace>
  <inkml:trace contextRef="#ctx0" brushRef="#br0" timeOffset="12094.7099">26445 7167 5817,'0'11'639,"0"0"-78,0 1-72,0-1-67,0 1-63,0-1-57,0 1-52,0-1-47,0 10 60,0 0-107,0 8-60,0 14-53,0-25 6,-4 47-11,-4-9-57,0-5-68,5 4-85,3-44 36,0 0 55,0 21-37,0-19 20,0-6-6,0 0-48,0 0-77,0 1-80,0-1-95,0-1-107,0-11 262,0-2-36,0-22-645,0 5 360,0-16-206</inkml:trace>
  <inkml:trace contextRef="#ctx0" brushRef="#br0" timeOffset="12259.8924">26309 6850 5369,'-10'-10'789,"-12"-12"1170,17 16-1409,0 2-59,3 2-244,1 1-50,0 0 26,1 1-59,0 0 45,-3 0-74,-5 0-78,0 0-73,5 0-66,3 0-60,0 0 26,0 0-43,0 0 16,0 0-36,0 0-106,0 0-59,0 0-51,0 0-42,0 1-530,3 6-99,3 5 164,7 14-502</inkml:trace>
  <inkml:trace contextRef="#ctx0" brushRef="#br0" timeOffset="12909.423">26830 7303 5625,'-40'-66'818,"16"30"-227,11 20-152,0 2-73,1 3-66,-1 2-62,1 1-55,-1 2-49,0 1-44,1 0-37,-11-4-36,-12-10-104,32 17 73,0 0 1,0-1-1,0 2 0,0-1 0,0 0 0,-1 1 0,1-1 0,-1 1 1,1 0-1,-1 0 0,1 1 0,-1-1 0,0 1 0,1 0 0,-1-1 1,0 2-1,-2-1 14,2 1-18,1 1 0,-1 0 0,0 0 0,1 0 0,-1 0-1,1 0 1,0 1 0,0-1 0,0 1 0,0 0 0,0 0 0,0 0 0,1 0 0,-1 1 0,1-1 0,-1 2 18,-1 3-23,0 0 0,1 0 0,0 0 0,0 0 0,1 1 0,0-1 0,1 1 0,0-1 0,0 1 0,0 4 23,2 42-104,4-5 34,5-10-17,0-12-6,1-5-27,4-1-57,3 1-58,1 0-45,-12-14 173,-5-7 56,-1 1 1,1-1 0,-1 1-1,1-1 1,0 0-1,0 0 1,0 0 0,1 0-1,-1 0 1,0 0 0,1 0-1,-1-1 1,1 1-1,-1-1 1,1 0 0,2 1 50,25 1-317,-14-4 214,2 0 39,18-6 37,-8 0 81,-1-3 52,22-13 210,-38 15-166,0 0 0,-1 0 0,0-1 1,0 0-1,7-10-150,12-17 318,-16 19-203,-1 1-41,1-2-49,7-15 32,-19 29-52,1 0-1,-1 0 0,0-1 1,0 1-1,-1-1 0,1 1 0,-1-1-4,3-17 9,8-3-33,-10 23 21,0 0 0,0 0 1,0 0-1,0 0 1,-1 0-1,1 0 1,0 0-1,-1 0 1,0-1-1,1 1 0,-1 0 1,0-1 2,1-10 4,-1 9 65,-5 24 110,-11 16 51,-9 23 99,1 26 17,-1 11-61,18-73-233,-26 93 168,25-80-138,2 0 1,-1 26-83,2 104 124,5 14-84,1-65-55,1-51-77,8 43 92,-4-50-85,-1 36 85,-6-86-5,1 1 1,0-1-1,1 1 0,0-1 1,0 0-1,0 1 0,1-1 1,0 0-1,0 0 0,1 0 1,0 0-1,1 0 5,-3-3-5,0-1 0,0 0 1,-1 1-1,1-1 0,-1 0 1,0 1-1,0-1 0,0 0 0,0 3 5,0 0-25,0-6 24,0 0 0,0 0-1,0 0 1,0 1 0,0-1 0,0 0 0,0 0 0,0 0-1,0 0 1,0 0 0,0 0 0,0 1 0,0-1 0,0 0-1,0 0 1,0 0 0,0 0 0,0 0 0,0 0 0,0 0-1,0 1 1,0-1 0,0 0 0,-1 0 0,1 0-1,0 0 1,0 0 0,0 0 0,0 0 0,0 0 0,0 1-1,0-1 1,0 0 0,0 0 0,0 0 0,-1 0 0,1 0-1,0 0 1,0 0 0,0 0 0,0 0 0,0 0 0,0 0-1,-1 0 1,1 0 0,0 0 0,0 0 0,0 0 0,0 0-1,0 0 1,0 0 0,0 0 0,-1 0 0,1 0 0,0 0-1,0 0 1,0 0 1,-30-3-249,1-4 58,-3-6 19,-17-12-21,11 5 54,5 1 97,3-4 52,-4-7 55,-13-19 97,10 11-21,10 12-28,-16-17 118,-11-12 83,23 24-156,15 11-43,8 0-34,6 14-69,2 0 1,-1 0-1,1 0 1,0 0-1,0-3-12,0-6-8,3-14-50,2 2-47,4 2-57,0-1-67,1-1-80,0-2-89,-8 19 232,7-20-385,10-17-393,-5 23 47,0 1 0,18-21 897</inkml:trace>
  <inkml:trace contextRef="#ctx0" brushRef="#br0" timeOffset="13146.0585">27307 7190 4201,'2'5'94,"0"0"37,4 6 217,-1 1 74,6 18 664,-8-21-781,0 0-36,-1 0-47,0-1-67,-1 0-81,-1-1-97,-5 21 267,-1-7-85,1 7 29,-4 20 89,-3-10-154,3-13-147,0 19 84,7-25-60,-1-5-31,1 0-36,0 1-45,-1-1-54,-1 0-64,0 0-74,-2-1-81,0 1-92,2-7 222,-2-1-63,-1-1-130,-5-3-310,10-2 658,1 0 0,-1-1 0,0 1 0,1 0 0,-1-1 0,1 1 0,-1-1 0,1 0 0,0 0 0,-1 1 0,1-1 0,0 0 0,-2-1 100,-3-4-392,-1-3 43,-16-32-946</inkml:trace>
  <inkml:trace contextRef="#ctx0" brushRef="#br0" timeOffset="13309.3905">26966 6781 6553,'0'0'824,"0"0"-237,0 0-33,0 0-218,0 0-105,0 0-66,0 0-81,0 0-72,0 0-97,0 0-79,0 0-200,0 0 137,0 0-36,0 0-40,0 0-39,0 0-36,0 0-34,1 0-306,2-3-452,16-16-869</inkml:trace>
  <inkml:trace contextRef="#ctx0" brushRef="#br0" timeOffset="13490.5778">27556 6146 4665,'14'18'963,"-9"-6"-355,-3-1-139,0 1-45,1 7 67,0-4-262,0 0-44,2 15 81,-1-2-112,0 43 110,-4 24 9,0-1-54,0 3-55,0 6-55,4 64-21,11-20-141,-10-72-7,10 103-184,-10-142 142,1 1 0,1-1-1,8 18 103,9 0-146,-10-25 62,-2 0-3,4 9-10,-4-13-10,1-6-37,2-1-72,-7-10-20,-1-1-59,2 3-172,-1-2-74,1-1-58,-1-2-41,-6-4 449,0-1 1,0 1 0,0-1 0,0 1-1,0-1 1,0 1 0,0-1-1,0 0 1,0 0 0,1 0 190</inkml:trace>
  <inkml:trace contextRef="#ctx0" brushRef="#br0" timeOffset="13729.595">27397 7190 3593,'-28'-11'954,"1"-1"-55,1-1-66,3 1-81,10 5-339,2 1-37,1 2 100,1 2-68,1 0-62,0 2-57,1 1-49,0 1-45,-4 4 88,4 3-77,7-8-197,0 0 0,0 0 0,0-1 0,0 1 0,-1 0 1,1-1-1,0 1 0,0 0 0,1-1 0,-1 1 0,0 0 0,0 0 0,0-1 0,0 1 1,0 0-1,1-1 0,-1 1 0,0-1 0,1 1 0,-1 0 0,0-1 0,1 1 0,-1-1 1,1 1-1,0 0-9,8 5 131,21 2 83,11 1-112,-10-3-88,-1-3-85,4-2-110,-14-1 34,2 1-62,-4-1 0,1 1-40,0-1-42,1 0-44,0-1-45,1-1-46,0-1-47,-1-1-49,12-5-675,0-1 0,14-9 1197</inkml:trace>
  <inkml:trace contextRef="#ctx0" brushRef="#br0" timeOffset="15358.6754">28236 7054 5161,'-2'0'133,"-1"0"54,1 0 46,-1 0 37,0 0 126,-7 0 818,6 0-720,1 0-105,0 0-72,0 0-93,2 0-157,0 0-34,0 0-37,0 0-40,0 0-43,1 0-46,-4-1 263,0-2-39,-2-4-38,-2 1-10,1-2 0,0 1 0,1-1-1,-1-2-42,-9-12 40,-1-2 33,-21-25 148,-35-49 315,43 50-306,7 2-85,14 9-66,9-15-15,2 24-33,-3 12-9,2 0 0,0 0 0,1 0-1,0 0 1,5-14-22,-3 18 25,1 0 0,0 1 0,1-1 0,0 1 0,1 0 0,1 1 0,7-9-25,-14 17 7,8-10 31,1 0 1,-1 0 0,2 1 0,0 1 0,0-1 0,1 2 0,0 0 0,0 0-1,3 0-38,5 0 66,1 0-1,-1 1 0,2 1 1,3 0-66,-13 4 32,2 1 0,-1 0 1,0 1-1,5 0-32,-6 1 12,37 1 10,15 4-40,-50-2 14,-1 0-1,0 1 0,0 1 1,-1 0-1,0 1 1,1 0-1,6 5 5,3 3-8,0 1 1,-1 1-1,11 11 8,-23-18 6,1 0 0,-1 1 0,-1 1 0,0-1 0,2 5-6,-2 1 4,0-1-1,-1 1 1,-1 0 0,-1 1-1,0-1 1,-1 1 0,-1 0-1,0 0 1,-1 1 0,-1-1-1,-1 0 1,-1 12-4,-4 30-28,-5 2-42,-2-1-56,-1 0-70,6-29 58,-2 10-62,1 1-119,-1 0-115,0 2-110,1-2-91,0 0-97,-1-2-95,1 0-89,-1-1-94,-5 16-546</inkml:trace>
  <inkml:trace contextRef="#ctx0" brushRef="#br0" timeOffset="16926.0976">22544 8959 3833,'0'0'304,"0"0"-53,0 0 194,0 0-320,0 0-34,0 0-42,0 0-37,0 0-105,0 0-119,0 0 130,0 0 36,0 0 48,0 0 36,0 0 87,0 3 21,1 4-147,1-2 50,6 0 160,16-3 397,-17-2-470,0-3 336,-3 0-343,-1 0 1,1 0 0,0 1 0,0 0 0,0 0-1,4-2-129,9-2 301,2-3-27,-10 5-193,-2 0-47,16-15 279,-19 15-107,-4 4-14,0 0 5,0 0 73,0 0 51,0 18 25,-1-3-71,0-1-64,-1-2-55,0 1-31,-1-2-54,-1 2-38,-4 7-41,1-1 1,2-4 35,1 0 29,-1 2 44,-2 24-18,-3-22-59,9-17-23,0 0 0,0 0 0,0 0 1,0 0-1,0 0 0,0 1 0,1-1 0,-1 0 0,1 0 0,-1 0 0,1 1 1,0-1-1,0 0-1,0 17-6,0-19 6,0 1 0,0-1 0,0 0 0,-1 0 0,1 0-1,0 0 1,0 0 0,0 0 0,0 0 0,0 1 0,0-1-1,0 0 1,0 0 0,0 0 0,0 0 0,0 0 0,0 0-1,1 1 1,-1-1 0,0 0 0,0 0 0,0 0 0,0 0-1,0 0 1,0 0 0,0 0 0,0 0 0,0 1 0,0-1-1,0 0 1,0 0 0,1 0 0,-1 0 0,0 0 0,0 0-1,0 0 1,0 0 0,0 0 0,0 0 0,0 0 0,0 0-1,1 0 1,-1 0 0,0 0 0,0 0 0,0 0 0,0 0-1,0 0 1,0 0 0,1 0 0,-1 0 0,0 0 0,0 0-1,0 0 1,0 0 0,0 0 0,0 0 0,16 0-19,-13 0-25,-3 0-40,0 0-30,0 0-30,4-4 4,15-11 29,11-4 43,-26 16 69,-1-1 1,0 1-1,0-1 0,0 0 0,0 1 1,1-4-2,7-10 8,12-13 71,-18 19-14,-2 3-11,1 6 12,2 0 29,2 2 55,-11 4-32,1-3-106,1 1 0,-1 0 0,1 0 0,0 0 0,-1 0 0,1 0 0,0 0 0,0 0 0,0 1-12,-5 22 70,2-6-38,-4 9 35,-2 0 0,-2 3-67,3-10 34,1 1 0,1-1 0,1 6-34,2-3 10,0 1-45,-3-1-72,1-1-37,3-8-37,1-3-53,1 1-97,1-7 22,0 0-54,1 0-123,2 2-285,3 1-63,7 5-374,-13-14 1204</inkml:trace>
  <inkml:trace contextRef="#ctx0" brushRef="#br0" timeOffset="17489.6978">23428 9367 4593,'0'-4'1866,"0"-4"-920,-1 4-524,-1 2-42,-2 0-47,-1 0-54,-3 1-58,-2 1-64,0 0-40,7-1-97,0 1 0,0-1-1,-1 1 1,1 0-1,0 0 1,0 1 0,0-1-1,0 0 1,-1 1-1,1 0 1,0 0 0,0 0-1,0 0 1,0 0-1,1 1 1,-1-1 0,0 1-1,0 0 1,1 0-1,-1 0 1,1 0 0,0 0-1,0 0 1,-2 3-20,-18 27 95,-9 14-27,23-33-57,0 0 1,1 1-1,1 0 0,-3 9-11,0 13 7,0 0 1,3 1-1,1 4-7,-11 50-14,2-37-1,3-11-32,-6 42 47,16-70-7,0 1-1,1-1 0,1 1 0,0-1 0,1 1 0,1-1 0,1 2 8,3 20-17,-6-28 13,0 3 2,1 0 0,0-1 0,1 1 0,1 1 2,-2-9 5,0 0 1,0 0 0,0-1 0,0 1 0,1 0 0,-1-1 0,1 0 0,0 0 0,0 0 0,0 0 0,1 0 0,1 1-6,-3-2 11,0 0 0,1 0 0,-1-1 0,1 1 0,0-1 0,0 1 0,-1-1-1,1 0 1,0 0 0,0 0 0,0-1 0,0 1 0,0 0 0,0-1 0,1 0-11,1-1 34,1 0 1,0 0-1,0-1 1,-1 0 0,1 0-1,-1 0 1,0 0-1,4-3-34,24-13 171,0-2 0,-1 0-1,-1-3 1,3-4-171,19-19 184,-1-4-40,21-26 18,-3-5-51,-37 39-75,-2-1 0,-1-1 1,-2-3-37,-16 25 15,-1-1 0,-1 0 1,4-16-16,2-29 58,-9 10 26,-5-4 44,-5 8 89,-6-1 53,7 45-188,0 0-1,-1 0 1,-1 0-1,0 0 1,0 0 0,-1 1-1,0 0 1,-3-4-82,4 9 46,1 0 1,-1 1-1,0-1 1,0 1-1,0 0 1,0 0-1,-1 0 1,1 1-1,-1-1-46,-4-1 83,0 0 0,0 1 1,0 0-1,-1 0-83,-11 0 97,2 6-41,-7 7-29,1 4-46,2 0-17,-38 19-177,50-26 137,0 1-1,0 0 0,1 1 1,0 0-1,0 1 1,-2 4 76,-11 15-183,0 2-39,2 1-38,0 2-40,2 2-38,1-1-40,2 1-39,2-1-40,8-15 153,0-1-47,1 0-55,2 0-60,0 1-66,1 0-74,1 1-78,1 0-86,0 47-1734</inkml:trace>
  <inkml:trace contextRef="#ctx0" brushRef="#br0" timeOffset="17844.0032">24676 8686 6529,'4'4'2286,"0"1"-1774,-1 0-62,0-1-56,0 1-55,-2 0-49,1-1-47,-2 1-43,1 0-39,-2 3 23,0 0-75,-2 5-58,-1 1-89,-4 19-110,4-2-78,4 3-50,0-16-50,-1 0 1,-2 13 325,-12 33-712,3-18 54,1-20 290,7-4 211,4-15 178,0-3 29,0-1 31,0 0 65,0 0 63,1-15-14,2 2-35,5-10 73,5 1-95,1 1-67,12-17-20,-11 5-105,0 0-63,-1 9-110,1 0 1,2-1 226,20-28-446,-5-8-163,-19 26 285,-9 21 214,-3 5 39,-3 8 22,-4 7 74,-4 12 65,5-10-45,-16 46 76,13-30-100,-2 8-71,5-19-20,-1 0-37,-1 3-77,-1 0-49,-14 38-564,10-15 267,-3 25-220</inkml:trace>
  <inkml:trace contextRef="#ctx0" brushRef="#br0" timeOffset="18478.737">22408 11589 4465,'11'-1'1344,"-4"-4"-107,-3 1-672,-2 0-41,1 0-48,0-1-51,0 0-10,0-1-82,1 0-90,1 1-97,1-1 60,-1 1-36,3-7 77,-3 3-116,-1 0-6,-3 8-120,-1 1-1,1-1 1,-1 1-1,1 0 1,0-1 0,-1 1-1,1 0 1,-1-1-1,1 1 1,0 0-1,-1 0 1,1 0 0,0 0-1,-1-1 1,1 1-1,0 0 1,-1 0 0,1 0-1,0 0 1,0 1-5,3-1 1,-4 0-60,-4 3-23,2 0 72,0 0 1,0 0-1,0 0 1,0 0 0,1 0-1,-1 0 1,1 1-1,0-1 1,0 0-1,0 1 1,0 2 9,-4 14-19,3-14 17,-1 0-1,0-1 1,0 1-1,0 0 1,-3 2 2,4-5-1,-1 1 0,0 1 0,1-1 0,0 0 0,0 1 0,0-1 0,0 2 1,2-3-4,-1 0-1,0 0 0,1 0 0,0 1 0,0-1 1,0 0-1,0 0 0,1 1 0,-1-1 1,1 1 4,0-1-11,-1-1 1,1 1 0,0-1-1,1 1 1,-1-1 0,0 0-1,0 0 1,1 1 0,0-1-1,-1 0 1,2 0 10,4 2-133,4-4 51,10 0-10,-18 0 84,1-1 0,-1 1 0,1-1 0,-1 0 0,1 1 0,-1-2 0,1 1 0,0-1 8,27-20-18,-16 10 22,0 0 19,-1 0 0,1-1 1,-2-1-1,0 0 1,7-12-24,1 2 45,1 1 1,3 0-46,-7 5 30,0 0 0,11-15-30,-12 6 18,-12 19 4,1 0-1,0 0 0,0 1 1,3-3-22,10-9 108,-15 11 44,-4-1-100,0 5 40,1 11 135,-2 2-110,0 3-54,0-4-65,-1-1-47,-12 35-204,-3 22 253,10-22-154,4-21 50,0-1-85,1-1-78,-1-2-71,0-1-63,0 0-54,0-1-48,0 1-39,0 5-283,2 7-359</inkml:trace>
  <inkml:trace contextRef="#ctx0" brushRef="#br0" timeOffset="20659.4279">22567 13630 3097,'0'0'605,"0"0"-242,0 0-167,0 0-33,0 0-44,0 0-53,0 0-61,0 0-59,0-1-55,0-1-50,0-1 3,0-1-32,1-2-174,-1-1-53,-1 4 244,1 0 1,-1 0 0,1-1 0,-1 1 0,0 0 0,0 0 0,-1 0 0,0-2 170,-5-7-317,-1-2 40,0 0 46,1 2 57,3 3 93,1 1 41,0-5 65,3 2 111,0 1 77,-1-11 417,-15-9 733,12-3-290,4 17-528,1 8-249,-1 0 42,-1-2 35,-1 1-69,-1 1-56,0 2-43,3 5-174,-1 0-1,1 0 1,-1 1 0,1-1 0,-1 0 0,1 0 0,0 0 0,0 0 0,-1 0 0,1 0 0,0 0-1,0 0 1,0 0 0,0 0 0,0 0 0,0 0 0,0 0 0,0 0 0,1 0 0,-1-1-31,8-8 306,-4 2 255,-4-7 17,0 15-569,0 0 1,-1 0 0,1 0-1,0 0 1,0 0-1,0 0 1,0-1-1,0 1 1,0 0 0,0 0-1,0 0 1,0 0-1,0 0 1,0 0-1,0-1 1,0 1-1,0 0 1,0 0 0,0 0-1,1 0 1,-1 0-1,0 0 1,0 0-1,0-1 1,0 1 0,0 0-1,0 0 1,0 0-1,0 0 1,0 0-1,0 0 1,0 0 0,1 0-1,-1 0 1,0 0-1,0-1 1,0 1-1,0 0 1,0 0 0,0 0-1,0 0 1,1 0-1,-1 0 1,0 0-1,0 0 1,0 0 0,0 0-1,0 0 1,0 0-1,1 0 1,-1 0-1,0 0 1,0 0 0,0 0-1,0 0 1,0 0-1,0 1-9,1-1 36,0 0 0,0 0-1,0 0 1,0 0 0,0-1 0,0 1-1,0 0 1,0 0 0,0-1 0,0 1-1,0 0 1,0-1 0,0 1 0,0-1-1,0 1-35,0-3 160,0 1-65,1-4 55,-2 6 3,0 2-20,0 2 52,-1 2 160,1-1-123,0 0 37,-3 40-193,-4-10-46,-2 4-41,6 16-36,3-45 36,0 23-68,0-8-72,0-23 144,0 0 0,0 0-1,0 0 1,1 0 0,-1 0-1,1 0 1,-1 0 0,1 0-1,0 0 1,0 0 0,0 0-1,0 0 1,0 0 0,0-1-1,0 1 1,1-1 0,-1 1-1,1-1 1,-1 1 0,1-1-1,0 1 18,0-1-10,0 0-1,0 0 1,-1 0-1,1 0 1,0-1-1,0 1 1,0-1-1,0 1 1,0-1-1,0 0 1,0 0-1,0 0 1,0 0-1,0 0 1,0 0-1,0 0 1,0-1-1,0 1 1,0-1-1,0 1 1,0-1-1,0 0 1,1 0 10,0-1-1,0 0 1,0 0-1,0 0 0,0-1 1,0 1-1,0-1 1,0 0 0,26-38 59,-11 14-26,3 2 1,1 1-1,23-18-33,1-3-8,-6-1-34,-27 29-10,0-1-1,7-15 53,-13 14-16,-7 19 17,1 0 1,-1 0-1,0-1 0,0 1 1,0 0-1,1 0 0,-1 0 1,0-1-1,0 1 0,1 0 1,-1 0-1,0 0 0,1 0 1,-1 0-1,0 0 0,0-1 1,1 1-1,-1 0 0,0 0 1,1 0-1,-1 0 0,0 0 1,0 0-1,1 0 0,-1 0 1,0 0-1,1 1 0,-1-1 1,0 0-1,1 0 0,-1 0 1,0 0-1,0 0 0,1 0 1,-1 1-1,0-1 0,0 0 1,1 0-1,-1 0 0,0 0 1,0 1-1,0-1 0,1 0-1,-7 14 79,-7 18 77,-2 9-20,7 5-29,-7 3-63,11-19-56,0 0-36,2-19-47,-4 7 29,1 0 18,2-6-11,1-3-28,2 0-47,1 2-121,0-6 84,2 0-34,0-1-36,1 1-41,0-2-43,2 1-46,0-2-122,-1-2-32,7-2-605,-3-5 173,5-5-526</inkml:trace>
  <inkml:trace contextRef="#ctx0" brushRef="#br0" timeOffset="21594.0969">24835 12474 7754,'25'13'1069,"-13"-7"-289,-5-2 463,-6-3-890,-1 1-70,0 1-101,0 1-62,0 2-33,0 1-95,-4 19-217,2-19 171,-9 30-275,5 6-108,6-27 266,0-2 34,0 7-43,0 28-180,0-31 209,0 3-43,0 13-38,0-33 227,0-1 1,0 1-1,0-1 1,0 1-1,0-1 1,0 1-1,0-1 1,0 1-1,0-1 1,0 0-1,0 1 1,0-1-1,0 1 0,1-1 1,-1 1-1,0-1 1,0 1-1,0-1 1,1 0-1,-1 1 1,0-1-1,1 0 1,-1 1-1,0-1 1,1 0-1,-1 1 5,14 7-18,-1-9 42,0-9 42,2-5 38,-6 6-33,-6 6-46,20-19 158,-5 2-58,-6 5-46,0 0 1,-1-1-1,5-10-79,12-15 29,-12 20-53,4-8-64,-9 13 22,4-8-48,1 4-71,-11 16-1,-1 3 81,1 1 54,3 4 15,-8-3-12,0-1 47,5 14-189,-5-5 84,-2 3-89,1-5 53,-1 0-37,0 3-67,-2 1-45,-9 29-698,13-40 988,-8 23-548,-3 13-219,8-27 583</inkml:trace>
  <inkml:trace contextRef="#ctx0" brushRef="#br0" timeOffset="22923.4702">26331 10954 3985,'-10'-25'762,"4"2"-68,3 1-60,3 0-52,-2-10 120,-3-6-59,-10-26 21,7-4-91,-15-57 422,14 84-729,0 2-94,5 27-113,-41-185 832,31 99-515,9-3-78,8 15-97,7 1-60,5 1-53,2 3-46,-9 46-4,2 1 1,2 0-1,4-8-38,-4 15 51,1 1 0,2 0 0,16-22-51,-23 37 21,1 0 0,0 1 0,0 1 0,1 0 0,0 0 0,7-4-21,14-8 116,25-11-116,16-10 73,-50 28-62,1 1-1,1 0 1,0 2 0,1 1-1,0 1 1,1 1 0,5-1-11,5 1 12,1-1 9,0 1 0,0 3 0,0 0 0,2 3-21,-11 3 14,1 2 0,-1 1 1,0 1-1,0 1 1,-1 2-1,0 1-14,3 1 6,-2 1 0,0 2 0,5 4-6,-18-8-8,0 1 1,-1 1 0,0 0 0,-1 1 0,0 0-1,-1 1 1,0 1 0,-1 0 0,0 0 0,0 3 7,5 10-19,-1 1 1,-1 0-1,-1 1 1,-2 0 0,2 10 18,2 21-26,-3 1 1,-2 0 0,-3 3 25,2 8-11,-2-14 8,-2 1-1,-2 1 4,-5 4 22,-4 18-22,-12 62 63,6-52-1,-35 221 228,-23-6 35,35-173-194,1-4-27,-1 2-34,-2-2-46,0-6-61,-12 18-59,-6-6-47,-5-2-50,-6 2-55,-14 15-94,47-81 149,-9 14-130,30-63 118,-1 0 1,-8 10 204,8-14-96,1-2-52,-1 0-55,1 0-58,-4 5-191,0-1-120,0 2-127,8-11 301,1 2-35,-11 15-526,-9 14-422</inkml:trace>
  <inkml:trace contextRef="#ctx0" brushRef="#br0" timeOffset="23177.1477">27125 13698 7498,'6'11'677,"3"8"482,-7-13-723,0 1 55,0-2-28,-1 2 60,0-1 71,-1 1 81,0-1-375,1-2-79,0-1-78,1 0-74,0 0-73,0-1-69,0 0-68,0-1-65,0 1-30,0-1-49,0 1-45,-1 0-45,1 0-43,-1 0-42,-1 1-39,0 1-38,0-1-553,0-2-504</inkml:trace>
  <inkml:trace contextRef="#ctx0" brushRef="#br0" timeOffset="20910.3122">23905 13063 7594,'-6'24'492,"0"-1"76,0-1 9,-13 41 1128,10-36-1007,-1 7-473,4-2-114,4-16-109,1 0-38,0-1-45,2 0-47,0 0-50,2 0-55,1 0-58,0 0-63,2-1-65,1 1-69,1-1-73,1 1-77,0-3-247,5-1-539,6-8-709,-18-3 1827</inkml:trace>
  <inkml:trace contextRef="#ctx0" brushRef="#br0" timeOffset="21144.926">24086 13449 2721,'15'0'528,"0"1"-52,0-1-56,0 2-55,0 0-58,1 0-59,-2 2-60,1 0-62,-2 1-63,0 1-64,-1 1-66,-1 1-67,-1 2-69,-1 0-70,-2 2-72,-2 2-72,-1 4-318,-4-6 153,0 3-105,0 12-463</inkml:trace>
  <inkml:trace contextRef="#ctx0" brushRef="#br0" timeOffset="21305.9483">23519 12973 4537,'9'0'850,"0"-1"-45,-1 1-43,1 0-44,0-1-41,0 0-42,-1 1-40,1-1-39,0 0-37,0-1-38,-1 1-37,1 0-34,0-1-34,0 1-34,8-3 247,1 0-122,-1 0-113,1-1-106,-1 0-97,0-1-91,0 0-82,0 0-74,0-1-67,-1 0-49,0 0-47,0 0-41,-1-1-34,15-7-391,37-26-1073,-48 28 1293,0-1 56,2-2 11,-10 7 268,-1 1 39,62-60-2666</inkml:trace>
  <inkml:trace contextRef="#ctx0" brushRef="#br0" timeOffset="22110.8573">23814 13698 5849,'8'0'435,"-3"-1"41,2-7 1035,-5 3-940,2 1-64,-2 2-332,1 1-34,4-1 60,4-1-46,21-12 65,0-12-80,-12 11-97,8-3-19,-11 9-10,-10 5 20,1 1 0,0 0-1,0 0 1,9-3-34,31-6 189,-27 8-87,-15 4-63,0-1 0,0 1 0,0 1 1,0-1-1,1 1 0,-1 0 0,0 0 0,0 0 1,0 1-1,4 1-39,-4 0 38,0 0 1,0 0-1,0 1 1,0 0-1,0 0 0,4 3-38,22 13 38,-22-15-51,-1 2 0,0-1 0,8 7 13,-14-9-7,0-1 0,-1 1-1,1 0 1,-1-1 0,0 1 0,0 0-1,0 0 1,0 0 0,0 1-1,-1-1 1,1 0 0,-1 1-1,1 2 8,0 9-47,0-1-1,0 1 0,-2-1 0,0 1 1,-1 9 47,0 19-63,1-20 46,1-5 6,-1 0-1,-2 14 12,1-27 5,1-1-1,-1 0 0,0 1 1,-1-1-1,1 0 0,0 0 0,-1 1 1,0-1-1,0 0 0,-1-1 0,1 1 1,-1 0-1,-2 2-4,-13 10 40,12-12-20,1 0 0,-1 0-1,0-1 1,0 0 0,0 0-1,0-1 1,-1 1 0,1-1-1,-1-1 1,1 1 0,-1-1-1,1 0 1,-5-1-20,-99 0 245,104 0-218,0 0-1,-1 0 0,1-1 0,0 0 0,0-1 0,0 1 0,0-1 1,0 0-1,-5-3-26,-21-7 35,9 2-104,16 3-1,3 2-4,0 0-35,0-2-42,0-1-51,1 3 81,-1 0-50,2 2 10,-1-1-40,1 0-47,0 0-52,1-1-60,1-1-66,0 0-72,2-1-78,4-8-315,7-11-397</inkml:trace>
  <inkml:trace contextRef="#ctx0" brushRef="#br0" timeOffset="19757.6614">24993 10818 6449,'1'4'59,"4"9"209,-1 0 36,3 13 397,-3 2 108,-2 5 86,-2-15-709,2 3-126,1 0-129,1 0-128,2 0-130,1-2-129,2-2-131,-4-10 244,1 0-33,-4-5 10,1-1 83,-1 0 72,0 0 61,0-1 57,0-1 35,1 0 19,2-1 16,-4 1-25,-1 1-45,0 0 90,5-12-185,-2 1 119,5-9 10,3-3 50,11-25 70,-1-8-57,-8 16-54,-5 15-29,0 0-51,1 0-65,0 0-76,1 1-89,1 1-100,1 0-114,-6 12 241,1 1-33,2-2-194,4-2-331</inkml:trace>
  <inkml:trace contextRef="#ctx0" brushRef="#br0" timeOffset="19926.4495">25243 10728 56,'-68'226'0</inkml:trace>
  <inkml:trace contextRef="#ctx0" brushRef="#br0" timeOffset="19322.5946">23315 11453 6833,'0'0'1312,"0"0"-408,1 0 459,0 0-961,1 0-52,1 0-103,0 0-42,1-1-39,-1 0-34,3-2 46,0-1-85,14-6 9,8 3-58,-20 6-38,0-1 1,0-1-1,-1 1 0,1-1 0,0 0 0,-1-1 1,2-1-7,16-11-5,14-8-23,10 0-42,-14 10-28,1 2 0,22-4 98,-40 13-34,-7 1 18,0 0-1,0-1 1,0 0 0,-1-1-1,1 0 1,0-1 16,-1 0-19,0 1-1,0 1 1,11-3 19,11-4-72,2-8-62,-17 8 72,-7 4-7,0 0 1,-1-1 0,6-5 68,-11 8-95,-4 4-34,0 0 2,0 4 19,0-2 99,0-1 1,-1 1-1,1 0 0,0 0 0,-1-1 0,1 1 0,-1 0 1,1-1-1,-1 1 0,0-1 0,0 1 0,0 0 9,-15 17-25,-7 8 96,15-12 9,0-1 0,1 2-1,0-1 1,1 1 0,-2 13-80,-19 47 305,-10 21 3,25-59-51,-4 28-257,-4 23 157,-2-4-46,-4 19-35,4 3-58,7-24-69,-2 5-102,-1-3-79,0-8-56,6-37 77,-1-4-55,4-16 43,1-3-46,8-16 253,0-1 0,0 0 0,0 1 0,0-1 0,0 0 0,0 0 0,0 1 1,-1-1-1,1 0 0,0 1 0,0-1 0,0 0 0,0 1 0,0-1 0,-1 0 0,1 0 1,0 1-1,0-1 0,-1 0 0,1 0 0,0 0 0,0 1 0,-1-1 0,1 0 0,0 0 1,0 0-1,-1 0 0,1 0 0,0 0 0,-1 1 0,1-1 0,0 0 0,-1 0 0,1 0 1,-1 0 15,-4 0-251,0 0-23,0 0-95,3 0 71,1-1-42,1 0-110,0-5-276,-1-14-534,-2 2 352,-3 0-82,-7-9-587</inkml:trace>
  <inkml:trace contextRef="#ctx0" brushRef="#br0" timeOffset="19472.2291">23270 12066 4177,'-42'-19'2270,"37"17"-1915,-6-2 609,7 2-523,1 0-32,1 0-38,1-1-41,1 0-46,0-2-50,0 2 81,2 2-142,3 1-34,11 0 53,2-4-46,-5-2-62,4-3-20,-1 6-48,14-5-34,6-11-57,-8 4-34,9-3-127,-1 1-5,-12 4 36,-3 0-17,1-2-67,-2 1-93,2-2-77,19-14-562,-11 9 227,12-7-342</inkml:trace>
  <inkml:trace contextRef="#ctx0" brushRef="#br0" timeOffset="-53837.1868">3948 500 4441,'0'0'618,"3"0"-165,1-1-173,-1 1-37,2-3 138,-1-1-119,-1 0-96,0 1-87,0 0-35,-3 2-42,1 1 0,0-1 1,-1 1-1,1-1 0,0 1 1,0 0-1,-1-1 0,1 1 1,0 0-1,0-1 0,-1 1 1,1 0-1,0 0 0,0 0 1,0 0-1,0 0-2,3 0 98,-4 0 62,0 0 40,0 0 53,0 0 22,0 0 13,0 0-12,0 0-17,0 0-59,-4 4-52,-13 7-84,-19 8-35,2 4-25,12-7 3,-2-1 1,-20 10-8,32-19 7,2 1 0,-1-1 0,-5 6-7,-8 9 77,-17 18-77,39-37 5,0-1 0,0 1 0,0 0-1,1 0 1,-1 0 0,0 0 0,1 1 0,0-1-1,-1 0 1,1 0 0,0 1 0,0-1 0,0 1-1,0-1 1,1 1 0,-1 0 0,1-1-1,0 1 1,-1 0 0,1-1 0,0 1 0,1-1-1,-1 1 1,0 0 0,1-1 0,0 1-1,-1-1 1,1 1 0,0 0-5,14 38 69,-12-25-42,6 14 24,55 64 75,-50-72-76,2-1-1,0 0 1,16 15-50,0-3 83,2 1 37,-19-19-58,2 4 26,-1 1 1,0 2-1,-1 0-88,-13-18 14,1 0 1,0 0-1,-1-1 0,2 1 1,-1-1-1,0 1 0,1-1 0,-1 0 1,1 0-1,0-1 0,0 1 0,0-1 1,2 1-15,13 2 34,-15-4-25,-1-1 1,1 1-1,-1 0 0,0 0 0,1 0 0,-1 1 0,0-1 0,0 1 0,0 0 0,0 0 0,3 2-9,1 0 54,6-2 7,-15 3 65,-25 9 160,17-9-218,-24 16 138,3 3-69,-22 14 8,40-31-100,-1 0-1,0-2 0,-14 5-44,-35 14 115,29-6-56,20-10-37,0 0 0,0-1 0,-1-1 1,0 0-1,-11 2-22,8-5 7,-22 6-8,3 5-43,7-1-41,9-7-58,12-5 41,1 1-35,-1-2-40,-1 1-46,7-1-60,3 0-48,1-2 41,0 0 45,0 0 41,0 1 36,1-1 7,-1 0 39,1 0-7,1 0 45,2-3-28,-2 2 7,0-1-31,0 0-67,5-6-154,5-8-258,11-10-369,1 7 195,15-7-334</inkml:trace>
  <inkml:trace contextRef="#ctx0" brushRef="#br0" timeOffset="-53550.5036">4628 590 3377,'34'-11'525,"37"-13"693,-44 14-739,-11 4-262,-2 1-40,-6 2-73,-1 1-1,1 0 1,0 0 0,-1 1-1,1 0 1,7 0-104,-13 1 42,1 0 0,-1 0 0,0 1 0,0-1 0,1 1 0,-1-1 0,0 1 0,0 0 0,0-1 0,1 1 0,-1 0 0,0 1 0,0-1 0,-1 0 0,1 1 0,0-1 0,0 1 0,-1-1 0,1 1 0,-1 0 0,1-1 0,-1 1 0,0 0 0,1 0 0,-1 0 0,0 1-42,10 28 468,-7-13-277,-1-1-35,0 17 241,-1-1 1,-3 28-398,1-11 257,-1 27 85,0-1-72,-4 15-10,-1-26 78,-4 8-338,-20 96 316,-8 2-63,19-92-182,8-45-77,10-32 0,0 0 1,0-1-1,0 1 0,0 0 0,0-1 1,-1 1-1,1-1 0,-1 1 0,1-1 1,-1 0-1,1 0 6,-1 0-9,1 0 0,0-1 0,-1 1 0,1 0 0,-1-1 0,1 0 0,-1 1 0,1-1-1,-1 0 1,1 0 0,-1 1 0,0-1 9,-20-5-142,19 4 97,0-1 0,-1 0 0,1-1 0,0 1 0,0 0 0,1-1 0,-1 1 0,1-1 0,-1 0 0,1 0 0,0 0 0,0 0 0,0-1 0,0 1 0,1 0 0,-1-1 0,1 1 0,-1-2 45,-6-12-185,-5-12-240,2 1 0,-3-13 425,3 5-318,0 0-49,3 9 51,0 3-27,0-1-39,-14-43-723,10 16 364,-2-28-313</inkml:trace>
  <inkml:trace contextRef="#ctx0" brushRef="#br0" timeOffset="-53354.9937">4242 341 5433,'-12'13'923,"5"-7"-247,4-1 429,3-3-763,0 2-40,0 7 105,0-1 0,1 1 0,0 0 0,3 8-407,3 3 453,-1-11-269,1 0-34,25 26 453,4-5-79,6-7-105,-19-14-257,3-3-35,31 5 42,2-6-68,0-6-63,1-5-57,0-3-52,0-3-45,-1-2-42,-1-2-34,-19 3-293,31-13 485,-17 2-292,-1 0-43,-4 1-12,-1 2-44,1 1-48,0 4-54,-22 7 86,0 0-54,39-10-876,-20 2 421,23-11-403,-68 26 1319</inkml:trace>
  <inkml:trace contextRef="#ctx0" brushRef="#br0" timeOffset="-54723.6182">3131 477 4681,'0'0'1448,"-1"0"-540,0 0-641,-1 0-37,0 0-46,-2 0-42,-1 0 11,1 0-50,1 0-6,2 4 5,2 1-42,-1 13 95,-4 0 45,-5 2-14,4-1-37,2 4-8,1 12 21,-2 31 79,-3-17-115,1 0-35,2-7 14,2 18-105,3-4 38,-1 11 32,-5 37-70,-1-47 14,-1 9-10,1 34-4,6-82-103,0 2 68,0 0 45,0 37 99,0-33-93,0 4-86,0-15-19,0-1-47,0 2-154,0-7 97,0-2-35,0 0-39,0-2-41,0 0-43,0-2-47,0-10-232,0-12-460,0-39-697</inkml:trace>
  <inkml:trace contextRef="#ctx0" brushRef="#br0" timeOffset="-54539.3804">2814 205 7370,'0'0'470,"2"0"-274,-1 0 34,4 0 118,-1 0-70,3 0 14,-1 0-117,1 0-101,-1 0-82,2 1-95,13 4-417,-13 0 356,-4-3 130,0 1 34,0 0 40,-1 0 46,4 4-150,0 0-95,0 0-89,0 0-83,2 2-230,0 0-121,9 9-571,-14-14 950</inkml:trace>
  <inkml:trace contextRef="#ctx0" brushRef="#br0" timeOffset="-56755.5889">659 794 3745,'0'-14'127,"1"-8"147,0-1-12,0 8-135,-1 3-75,-1 0-67,0 3-60,0 0-68,0 1-77,-2 0-87,2 5 203,0 1-1,0-1 0,-1 1 0,1-1 1,-1 1-1,0 0 0,0-1 0,0 1 1,0 0-1,0 0 105,2 2-19</inkml:trace>
  <inkml:trace contextRef="#ctx0" brushRef="#br0" timeOffset="-56081.8916">591 363 2753,'0'-27'1905,"0"19"-1316,0 2-49,0 3 29,-1 2-331,-2 1-33,-3 0 58,-3 0 50,5 0 182,4 0-33,0 12-170,0-2-35,0 10 160,0-2-114,0-1-97,0 0-70,0-1-76,0 1-53,0 27-54,0-26 71,0 0 41,0 2 56,0 73 13,-1 4 143,6 30-277,10 13 189,-8 26 235,-8 17-424,-1-40 128,2 97 58,0-144-189,0-88-97,0-16-44,1-73-269,-1 18 182,0-1 49,-1 0 43,-3 3 36,-2-7-13,-3-33-20,5-2 50,5 35 48,-1-21-11,-4-22 49,-4 40-6,2 9-33,1-36 39,5 13-40,0-75-85,0 171 206,-1 0 3,2 0-1,-1 0 0,2 0 0,0 2-83,13 58 342,-8 32 50,8-1-9,-8-21-137,0 3 294,10 38-540,5-31 259,16 18 31,-35-100-266,8 25 122,1-2 1,7 12-147,-15-36 24,1 0 0,-1 0 0,1-1 1,1 1-1,-1-1 0,1-1 1,1 1-1,-1-1 0,1 0 1,6 4-25,-10-8 8,-1-1 0,0 0 0,1 0 0,-1 0 0,1 0 1,-1 0-1,1 0 0,-1-1 0,1 1 0,0-1 0,1 0-8,1 0 8,-1 0 0,1 0 0,-1-1 0,1 0 0,-1 0 0,0 0 0,2-1-8,-4 1 4,1 0 0,-1 0 0,0-1-1,1 1 1,-1-1 0,0 0 0,0 0 0,0 0-1,0 0 1,0 0 0,-1 0 0,1 0-1,1-2-3,14-21-2,0 0-1,2-9 3,-2 2-45,10-29 45,-12 20-91,4-18 91,5-46-139,-17 63 82,31-160-167,-16 98 151,1 2 35,-15 69 36,-2-1 0,-2 1 0,0-22 2,-3-13-67,-1 64 16,4 12 9,9 27 50,-11-25 8,0 0 0,-1 1 0,0-1 0,-1 5-16,0 9 44,1 0 0,1 0 0,2 0 0,0 0 0,2-1 0,3 11-44,-6-27 10,21 68 274,14 66-284,-30-101 46,3-1 0,1 0-1,2-1 1,9 14-46,23 71 41,-31-80-82,1 0-90,-7-22 19,-1 0-36,1-1-42,1 0-46,-7-12 38,6 9-70,-6-11 152,1-1-40,2 0-117,0-2-116,-3-3 143,1 0-41,-1-1-44,1 0-47,5-5-531,-4 0 312,0-5-343,-3 5 400,-1 0 1,-1 0-1,1 0 1,-1 0-1,0-5 540</inkml:trace>
  <inkml:trace contextRef="#ctx0" brushRef="#br0" timeOffset="-55484.0027">1816 250 3761,'-6'0'205,"1"1"65,0 3 714,6-2-521,0 0-269,0-1-36,2 2-20,-1-1-101,0 0-93,0 0-83,2 5 264,-4 40 690,1-8-255,-1 1-98,-1-21-276,0 1-34,0-2-38,-1 0-41,-13 80 438,7 31-62,-7 10-93,8 16-75,-8 8-114,7 3-103,-1-71-75,3-39-83,2 28 94,4-68-16,-2 47-52,1-57 56,0 0 0,0-1 0,-1 1-1,0-1 1,0 1 0,0-1 0,0 0 0,-1 0-1,-2 3 13,5-7-8,-1 1-1,0 0 0,0-1 0,0 1 1,0-1-1,-1 1 0,1-1 0,0 0 0,-1 1 1,1-1-1,-1 0 0,1 0 9,-4-5-89,-1-10-41,-5-24-90,8 20 73,0 0 0,2 0 0,-1-13 147,2 4-178,1-4-47,-1 5 6,0-2-45,0 2-16,0-2-41,4-61-749,2 31 373,7-24-302</inkml:trace>
  <inkml:trace contextRef="#ctx0" brushRef="#br0" timeOffset="-55201.7798">1748 477 2681,'0'-27'1670,"0"19"-1158,0 1-50,0 4 7,4 6-115,-1 1-246,0 0 1,-1 0-1,1 0 1,-1 1-1,1-1 1,-1 1-1,0 0-108,4 11 217,0-1-35,-2-2-68,1-1-35,12 36 315,-9-23-45,2 1 0,4 7-349,24 39 527,-13-7-210,-3-9-90,3-3-35,12 22 40,-18-26 24,0 9-256,-3-9 110,-10-31-37,1 1 1,1-1 0,4 7-74,13 10 150,-21-32-123,-1 1-1,1-1 0,0 0 1,-1 0-1,1 0 0,0-1 1,2 1-27,-4-2 6,-1 0 4,0 0-1,0 0 0,0-1 1,1 1-1,-1 0 0,0-1 1,0 1-1,1-1 0,-1 1 0,0-1 1,1 0-1,-1 1 0,1-1 1,-1 0-1,0 0 0,1 0 1,-1 0-1,0 0 0,1 0 0,-1-1 1,1 1-1,-1 0 0,0-1 1,1 1-1,-1-1 0,0 1 1,0-1-1,1 0 0,-1 1 0,0-1 1,1-1-10,0 1 7,2-1 22,-1 0 0,1-1 0,0 1 0,-1-1 0,0 0 0,0 0 0,0 0 0,3-4-29,-1 1 33,0-2 1,-1 1 0,1-1-1,1-4-33,3-12 42,0 0-1,-2-1 0,0-3-41,17-77-22,-13 47-33,-4 2-36,-3 1-45,-1 0-47,6-4-83,-5 34 109,-1 0-34,0 0-44,-3 1-52,0-3-146,0 20 283,0 1-51,0 0-69,0-1-90,0 3 62,0 0-54,0 1-60,0-1-65,0 1-305,0 2-323</inkml:trace>
  <inkml:trace contextRef="#ctx0" brushRef="#br0" timeOffset="-51804.0765">296 3652 4345,'0'0'557,"0"0"-142,0 1 263,0 0-482,0 1-38,0 0-46,0 1-41,0 2-26,0 0-21,0-1 26,0-4 51,4 0 75,15 0 56,3 0-61,-1 0-49,0 0-37,2 0-11,16-4 69,-6-4-46,-23 5-62,1 1-1,0-1 1,0 2-1,0 0 0,7 0-34,69 2 185,27 1 101,-70-3 52,24-5-338,27-9 297,-40 11 63,16 1-360,62 5 299,-37-1-115,22 0 8,17 0-21,1-7-45,-67 0-75,23-2 66,23 3-117,135 5 66,135 0-48,-211-3-16,-8-12 2,95 11-10,-7 0-7,-88-11 10,-8 11 6,24 0 16,-100-2-1,176-7 78,-84 10-24,-8-12-1,-83 10-40,175-17 46,259-46-42,-254 24-49,22-3 4,-56 22 62,98 5-52,-238 20 11,151-4 28,-167-1-22,69-4 44,-6 4 39,-54 5-16,135 4 185,-73 11-82,13-12-26,-54-4-103,-8 7-92,-34 2-62,-36-4 17,-1-1-38,-1 0-46,-1-2-57,-13-1 84,-2 1-80,0 1-75,-3 0-71,-1 1-69,-2 0-64,-2 1-60,-3 0-57,3-4 452,0 1-1,0-1 1,0 1-1,0-1 1,0 1-1,-1-1 1,1 0-1,0 0 1,0 0-1,0 1 1,-1-1-1,1 0 1,0 0-1,-1-1 161</inkml:trace>
  <inkml:trace contextRef="#ctx0" brushRef="#br0" timeOffset="-50619.7529">47 3811 3305,'-19'-57'1232,"15"47"-582,3 9-348,-2 1-38,2 0-139,-1 0-40,-3 0 89,3 0-65,-2 0 79,2 0-53,0 0 35,2 3 39,-1 21-83,0 1-88,1-11-39,1 0-1,0 0 0,2 9 2,6 19 0,24 112 76,21 66 181,-38-139 110,1 49-367,-13-59 354,-3 13-354,1 33 262,13 27 73,-10-27 147,-6 1-482,1 1 187,4-1-43,11 45-13,-11 15-42,0 3-49,2-90-29,7 181 10,-14-186-18,5 176-2,12-73 9,-9-19 10,8 7 0,-7 9 6,7 10-8,-8-7-9,0-95-5,5 198 7,-12 263 21,3-449 69,6 24-101,18 94 153,-20-174-116,3 33 21,6 40 100,7 8-158,-1-35 38,20 106-2,9 139 47,13 79 36,-20-149-102,-22-87-31,-14-97 11,7 17 3,-7-57 7,-2-9 12,1 0 0,2-1 0,10 26-19,-1-18 13,12 35-2,-13-28-34,3 5-86,-8-27-42,-7-15 21,-1 0-48,-1-1-54,0-1-87,0 0-88,1 0-66,-1 1-162,4 3-409,-3-10-1102</inkml:trace>
  <inkml:trace contextRef="#ctx0" brushRef="#br0" timeOffset="-49659.8109">8506 3312 4649,'-7'-6'238,"1"1"95,0 1 58,-9-1 599,5 3-455,6 1-316,-2 1-53,1 0-63,0 0-75,-3 4 63,3 1-78,1 1 1,0 0-1,0 1 1,0-1-1,1 1 1,0-1-1,0 1 1,1 0-1,0 0 1,0 2-14,-3 27 33,6 86 56,-1 67 80,-5-69-95,-10 28 22,9 16 25,7 106 137,0-107-81,-1 233 337,0-123-133,0 170 170,0-293-400,0-6-38,13 250 116,-7-266-178,1 132 10,-1-136-39,7 316 59,-14-206-15,0 80 61,7-8 63,11-19 347,53 269-537,-18-248 117,32 147-60,-62-352-56,5 2-1,30 76-9,-25-40 14,-17-72 31,13 35-36,14 17 63,-25-62-21,34 101 90,-31-103-105,-9-21-38,-1-5-34,-1-3-45,2-1-57,0-2-69,-7-17 142,0-2-51,0 0-48,1 0-48,-1-2-45,0 1-45,1-1-41,-1 0-40,2 1-149,-1 0-57,12 12-1110,-11-11 1155</inkml:trace>
  <inkml:trace contextRef="#ctx0" brushRef="#br0" timeOffset="-47272.6285">228 4967 1984,'19'0'465,"-15"0"-140,-4 0-145,0 0-69,0 0-14,0 4 104,0 11 66,0-15-262,0 0 1,0 0-1,0 1 0,0-1 0,0 0 0,0 0 1,0 0-1,0 0 0,0 0 0,0 0 0,0 0 1,0 1-1,0-1 0,0 0 0,0 0 1,0 0-1,0 0 0,0 0 0,0 0 0,0 1 1,0-1-1,0 0 0,0 0 0,0 0 1,0 0-1,0 0 0,0 0 0,0 0 0,0 0 1,1 1-1,-1-1 0,0 0 0,0 0 0,0 0 1,0 0-1,0 0 0,0 0 0,0 0 1,1 0-1,-1 0 0,0 0 0,0 0 0,0 0 1,0 0-1,0 0 0,0 0 0,0 0 1,1 0-1,-1 0 0,0 0 0,0 0 0,0 0 1,0 0-1,0 0 0,0 0 0,1 0 0,-1 0-4,0 0 14,1 0 0,0 0 0,0 0 0,-1 0 0,1 0 1,0 0-1,-1 0 0,1 0 0,0 0 0,0 0 0,-1 1 1,1-1-1,-1 0 0,1 1 0,0-1 0,-1 0 1,1 1-1,0-1 0,-1 0 0,1 1 0,-1-1 0,1 1 1,-1 0-1,1-1 0,-1 1 0,0-1 0,1 1 0,-1-1 1,0 1-1,1 0 0,-1-1 0,0 1 0,0 0 1,1 0-1,-1-1 0,0 1 0,0 0 0,0-1 0,0 1 1,0 0-1,0-1 0,0 2-15,0 2 309,3-1 63,13 12 55,-9-11 61,-7-4-488,3 0 59,1 1 0,-1-1 0,0 1 0,0 0 0,0-1 0,1 2 0,-1-1 0,1 1-59,64 28 446,-64-28-409,0-1-1,-1 0 1,1 0 0,0 0-1,0 0 1,-1-1 0,1 1-1,0-1 1,0 0 0,0 0-37,67 0 350,5 0-99,-18 0-117,0 0-36,57 0 23,-59-3-20,37-6-101,-38 3 110,36 1-110,206 5 274,-104 0-133,-30 0-69,4 0-59,-167 0-13,151-4 3,-69-3-1,7-1 9,20 4-11,341 4 11,-228 11-15,13 1 0,211-12 13,-200 11-2,-12 1-18,31-24-34,-12 1-24,-143 9 36,1-6 0,8-5 33,133-9-17,3-1 36,166-13 88,-328 30-62,240 1 149,-183 7-95,-79-2-55,30 1 91,18-6-135,-45-2 35,0-1 44,24 4-79,-75 4-81,-1 0 36,23 0 44,-2 0 81,56 0 202,-69 0-225,1 0-40,5 0-66,0 0-98,-16 0 19,-1 0-38,1 0-43,0 0-46,0 0-50,0 0-53,1 0-57,0 0-61,-3 0-184,9 0-255</inkml:trace>
  <inkml:trace contextRef="#ctx0" brushRef="#br0" timeOffset="-45775.7856">7531 4945 2809,'19'0'1107,"-16"0"-447,-3 0-290,0 0-190,0 0-36,0 0 63,0 0-62,0 0-47,0 0 29,4 0 54,11 0 24,-7 3 87,1 5-138,2-2 34,18 3 147,-17-6-257,29 5 156,-39-8-215,0 0 0,0 0 0,0-1 0,0 1 0,1-1 0,-1 1 0,0-1 0,-1 0-1,1 0 1,1 0-19,8-4 81,31-3 89,7-7-44,11 8-66,-3-8-13,22 7-20,-26-2-5,-40 7-21,0 0 0,0 1 0,-1 1 0,1 0 0,0 0 0,0 2 1,0-1-1,0 2 0,7 1-1,37 12-66,-44-11-26,8 5-56,-15-6 66,1 1-118,-3-2 51,0-1-41,0 1-48,1-1-53,1-1-62,0 1-65,6-1-584,-6 0 273,-3 0-75,-2 0-488</inkml:trace>
  <inkml:trace contextRef="#ctx0" brushRef="#br0" timeOffset="-36828.4148">931 4264 3273,'0'0'456,"0"0"-109,0 1 330,0 2-438,0 3-31,0 3-27,0-5 145,0-4 64,0 0 33,-3 7-34,-7 11-219,1-1-42,-11 16 42,-14 22 11,20-26-77,7-15-55,2 1 0,0 0 0,-4 15-49,-11 35 47,5-5-31,13-48-15,-1 0 0,0 0 0,0-1-1,-1 0 1,-1 0 0,1 0 0,-2 1-1,-14 18-44,5-6 5,5-10-46,-1-1-49,-1 0-79,7-8 73,-1-1-78,0 1-68,0-1-55,-5 2-374,-15 8-1124,18-10 1266,-1-1-276,-5-3-561</inkml:trace>
  <inkml:trace contextRef="#ctx0" brushRef="#br0" timeOffset="-36557.4661">478 4446 3777,'0'0'1096,"1"0"-392,2 0-320,-1 0-244,1 0-34,1 0-11,2 0 6,-3 0 117,-3 0 0,4 3-1,13 9-3,19 7 35,10 14-113,-22-14-58,16 12 71,-9-10-26,2-1 0,4 0-123,13 6 78,-25-13-67,1 3-55,-1 0-50,-2 0-46,-12-9 52,-1-1 12,-1 0-98,-2-2-98,1-2-98,0 0-97,0 0-98,2-2-98,1 0-97,-2 0 30,5 0-411</inkml:trace>
  <inkml:trace contextRef="#ctx0" brushRef="#br0" timeOffset="-36308.5849">1135 4241 4553,'0'1'760,"0"2"-222,0 18-52,0-1-73,0 1-69,0 0-64,0 0-58,0 1-53,0-1-48,0 0-43,0 18-27,0 0-92,0-1-57,0 51-195,0-35 192,1-43-75,0-2-39,0 0-44,1-1-47,1-1-51,0 1-57,1 0-60,0 0-63,-1 1-199,-2 5-431</inkml:trace>
  <inkml:trace contextRef="#ctx0" brushRef="#br0" timeOffset="-34908.6262">2428 4173 2232,'0'4'1051,"0"3"-649,1 0-54,-1 4 80,0 2-105,-1 4-98,-3 4-88,-2 14-20,-2 16 49,0-12 40,4-27-103,0 0 0,-1-1 0,0 1 0,-5 7-103,-28 49 436,20-21-192,12-20-132,-6 17 42,9-39-141,1 0 0,-1 0 0,-1 0-1,1 0 1,-1 0 0,0 0 0,-4 2-13,-13 17-95,8-10 8,0 0-77,4-6-7,0 1-63,-3 0-164,7-5 149,-1-1-38,1-1-41,-1 0-42,1 0-46,0-2-49,2 0-178,2 0-365</inkml:trace>
  <inkml:trace contextRef="#ctx0" brushRef="#br0" timeOffset="-34642.5294">2043 4355 4513,'7'0'255,"-1"2"36,1 5 674,-5-2-593,2 0-41,0-3-157,1 0-74,5 1-34,1 3-39,8 4 15,0-3 17,-4-3-22,13 5 30,-7 1 20,6 5 7,-9-10-52,-12-4-30,0 1-1,-1 0 0,1 0 0,-1 0 1,1 1-1,-1 0 0,0 0 0,1 0-11,10 7 11,-7-5-7,-1 1 0,0-1 0,0 1 0,0 1 0,3 3-4,4 5-25,2 0 19,-5-3-58,-2 0-61,0 2-90,-5-6 21,0 1-34,2 2-154,1 2-110,-3-7 195,0 0-38,0 0-42,0 0-45,3 1-158,3 4-341,-7-7 534</inkml:trace>
  <inkml:trace contextRef="#ctx0" brushRef="#br0" timeOffset="-34022.8859">2723 4627 2617,'2'13'912,"3"-6"-60,0-5-333,2-1-51,-4-2 39,-2 0-307,-1-1-50,0-4-21,0-3-88,0 9-41,0 0 1,-1-1-1,1 1 1,0 0-1,0 0 1,0 0-1,0 0 1,0 0-1,0 0 1,0 0-1,0-1 1,0 1-1,0 0 1,0 0-1,0 0 1,0 0-1,0 0 1,0 0-1,0-1 1,1 1-1,-1 0 1,0 0-1,0 0 0,0 0 1,0 0-1,0 0 1,0 0-1,0 0 1,0-1-1,0 1 1,0 0-1,0 0 1,1 0-1,-1 0 1,0 0-1,0 0 1,0 0-1,0 0 1,0 0-1,0 0 1,0 0-1,1 0 1,-1 0-1,0 0 1,0 0-1,0 0 1,0 0-1,0 0 1,0 0-1,0 0 1,1 0-1,-1 0 1,0 0-1,0 0 1,0 0-1,0 0 1,0 0-1,7 0 42,-5 0-36,-1-1-1,0 1 1,0 0-1,0 0 0,0-1 1,0 1-1,1-1 1,-1 1-1,0-1 0,0 1 1,0-1-1,0 0 1,-1 0-1,1 1 0,0-1 1,0 0-6,10-8 119,-3 3-17,1 0 34,40-28 115,-32 22-166,5-1 172,-20 12-233,0 1 0,0-1-1,0 1 1,0 0 0,-1-1 0,1 1 0,0 0 0,0 0 0,0 0 0,1 0-24,12 5 54,22 29 22,-32-30-63,0 7 69,-9 4-55,3-11-10,-2 4-5,1 1 6,-1-1 0,0 1 0,-1-1 0,0 1 1,0-1-1,-1 0 0,0-1 0,-4 6-18,6-9 3,0-1 1,0 1-1,0 0 0,0 0 1,1 0-1,-2 5-3,1-4 4,0 0-1,0 1 1,0-1 0,-1 0 0,1-1 0,-1 1 0,-1 0-4,-33 33 17,34-35 7,1 1-4,-13 11 8,13-11 20,3-4-3,0 0 10,0 0 13,0 0 23,0 0 10,0 0 23,3 0 14,-2 0-129,0 0 0,0 0 0,0 0 0,0 1 0,0-1 0,0 0 0,0 0 0,0 1 0,0-1 0,-1 1 0,1-1 0,0 1 0,0-1-1,0 1 1,-1-1 0,1 1 0,0 0 0,-1-1 0,1 1 0,0 0 0,-1 0 0,1-1 0,-1 1-9,1 0 7,-1 0-1,1 0 0,-1 0 0,1-1 0,0 1 0,-1 0 0,1-1 0,0 1 0,0 0 0,-1-1 0,1 1 0,0-1 1,0 1-1,0-1 0,0 0 0,-1 1 0,1-1 0,0 0 0,0 0 0,0 1 0,0-1 0,0 0 0,0 0-6,14 4 55,39 10-62,-31-11-88,-10-2 4,-1-1-39,-6 0 71,0 0-59,-1 0-58,1 0-59,0 0-59,-1 0-56,-1 0-58,0 0-56,0 1-645,0 2 305,2 3-72,6 7-521</inkml:trace>
  <inkml:trace contextRef="#ctx0" brushRef="#br0" timeOffset="-32095.6285">4061 4264 1184,'0'19'322,"0"-15"-137,0-4-90,0 0-34,0 0-56,0 0-87,0 0 24,0-4 94,0 2 13,0-4-60,0 3 67,0 0 98,0 1-29,0-1 40,0 3 75,0 0 36,4 0 363,11 0 22,-11 0-46,-4 0-370,0 0-46,0 0-37,0-4-40,3-8-3,-3 11-116,1 1 1,-1-1 0,1 1 0,-1-1 0,1 1-1,-1-1 1,1 1 0,0 0 0,-1-1-1,1 1 1,0 0 0,-1-1 0,1 1-1,0 0 1,0 0 0,-1 0 0,1-1-1,0 1 1,0 0 0,-1 0 0,1 0 0,1 0-4,1 0 56,-3 0 57,0 0 51,0 0 52,0 0 27,0 0 11,0 0-43,0 0-27,0 0-38,0 4-16,0-3-124,0 0-1,0-1 0,0 1 0,0 0 1,0 0-1,0-1 0,0 1 1,0 0-1,1-1 0,-1 1 1,0 0-1,0-1 0,1 1 0,-1 0 1,0-1-1,1 1 0,-1-1 1,1 1-1,-1 0 0,0-1 1,1 1-1,-1-1 0,1 1 1,0-1-1,-1 0 0,1 1 0,-1-1 1,1 1-1,0-1 0,-1 0 1,1 0-1,0 1 0,-1-1 1,1 0-1,0 0 0,-1 0 0,1 0 1,0 0-1,0 0 0,-1 0 1,1 0-1,0 0-5,-1 0 2,0 0 0,1 0 0,-1 0 1,0 0-1,0 0 0,0 0 0,0 0 0,0 0 0,0 0 0,0 0 1,1 0-1,-1 0 0,0 0 0,0 0 0,0 0 0,0 0 1,0 0-1,0 0 0,1 0 0,-1 0 0,0 0 0,0 0 0,0 0 1,0 0-1,0 0 0,0 0 0,0 0 0,0 1 0,1-1 1,-1 0-1,0 0 0,0 0 0,0 0 0,0 0 0,0 0 0,0 0 1,0 0-1,0 1 0,0-1 0,0 0 0,0 0 0,0 0 1,0 0-1,0 0 0,0 0 0,0 1 0,0-1 0,0 0 0,0 0 1,0 0-1,0 0 0,0 0 0,0 0 0,0 0 0,0 1 0,0-1 1,0 0-3,0 15 134,0-11-16,0 0-9,0 11-10,0-11-7,0-4-15,0 3-1,0-2-151,0 1 33,0 1 47,0 3 118,-1 0 92,1 0 55,1 10 421,-1-7-352,1-5-226,0-1-55,0 0-67,0-1-79,6 1 120,8-2 93,-4 0-42,-6 1-84,-5-1 7,1 0-1,-1 0 0,1 0 1,-1 0-1,0 0 1,1 0-1,-1 0 1,0-1-1,0 1 0,0 0 1,0 0-1,0 0 1,0 0-1,0 0 1,0 0-6,0-1 0,0 1 1,0-1 0,0 0 0,0 0 1,0 0-1,0 0 0,0 0 1,0 0-1,0 0 0,0 1 1,0-1-1,0 0 0,0 0 1,0 0-1,0 0 0,0 0 1,0 0-1,0 1 0,0-1 0,0 0 1,0 0-1,0 0 0,0 0 1,0 0-1,0 0 0,1 0 1,-1 1-1,0-1 0,0 0 1,0 0-1,0 0 0,0 0 0,0 0 1,0 0-1,0 0 0,0 0 1,1 0-1,-1 0 0,0 0 1,0 0-1,0 0 0,0 0 1,0 1-1,0-1 0,0 0 1,1 0-1,-1 0 0,0 0 0,0 0 1,0 0-1,0 0 0,0 0 1,0-1-1,1 1 0,-1 0 1,0 0-1,0 0 0,0 0-1,15 0 67,-11 0-22,0 0-9,11 0-13,-15 0-23,0 0 1,0 0-1,0 0 1,0 0 0,1 0-1,-1 1 1,0-1-1,0 0 1,0 0-1,0 0 1,0 0-1,0 0 1,1 0-1,-1 0 1,0 0-1,0-1 1,0 1-1,0 0 1,0 0-1,0 0 1,1 0-1,-1 0 1,0 0-1,0 0 1,0 0-1,0 0 1,0 0-1,0 0 1,0 0-1,0 0 1,0 0-1,1-1 1,-1 1-1,0 0 1,0 0-1,0 0 1,0 0-1,0 0 1,0 0 0,0 0-1,0-1 1,0 1-1,0 0 1,0 0-1,0 0 1,0 0-1,0 0 1,0 0-1,0-1 1,0 1-1,0 0 1,0 0-1,0 0 1,0 0-1,0 0 1,0 0-1,0-1 0,0-14 35,0 12 10,0 3 2,0-4-4,0-4-20,0-28 28,-4 19-45,-23 6-34,-25-23-18,38 23 29,13 10 15,0 0 0,0-1 1,0 1-1,0 0 0,-1 0 1,1 0-1,0 0 0,-1 0 0,1 1 1,-1-1-1,1 0 0,0 1 1,-1-1-1,0 1 0,1-1 0,-1 1 1,1 0-1,-1 0 0,1 0 1,-1-1-1,0 2 0,1-1 1,-1 0-1,1 0 0,-1 0 0,0 1 1,1-1-1,-2 1 2,-5 2-8,-1-1 11,1 1-1,-1 0 0,1 1 0,-1 0 1,1 0-1,0 0 0,1 1 1,-6 5-3,-6 8 10,9-9-9,1 0 0,0 0-1,1 1 1,-5 7-1,-1 3 6,0 0 0,-1-1 1,-10 9-7,22-25 2,1 0 0,-1 1 0,1-1 1,0 1-1,0-1 0,0 1 0,0 0 1,1 0-1,0 0 0,0 0 1,0 0-1,0 0 0,0 0 0,1 1 1,0-1-1,0 0 0,0 0 0,0 0 1,1 2-3,-1 5 3,-1 24 12,0-14-9,1 0 0,2 14-6,-1-29 0,0 0 0,0 0 0,1 0-1,0 0 1,0 0 0,0 0 0,1 0 0,0-1 0,0 1 0,0-1 0,1 1 0,21 20 2,-18-18-4,1 0 0,-1 0-1,0 0 1,3 6 2,-8-11-1,0 1 2,1 0 0,-1 1 0,1-1 0,0-1-1,0 1 1,1 0 0,-1-1 0,1 1 0,0-1 0,-1 0-1,1 0 1,1-1 0,-1 1 0,0-1 0,1 0-1,-1 0 1,2 0-1,6 0-2,1 0-1,0-1 1,-1 0 0,6-1 2,7 0-55,-1-1-48,-2 0-52,-2 1-67,-10 0 84,0-1-48,-1 0-43,0-1-38,4-1-198,0-1-62,0-2-49,0 0-34,33-17-1513</inkml:trace>
  <inkml:trace contextRef="#ctx0" brushRef="#br0" timeOffset="-28046.283">6964 4241 2809,'1'0'440,"2"0"-107,8 0 319,-7 0-414,-1 0-14,-2-3-2,-1-12 152,0 11 29,-4 4 6,-12-3-118,0-7-80,-5-4-72,14 10-109,-2-2 8,-1 1 0,1 0 0,-1 0 0,-1 1 0,1 0 0,-7-1-38,11 4 25,-1 0 0,1 0 0,-1 0 0,0 1 0,1 0 0,-1 0 0,0 1 0,1 0 0,-7 2-25,-40 12 58,37-11-42,0 0 1,1 2 0,-1 0 0,1 1 0,-7 4-17,1 0 17,16-8-11,-1 0 1,1 0-1,0 0 1,0 1-1,0 0 0,1 0 1,0 0-1,-1 1 1,1-1-1,1 1-6,-6 8 39,1 1-1,0 0 1,0 3-39,1-4 29,0 0 19,-1 0-1,0-1 1,-5 5-48,-15 23 84,19-22-50,1 0 1,0 1-1,2 0 0,-2 6-34,-2 8 31,-7 34-9,14-50-30,2-1 1,-1 16 7,5 9-31,-2-39 27,0 1 0,0 0 0,1 0 0,-1-1-1,0 1 1,1-1 0,0 1 0,-1-1 0,1 0 0,0 1 0,2 0 4,-3-2-3,0 1 1,0-1-1,0 0 1,1 0-1,-1 0 1,0 0 0,1 0-1,-1 0 1,0 0-1,1-1 1,-1 1-1,1 0 1,0-1-1,-1 1 3,1-2-2,-1 1 0,1 0 0,-1 0-1,0-1 1,1 1 0,-1 0-1,1-1 1,-1 1 0,0-1 0,0 0-1,1 1 1,-1-2 2,6-1-5,4-3 6,-1 0 1,0-1-1,0 0 0,0-1 1,-1 0-1,0-1 0,-1 1 0,0-2 1,1-1-2,12-18 11,-1-1-1,4-13-10,8-9 26,2 1-1,8-6-25,12-17 47,-12 23-17,-17 21 46,18-29-76,2-16 102,-30 53-65,-6 9 5,0 0 0,-1-1 0,0 0-1,-1 0 1,-1-1 0,1-1-42,-2-2 72,0 1 0,-1-1 1,-1 0-1,0-1 0,-2 1 0,0-7-72,-1 16 50,1-1 0,0 0-1,1 0 1,0 1 0,0-1-1,1 1 1,2-5-50,-2 5 43,-2 6-29,-1 1 1,1 0-1,-1-1 0,1 1 1,-1 0-1,0-1 0,0 1 1,0-1-1,0 1 0,-1 0 1,1-1-15,-1-1 15,0 0 0,-1 1 0,1-1 1,-1 1-1,1-1 0,-1 1 0,-2-2-15,1-1 36,-2-5 95,3 2-56,-3-1-17,-9 14-6,10-2-43,1 0 0,0 0 0,0 0-1,0 1 1,0-1 0,0 1 0,1-1 0,-1 1-1,1 0 1,-1 0 0,1 1 0,-1 1-9,-19 47 80,12-27-52,1-3-15,1 1 1,1-1 0,1 1 0,1 0 0,1 1 0,1-1 0,0 18-14,2 16 12,0-20-11,1 1 1,2-1-1,2 2-1,10 53-12,-1-1-77,-2-14-78,-9-56 113,1-2-56,-1-2-50,0 0-44,1 2-89,0-1-42,4 30-808,-4-24 424,-2 5-299</inkml:trace>
  <inkml:trace contextRef="#ctx0" brushRef="#br0" timeOffset="-26081.7129">1929 3697 1208,'-4'0'778,"-5"0"-335,3 0-178,3 0 12,3 0-58,0 0 109,0 0 11,-4 0-15,-11 0 9,7 4 5,-2 11-104,-10 19-14,5-17-189,11-14-27,0 1 0,1 0 0,-1 0 0,1 0 0,0 1 0,0-1 0,0 1 0,1 0-1,0-1 1,0 1 0,0 0 0,0 0 0,1 1 0,0-1 0,0 0 0,0 0 0,0 1 0,1 3-4,1 42 15,0 39 35,-7-31 24,-9 17 70,11-12-6,3 46 149,2-33 138,-4 4-425,-12 59 339,7 15-25,-7 8-74,7 14-60,-7 8-58,8 12-19,-9-4-7,11-18-1,6 108 102,0-118-73,10 157 99,27 3-56,2-100-101,36 129-19,-41-196-32,18 103-13,-35-177-5,74 399-47,44 409-115,-83-479 142,-16 5 60,-25-288-20,18 281 65,-23-147-75,9-7-23,-9 4 36,8-27 6,-11-143-15,0 8 9,15 89-20,0-74-73,-18-103 39,0 6 28,-1-2-6,1-5-28,0-2-26,1-1-40,1 1-96,1-1-96,2-1-112,-3-3 156,1-1-35,5 1-291,5-2-210,-14-1 781</inkml:trace>
  <inkml:trace contextRef="#ctx0" brushRef="#br0" timeOffset="-25316.6083">3403 3675 16,'-5'11'212,"0"0"-23,0 1 75,1-1 61,-1 4 168,-7 30 1041,7-25-932,1-2-157,2-8-269,0-1-36,-2 5 219,0 1 0,-1-1 0,-2 4-359,-14 38 804,7 0-324,6 11-76,3-31-251,2-14-81,-8 73 149,6 15-92,5 74-23,0 5-44,0 383-2,5-353-40,13 34-20,7 138 5,-5-45 14,-10-231-6,12 150 23,-12-74 15,-4 0 43,14 295 164,-14-397-205,39 576 292,-5-233-166,-28-322-159,51 429 53,21 3-70,-68-452-7,52 271-23,-12-109-33,23 73-109,-36-110-47,-11-12-35,-7-3-43,-4 6-48,-6-33-310,-7 40 652,-8-163-83,0 60 61,0-70-58,0-32-65,0-2-50,0 3-498,0-13 296,0-7-97</inkml:trace>
  <inkml:trace contextRef="#ctx0" brushRef="#br0" timeOffset="-24496.674">4991 3629 4417,'0'-10'-3,"0"-1"67,0-23 273,0 24-253,0 6-78,0 2-34,0 1-39,0 2-46,0 1-51,0 3-59,-1 1 243,-1 1 38,-4 5 146,-4 8 196,5 3 19,4-10-212,3 3 77,2 4 85,3 11-68,0 3-47,-1 1-44,0 1-37,1 4-24,1 0-33,4 20 10,3-3-42,3-1 0,-3-7-1,-1 1 1,3 29-84,-7-16 42,10 56 43,-1-29 9,-10-56-46,21 88 147,-4 13 71,-8 0 41,13 70 112,-24-163-339,25 149 235,-7 19-76,-3 19-33,5 15-52,41 239 46,-7-128-97,-15-12-16,16 199 2,-31-263-24,-27-248-59,34 339 68,-14 15 34,5 69 28,9-27 13,-9 20 19,17 165 89,-8-333-153,10 33-5,-19-172-77,11 13-41,2-2-67,-33-112 43,12 39-102,-1-25-23,2-1-92,-11-25 71,0 0-41,-5-13 89,-1-4 11,-1-2-18,0 1-50,2 0-139,-3-5 124,0-1-34,0 0-36,0 0-40,-1-2-42,1-1-47,0-3-394,-2-9-318</inkml:trace>
  <inkml:trace contextRef="#ctx0" brushRef="#br0" timeOffset="-23045.2069">228 6441 1368,'26'-18'440,"-14"12"-300,-4 2-94,-1-1-59,-1 1-74,0 0-88,-3 0-320</inkml:trace>
  <inkml:trace contextRef="#ctx0" brushRef="#br0" timeOffset="-22264.4493">24 6736 2777,'9'0'232,"-1"0"-34,5 0 112,-3 1-123,-2-1-47,18-2 190,-13-1-144,1 0-60,-2-1-38,15-4 23,37 1 82,4-8 14,-19 8-17,-29 4-99,0 0 0,0-1 0,0-1 0,10-4-91,-14 3 57,27-10 157,0 1 1,1 2-1,18-1-214,-45 11 48,94-20 266,18-15-15,10 14-54,36-5-11,10-7-50,8 8-55,-58 12-38,76-8-12,97-1-21,68 21-40,-257 5-5,283 11 14,-264-6-15,134 2-4,27 7 16,-8-7-15,-11 9 17,75 4-5,-11-14 9,-167 0-25,323 1 22,181-51-9,-418 22-22,-245 20 4,267-25-6,-21-11-47,-19 10-69,-136 17-1,-46 4-3,0 0-53,0 0-65,0-1-77,-1 0-87,0-1-99,-1 0-109,-1-2-123,-9 1-11,19-4-421</inkml:trace>
  <inkml:trace contextRef="#ctx0" brushRef="#br0" timeOffset="-21816.8175">92 7394 4673,'-24'0'732,"8"0"-173,5 0 16,6 0-235,1 0 41,14 0-188,-1 1-82,4 2-64,-1 1-98,18 4-149,-14-5 160,68 2-218,7-6 101,-12 0 99,229-12 7,-95-5-45,-43 4-47,137-9-191,340-37-304,-367 28 431,-92 11 129,77-8 18,-11 1 87,46-3 80,162-17 108,-50 4 2,42-4-29,-24 8-77,-324 31-92,-3 0-59,-3 0-53,-2 1-50,-4-1-46,-2 1-42,-3 0-38,-3 0-34,78-7-351,-11 3-62,-29 3 80,66-4-382</inkml:trace>
  <inkml:trace contextRef="#ctx0" brushRef="#br0" timeOffset="-21432.7813">2700 8369 6001,'248'-14'791,"-76"2"-196,-79 4-168,2 0-71,2 0-64,2-1-58,51-5 22,1 0-95,0-1-74,-1 1-53,293-29-34,-84 11 2,272-28 18,-200 12-69,-198 18-39,-9-4-45,-115 17 69,-2-1-73,-3 0-68,-2 1-62,-6 0-46,-2 1-49,-2 1-46,-2 1-39,242-35-1255</inkml:trace>
  <inkml:trace contextRef="#ctx0" brushRef="#br0" timeOffset="-21043.2671">1385 9117 6385,'160'-11'586,"104"-8"508,-151 11-654,21-3 3,-22 1-176,-57 5-178,0 0-35,0 0-38,0 0-43,-1-1-45,0 1-50,154-17-102,-92 10 44,-1 0-35,115-13-303,45-7-219,146-24-497,-177 19 540,7-1-42,268-41-808,-184 33 580,-166 25 623,77-7-23,-245 27 362</inkml:trace>
  <inkml:trace contextRef="#ctx0" brushRef="#br0" timeOffset="-20696.1424">1408 9979 7674,'166'-14'1054,"-45"2"-269,-63 5-322,2 1-61,0-1-56,1 0-53,0 0-48,1-1-44,1 1-41,-1-1-34,52-6 22,-1-1-77,13-1-54,161-23-45,-190 25 58,380-58-74,122-28-64,325-72-135,-418 66 60,-299 66 97,3 2-36,368-73-262,-310 50 243,-181 41 36,-3 0-59,-62 15 109,62-15-221,-3 1-67,154-36-850,-235 55 1189,155-37-722,76-17-243</inkml:trace>
  <inkml:trace contextRef="#ctx0" brushRef="#br0" timeOffset="-20349.8054">2700 10569 6057,'289'-42'940,"-86"12"-259,-125 18-346,2 0-35,85-13 203,3 0-118,4 0-102,35-5-57,1 1-99,37-6-67,106-14-68,437-51-29,-296 38-1,-147 16-18,135-18-107,-379 52 132,-2 0-68,-2 1-66,-2 0-63,9-1-94,-2 0-71,-1 0-70,-2-1-65,36-5-160,58-9-279,-192 27 961</inkml:trace>
  <inkml:trace contextRef="#ctx0" brushRef="#br0" timeOffset="-20060.1698">2882 11385 4761,'242'-30'1766,"-79"8"-642,-26 2-246,0-1-73,19-2 5,-79 12-458,0 0-38,-1 0-43,0 1-45,-2 0-49,0 2-52,4-1-38,1 0-52,1 1-46,0 0-36,102-11-142,-52 5 46,5-1-77,3-1-75,2-1-72,3 0-70,1-1-68,2-1-65,0-1-63,84-14-259,122-19-401</inkml:trace>
  <inkml:trace contextRef="#ctx0" brushRef="#br0" timeOffset="28055.6432">7622 3788 3433,'0'13'639,"0"-7"-183,0-3 264,0-2-312,0-1-125,0 0-7,0 0 106,0 0-20,0 0 93,0 0-10,0 0 8,0 0-52,0 0-21,0-4-104,1-6-127,2 0-34,17-15 53,-14 17-139,40-56 167,-27 35-106,3-7 34,-7 14-3,2 0 1,10-11-122,20-26 118,6-23 21,11-13-51,-7 24-40,86-81-11,-98 103-50,-34 33-7,-1 2 3,-2 7-24,1 1-32,3-1-47,-2 0-54,-2-1-40,-5 5 29,-2 3 19,-1-1-17,0 1-54,0 0-61,0 0-51,-4-3-838,-2-3 415,-6-7-331</inkml:trace>
  <inkml:trace contextRef="#ctx0" brushRef="#br0" timeOffset="29020.554">8438 1815 4689,'-4'20'1021,"-2"-10"-396,1-1-204,1 1-86,1 5-106,4 0-109,4 4-75,6 11-66,-6-18 20,-1 0-10,1-1 1,1 1-1,0-1 1,0 0-1,1 0 1,0-1-1,1 0 1,0 0-1,7 5 11,45 49-46,-45-46 29,-8-8 1,2 0 0,-1 0-1,10 7 17,1-3-21,0-1 1,0 0-1,3 0 21,24 11-159,44 16 159,-89-40-1,46 17-58,-22-12 50,-20-5 19,-1 0 0,0-1 0,0 1 0,1-1 0,-1 0 0,3-1-10,12-5 72,4-3 34,15-10 132,2-5 72,-31 19-217,-1-1 1,0 0-1,0 0 0,-1-1 0,0 1 0,0-2 1,-1 1-1,3-5-93,21-52 425,8-3-17,-8 4-105,-15 43-189,4-11 61,-8-11 5,-10 36-139,0 1 1,0-1 0,1 0 0,0 1 0,0-1-1,0 1 1,1 0 0,3-5-42,13-11 203,-16 18 10,-3 4-70,0 0-39,0 0-82,0 0-7,0 0-52,0 7 13,-2 34 0,-6 13 30,-1-1 8,6-14-8,2 0 0,1 0 0,2 0 1,7 36-7,0 0-4,-7 8 14,-3-1 0,-11 79-10,7-109 5,1 44-14,4 12 9,1-40 11,-1-7-9,3-1 1,3 1-1,2-1 0,3 0 1,10 27-3,6 3 15,-7-26-9,-3 2 1,2 24-7,-11-22-4,0-32 7,-5-27-2,-1-1-1,0 1 1,0 0 0,-1 0-1,-1 2 0,0 34 10,0-42-7,-3-6 2,-1-1 8,-3-2-6,1 0 38,-4-4 40,5 4-75,-40-38 83,-21-15-93,8 17 67,24 19-33,-27-15 185,-25-11-219,44 32 74,-1-1 28,15 0 10,13 6-36,-1-2 69,-1-4 74,10 10-74,0-1 0,1 1-1,0-1 1,-1-3-145,1-4 175,3 2 40,3 1-62,5-1-28,5-5-3,-3 8-40,10-23 1,1 7-57,0 1-111,19-20 85,13-6-195,24-13-242,-16 16 73,-36 28 256,0-1-51,0 0-50,0-1-45,-1 0-44,0 0-41,0 0-38,0 0-35,6-9-204,0 2-54,19-18-360,22-21-457</inkml:trace>
  <inkml:trace contextRef="#ctx0" brushRef="#br0" timeOffset="34155.7015">8619 4514 2425,'0'-7'154,"0"2"108,0 2 89,0 2 74,0 1 361,0 5 500,0 2-400,0-2-365,0 0-152,0-1-76,0 1-118,0-1-73,0-1-81,0 1-90,4 53 784,22 103 58,-2-38-365,-14-69-279,0-2-35,-1-1-41,-1-2-44,3 16-11,5 33-33,-1-3-41,-3 2-40,-2 6-37,-5 14-64,-5 4-66,-1-42 60,1-62 140,0 3 15,0-7-11,-2-3-42,0 0-73,-1-1-41,-1-1-80,-1 0-94,-2 0-106,-1 2-51,-5 4-211,12-12 693</inkml:trace>
  <inkml:trace contextRef="#ctx0" brushRef="#br0" timeOffset="35650.6096">9254 5466 6953,'7'0'152,"-1"1"37,6 1 273,22 7 1182,-21-5-1103,-6-2-327,-1-1-51,0 1-59,0-1-70,1 0-76,-1-1-88,15 3-116,-6 4 61,-5-3 19,-10-5 160,1 1 0,-1 0 1,0 0-1,0-1 0,1 1 1,-1 0-1,0-1 0,0 1 1,1 0-1,-1-1 0,0 1 1,0-1-1,0 1 0,0 0 1,0-1-1,0 1 0,0-1 1,1 1-1,-1 0 0,0-1 1,0 1-1,-1-1 0,1 1 1,0 0-1,0-1 0,0 1 6,-4-8-85,-42-41 221,32 31-24,2 1 0,-6-12-112,2 7 85,-1 1 1,-1 0-1,-1 1 0,-1 2 0,-18-15-85,-35-33 214,66 58-192,-1 0 0,0 1 0,-1 0 0,0 0-1,0 0 1,0 1 0,-1 1 0,-8-4-22,16 8 4,0 1-1,0-1 1,-1 1 0,1-1 0,0 1-1,-1 0 1,1 0 0,0 0 0,0 0 0,-1 1-1,1-1 1,0 0 0,-3 2-4,2-1 3,-1 1 0,1-1-1,0 1 1,-1 0 0,1 0 0,0 1 0,0-1 0,0 1 0,-2 2-3,-1 2 4,0 1 0,0 0 0,0 1 0,1-1 0,0 1 0,1 0 0,-2 6-4,0 2 2,0-1 1,1 1 0,-2 15-3,4 1 2,1 0 0,1 1 0,2 13-2,1 10-2,-3-29-4,0-15 3,0 0 0,2 0 0,-1 0 0,2 0 0,0 2 3,-1-12-1,-1 0-1,1 0 1,0 0-1,0-1 1,0 1-1,1 0 1,-1 0 0,1-1-1,-1 1 1,1-1-1,0 1 1,0-1 0,0 0-1,0 0 1,0 0-1,1 0 1,-1 0-1,1 0 1,-1-1 0,1 1-1,0-1 1,-1 0-1,4 1 2,4 2-3,-8-3 3,0 0 1,0 0-1,0-1 1,0 1-1,0 0 1,1-1-1,-1 0 1,0 1-1,0-1 1,0 0-1,0 0 1,1 0-1,-1 0 1,0-1 0,0 1-1,0-1 1,0 1-1,0-1 1,0 0-1,0 0 1,0 0-1,0 0 1,0 0-1,0 0 1,0 0-1,0-1 1,0 1-1,17-12 31,0-1 0,0-1 0,-1 0 0,-1-2 1,-1 1-1,8-12-31,51-61 88,9 1-36,-53 53-14,-1-2 0,4-8-38,-20 26 33,-10 13-20,0 1 1,0-1-1,-1 0 1,0 0-1,0-1-13,0-2 40,-1-1 44,-1 0 60,-1 87 59,0-25-96,0-9-48,0 1-37,0-8-39,0-1-37,0 0-43,0-1-48,0-33 135,-1 0-1,1 0 0,0 0 0,0 0 1,0 0-1,0 0 0,0 0 0,0 0 1,1 0-1,-1 0 0,0 0 0,0-1 0,1 1 1,-1 0-1,1 0 0,-1 0 0,1 0 1,-1 0-1,1 0 0,-1-1 0,1 1 1,0 0-1,-1 0 0,1-1 0,0 1 0,0-1 1,0 1-1,-1 0 0,1-1 0,0 1 1,0-1-1,0 0 0,0 1 0,0-1 1,0 0-1,0 0 0,0 1 0,0-1 1,0 0-1,0 0 0,0 0 0,0 0 0,0 0 1,1-1 10,0 1-20,0-1 1,1 1 0,-1-1 0,0 0-1,1 0 1,-1 0 0,0 0 0,0 0-1,0-1 20,17-16-75,27-44 44,-25 34 38,0-1-1,4-11-6,30-66 30,7-32-30,-43 95 9,-2 5 1,-3 1 0,-1-2 0,-2 0 0,2-16-10,-11 45 4,13-61 54,-3 0-1,-3-1 1,-1-44-58,-8 59 32,1-4 67,-6-44-99,-10 10 40,9 44-30,5 31-4,-1 1-1,-1 1 0,0-1 1,-2 0-1,0 1 1,-1 0-1,-1 0 0,-4-9-5,9 23 5,0-1-1,-1 1 1,1-1-1,-1 1 0,0 0 1,0 0-1,0 0 1,-1 1-1,1-1 0,-1 1 1,0 0-1,0-1 1,0 2-1,-1-1 0,1 1 1,0-1-1,-4 0-4,7 3 3,-1-1 1,0 1-1,1-1 1,-1 1-1,0 0 0,1 0 1,-1 0-1,0 0 0,1 0 1,-1 0-1,0 0 1,1 1-1,-1-1 0,0 1 1,1-1-1,-1 1 0,1 0 1,-1-1-1,1 1 0,-1 0 1,1 0-1,-1 0 1,1 0-1,0 0 0,0 0 1,0 1-1,-1-1 0,1 0 1,0 1-4,-4 5 9,1 0-1,0 0 1,1 0 0,0 0 0,-2 5-9,3-6 3,-15 39 29,3 1-1,-8 47-31,-12 101 40,30-164-36,-9 74 4,5 0 0,5 0 0,8 79-8,10-5 1,-12-125-1,-1-9-4,4 18 4,1-26-13,12 34 13,-11-40-5,0-2 0,-4-10 0,1-1-1,1 1 0,5 11 6,-2-16-5,-1 1-1,2-1 1,0-1-1,0 0 1,1 0-1,1-1 1,0-1-1,12 10 6,-19-17 5,-1 0 0,1 0-1,0 0 1,0-1-1,0 0 1,0 0-1,0 0 1,1 0 0,3 0-5,-4-1 9,1-1 0,-1 1-1,1-1 1,-1-1 0,1 1 0,-1-1 0,0 0 0,1 0 0,-1 0 0,0-1 0,0 1 0,0-1 0,4-2-9,-1-1 15,0 0-1,1-1 1,-2 0 0,1 0-1,-1 0 1,0-1 0,0 0-1,-1-1 1,0 1 0,0-1-1,-1 0 1,0-1 0,1-2-15,5-11 1,7-12-38,-5-5-37,-10 14-8,-1 0-1,-1 0 1,-2-25 82,-4 1-64,3 44 62,1-1-1,-1 1 1,1 0 0,-2 0-1,1-1 1,-1 1-1,1 0 1,-1 1-1,-2-4 3,-35-33 54,17 19 1,21 20-51,0 1 0,1-1 0,-1 0 0,0 1 0,0-1 0,0 1-1,0-1 1,0 1 0,-1 0 0,1 0 0,0 0 0,0 0 0,-1 1 0,1-1 0,-1 1 0,1-1-1,-1 1 1,1 0 0,0 0 0,-1 0 0,1 0 0,-1 0 0,1 0 0,-1 1 0,1-1-1,0 1 1,-1 0 0,1 0 0,0 0 0,-1 0 0,-1 1-4,-3 3 4,-1 1 0,1-1 0,1 1 0,-1 1-1,1-1 1,0 1 0,0 0 0,0 2-4,-3 4 5,1 1-1,0 1 1,-5 11-5,2-4 4,7-10-3,-1-1 0,2 1 1,0 0-1,0 0 0,1 0 1,0 0-1,1 0 0,1 0 1,0 0-1,1 2-1,-1-11 6,0 1 0,1-1 0,0 1 0,-1-1 0,1 0 0,1 1 0,-1-1 0,0 0 0,1 0 0,0 0 0,-1 0 0,1 0 0,1 0 0,-1 0 0,0-1 0,1 1 0,-1-1 0,1 1 0,0-1-6,2 2 19,0 0 0,1 0 0,0-1 0,-1 0 0,1 0 0,1 0 1,-1-1-1,6 2-19,-3-2 21,0-1 0,0 0 0,0 0 0,0-1 0,0 0 0,0 0 0,0-1 0,2-1-21,4-1 27,-1 0 1,1-2-1,13-5-27,-9 2 11,-1-1 1,0 0-1,-1-2 0,0 0 0,-1-1 0,0-1 0,-1 0 0,0-1 0,-1-1 0,7-9-11,-1-2 24,-2-1 0,0 0 0,-2-2 0,-1 0 0,11-30-24,-10 22 37,-1 5 54,-4 1 36,-10 28-108,0 0 0,0-1-1,0 1 1,-1 0 0,1 0 0,-1-1 0,0 1 0,0 0 0,0-1 0,-1 1 0,1 0 0,-1-1 0,0 1 0,1 0 0,-3-3-19,2 5 13,0 0 0,0 0 0,-1 0-1,1 1 1,0-1 0,-1 0 0,1 0 0,-1 1 0,1-1 0,-1 1 0,1 0 0,-1-1 0,0 1 0,1 0 0,-1 0 0,1 0 0,-1 0-1,0 0 1,1 0 0,-1 1 0,0-1-13,-2 1 44,-4 2 57,-1 6-65,0 1 0,1 0-1,-4 6-35,8-10 3,1-1 0,0 1 0,0 0 0,0 0 0,1 0 1,0 1-1,0-1 0,1 0 0,0 1 0,0-1 0,0 1 0,1 0 0,0 0-3,-1 7 0,0 1 0,-1-1 0,-1 1 0,-3 10 0,0 1-3,5-20-1,0-1 1,1 1-1,0-1 0,0 1 1,0-1-1,1 1 1,0-1-1,0 1 0,0-1 1,1 1-1,-1-1 0,1 0 1,1 1 3,2 8-24,-4-10 1,0-1 0,0 1-1,1-1 1,-1 1 0,1-1 0,0 1-1,0-1 1,0 0 0,0 0 0,1 0-1,-1 0 1,2 1 23,-3-3-17,0-1 0,1 1 0,-1 0 0,0 0 0,1-1 0,-1 1-1,1-1 1,-1 1 0,1-1 0,-1 0 0,1 0 0,0 1 0,-1-1 17,13-1-154,3-4-38,8-8-87,-3-7 45,15-30-183,-34 46 387,33-53-483,-5 0 57,2-10-33,14-39-170,-13 27 221,-12 31 235,12-27-49,-3-10 71,-10 4 91,-4-10 62,-12 59 44,-2 1 1,-2-1-1,0 0 1,-4-21-17,-12-41 93,12 54-25,-4-19 75,6 51-113,-1 1-1,0 0 0,0 0 0,-1 0 1,0 1-1,0-1 0,-1 0-29,-20-26 182,19 27-140,0 1 1,1-1 0,0 1-1,1-1 1,-1 0 0,1-1-1,0 1 1,0-1 0,0-1-43,-1-11 112,4 16-85,-1-1 0,1 1 1,-1-1-1,0 1 0,0 0 1,0-1-1,-1 1 0,1 0 1,-1 0-1,0 0 0,0 0 1,-2-3-28,2 6 94,2 2-43,-2 23-3,2 13 16,0 59 76,4-32-80,11 48 26,-10-17 1,-6 30-87,4 79-2,13-42-43,-13-94 10,6 60-61,5-36-32,5 13-134,-16-76 137,1 5-49,1-15-15,1-4-51,2 0-102,-1-8 9,-2-2-45,1-3-40,-1-2-35,4-3-326,5-10-468,-9 6 685,12-11-1220</inkml:trace>
  <inkml:trace contextRef="#ctx0" brushRef="#br0" timeOffset="36024.8009">11046 4604 7026,'0'-12'839,"0"5"-209,0 4 402,0 3-737,0 0-63,0 0-76,0 0-68,-1 2-48,-2 3-54,3-5 14,-2 5-16,-1 0 0,0 0 0,0 0 0,-1 0 0,1-1 0,-1 1 16,-34 25-60,30-21 55,1 0 1,0 1 0,0-1 0,-4 9 4,6-8 8,-1-1 0,0 0-1,-1 0 1,-5 5-8,-12 8 23,-9 9 16,28-24-27,1 1 1,-1 0-1,1-1 1,-2 8-13,-4 4 22,-22 38 47,20-37-5,0 1-1,1 1 1,-5 13-64,16-32 6,-1-1 0,0 0 0,1 0 0,0 1 0,-1-1 1,1 0-1,0 1 0,0-1 0,1 0 0,-1 1 0,0-1 0,1 0 1,0 2-7,0 0 5,1-1 0,0 1 0,-1-1 0,2 0 0,-1 1 0,0-1 0,0 0 0,1 0 0,2 1-5,1 1 6,-1 0 1,1 0-1,1-1 0,-1 0 1,1 0-1,-1-1 0,1 0 1,0 0-1,0 0 0,0-1 1,1 0-1,-1-1 1,5 1-7,15 1 34,0-2 1,0 0 0,4-2-35,5 1 29,0-2 31,0-1 0,14-4-60,-12 2 57,-1 1 1,15 2-58,15 2 68,-21 0 73,-40 0-121,-1 0 7,-1 0 0,1 0 0,0 0 0,0 1 0,-1 0 0,1 0-27,-2 0 14,-1 0 1,0 0-1,0 0 1,0 0-1,0 0 1,0 1 0,0-1-1,0 0 1,-1 1-1,1 0 1,0-1-1,-1 1 1,1 0 0,-1 0-1,1 0-14,1 3 37,0-1-15,-1-1 1,0 1 0,0-1 0,0 1 0,0 0 0,-1 0 0,2 3-23,-3-5 15,1 1 1,-1-1-1,0 0 1,0 1-1,0-1 1,0 0-1,0 1 1,0-1-1,-1 1 1,1-1-1,-1 0 1,0 0-16,-11 35 83,-3 0-36,7-20-34,0-1 0,-1 1 0,-1-1 0,-1-1 0,-6 8-13,-96 107 47,70-81-109,21-24-8,-1 2-35,14-17 34,-31 36-247,26-31 176,-1-1-37,2-1-5,-2-1-38,-1 1-45,-1 0-51,0-2-46,1 2-52,-4 3-134,-7 8-329,15-11 58,0 1 1,1 1-1,-7 11 821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6:00.205"/>
    </inkml:context>
    <inkml:brush xml:id="br0">
      <inkml:brushProperty name="width" value="0.05" units="cm"/>
      <inkml:brushProperty name="height" value="0.05" units="cm"/>
      <inkml:brushProperty name="color" value="#E71224"/>
    </inkml:brush>
  </inkml:definitions>
  <inkml:trace contextRef="#ctx0" brushRef="#br0">156 205 432,'-1'0'452,"-2"0"167,-12 0 467,11 0 72,4 0-28,0 0-617,0 0-43,0 0-47,0 0-61,0 0-72,0 0-62,0 0-49,0 0-43,0 0-42,0 0-32,0 0-2,8 0-38,14 0-20,13 0 35,36-4-37,179-34 41,-156 31-10,16-9 28,7 9 42,52-9 42,-26 2-1,-58 6-80,8 3 2,31 6-14,-52 0 8,51-5-58,-52-4 13,-10 2 12,37 1-25,-72 5-113,-1 0 61,14 0 63,-1 0 69,32 0 107,-23 0-124,-9 0-105,-18 0-24,-1 0-38,13 0-163,-16 0 83,1 0-37,-2 0-41,1 0-42,0 0-47,0 0-48,-13 0-393,-2 0-102,-1 0 115,0 0-451</inkml:trace>
  <inkml:trace contextRef="#ctx0" brushRef="#br0" timeOffset="670.1549">813 23 2032,'6'0'415,"0"-1"-40,4-2 268,-5 1-314,-1-1-34,2-2 98,-1 0-38,-2 3 60,-2 1-168,1 1-72,-1 0-36,6 0 11,3 0-91,29 0-77,-26 0 90,-8 0 15,-2 0 47,-3 0 53,-2 0 64,-3 0 72,-4 0 81,6 0-393,-1 0 0,1 1 0,0-1 0,0 1 0,0 0 1,-1 0-1,1 0 0,-1 1-11,-18 8 5,13-5-6,1-1 0,-1 0-1,0-1 1,1 0 0,-2-1 0,1 0 0,0 0 0,0-1-1,-1 0 1,-7 0 1,3-1-9,0 0 0,0 1-1,-4 2 10,-35 12-6,33-13-6,0 0 0,1-2 1,-9 0 11,8-1-9,0 1 1,1 1 0,-9 2 8,10 2-9,0 1 0,0 0 0,-17 8 9,11-3-13,-12 3 1,18-7 6,0 0 0,0 1-1,1 1 1,0 1 0,-3 3 6,8-5 10,0-1-1,-1 0 1,0-1-1,0-1 1,-11 4-10,-18-2 53,2 14 108,14-7 7,14-9-31,0-3 51,111-2-87,138 0 67,-222 0-156,-1 1 0,1 0-1,-1 1 1,0 1 0,5 1-12,15 7 29,23 11-29,-54-21 1,18 7-25,17 7 16,-11-3-53,-5-3-72,0 1-109,-4-1-65,0 0-116,-10-4 161,0-1-35,0 1-39,-1 0-40,19 18-1226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6:09.918"/>
    </inkml:context>
    <inkml:brush xml:id="br0">
      <inkml:brushProperty name="width" value="0.05" units="cm"/>
      <inkml:brushProperty name="height" value="0.05" units="cm"/>
      <inkml:brushProperty name="color" value="#E71224"/>
    </inkml:brush>
  </inkml:definitions>
  <inkml:trace contextRef="#ctx0" brushRef="#br0">1 289 1384,'0'0'154,"0"0"-64,0 0-87,0 0-81,0 0-136,0 0-218,0 0-91</inkml:trace>
  <inkml:trace contextRef="#ctx0" brushRef="#br0" timeOffset="521.9255">227 17 2128,'0'0'625,"0"0"-224,0 0-188,0 0-86,0 0-44,0-4-35,0-9-99,0 20 13,0 9 49,0 0 85,0 4 62,1-4-47,-1 0-25,-2 22 53,0-18-40,-7 23 146,2-8 18,4 8 81,-1 4-4,-3 2-49,2-23-18,1 1 0,1 24-273,3 10 217,0 1-34,0 15-23,4-28-84,5-11-77,-3-11-38,-4-18 80,-1-1-38,1 1-37,0-1-37,0 0-35,1 0-34,2 7-239,1-1-127,1 0-117,2-2-112,1 0-102,-1-3 166,5 5-404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47:45.531"/>
    </inkml:context>
    <inkml:brush xml:id="br0">
      <inkml:brushProperty name="width" value="0.05" units="cm"/>
      <inkml:brushProperty name="height" value="0.05" units="cm"/>
    </inkml:brush>
  </inkml:definitions>
  <inkml:trace contextRef="#ctx0" brushRef="#br0">415 111 1856,'-22'-4'541,"4"-6"-97,-7-4-122,-5 1-151,-4-2-63,9 1-29,23 13-71,0-1 1,0 1-1,-1-1 1,1 1 0,-1 0-1,1 0 1,-1 0-1,1 0 1,-1 0-1,0 1 1,1-1 0,-1 1-1,0 0 1,-1 0-9,1 0 20,0 0 0,0-1 0,0 1 0,1-1 0,-1 1 0,0-1 0,1 0 0,-1 0 1,1 0-1,-1-1 0,1 1 0,-1 0 0,1-1-20,-21-9 206,18 9-233,-1 1 58,0 1 48,-1-1 39,-7 0 166,-19 1 466,25 0-605,-15 0 226,23 0-361,0 0 0,-1 0 0,1 0 0,-1 0 0,1 0 0,0 0 0,-1 0 0,1 0 0,0 1 0,-1-1 0,1 0 0,-1 0 0,1 0 0,0 0 0,-1 1 0,1-1 0,0 0 1,-1 0-1,1 1 0,0-1 0,0 0 0,-1 0 0,1 1 0,0-1 0,0 0 0,-1 1-10,-4 4 57,-4 4 1,4-4 2,-3 3 38,-11 11 42,19-19-132,0 0-1,-1 0 1,1 1-1,0-1 0,-1 0 1,1 1-1,0-1 0,0 0 1,-1 0-1,1 1 1,0-1-1,0 0 0,-1 1 1,1-1-1,0 1 1,0-1-1,0 0 0,0 1 1,0-1-1,0 0 1,0 1-1,0-1 0,0 1 1,0-1-1,0 0 0,0 1-7,0 17 228,0-17-223,0-1 0,-1 0-1,1 0 1,0 0-1,0 0 1,0 0-1,0 1 1,0-1-1,0 0 1,0 0-1,0 0 1,0 0-1,0 0 1,0 1-1,0-1 1,0 0-1,0 0 1,0 0-1,0 0 1,1 0-1,-1 1 1,0-1-1,0 0 1,0 0-1,0 0 1,0 0-1,0 0 1,0 0-1,0 0 1,0 1-1,1-1 1,-1 0-1,0 0 1,0 0 0,0 0-1,0 0 1,0 0-1,0 0 1,1 0-1,-1 0 1,0 0-1,0 0 1,0 0-1,0 0 1,0 0-1,1 0 1,-1 0-1,0 0 1,0 0-1,0 0 1,0 0-1,0 0 1,1 0-1,-1 0 1,0 0-1,0 0 1,0 0-5,21 5 226,4 13 25,-24-18-243,-1 1 0,0-1-1,1 1 1,-1-1 0,1 0-1,-1 1 1,1-1-1,-1 0 1,1 1 0,-1-1-1,1 0 1,-1 0 0,1 0-1,-1 1 1,1-1 0,-1 0-1,1 0 1,-1 0 0,1 0-1,0 0 1,-1 0-1,1 0 1,-1 0 0,1 0-1,-1 0 1,1 0-8,13 1 61,0 0 0,0 2 0,0 0 1,0 0-62,-2 1 30,-1-1 0,0-1 0,1 0 1,0-1-1,-1 0 0,1-1 1,0 0-1,5-1-30,52-18 142,-48 17-81,0 1-1,16 0-60,-5 2 74,0-3 0,13-2-74,-10-1 39,18-3 33,0 2 1,22 2-73,-20 5 32,-3-1-9,1-1 0,8-4-23,-5-2 16,-6 0 8,0 2 0,15 1-24,400 4 270,-448 1-265,0 0 0,0 1 1,-1 0-1,1 2 1,2 1-6,-4-1 0,1-1 0,-1-1-1,0 0 1,1-1 0,2 0 0,29-1-46,-30 0-14,2 0-58,-9-1-1,-1-1-96,-3 0 3,0-1-37,4-3-325,4-3-268,-3 5 172,5 3-286,-16 1 955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6:11.755"/>
    </inkml:context>
    <inkml:brush xml:id="br0">
      <inkml:brushProperty name="width" value="0.05" units="cm"/>
      <inkml:brushProperty name="height" value="0.05" units="cm"/>
      <inkml:brushProperty name="color" value="#E71224"/>
    </inkml:brush>
  </inkml:definitions>
  <inkml:trace contextRef="#ctx0" brushRef="#br0">68 23 3241,'0'0'1227,"0"-1"-500,0-2-329,0-3-120,0 1-134,0 1-34,0 1 36,0 2-41,-3 1 35,-13 0 57,13 0 69,3 0 78,0 0 24,0 0-12,0 0-85,0 0-83,-4 4-83,2-2-99,1-1-1,-1 1 1,1 0-1,0 0 1,-1 0-1,1-1 0,0 1 1,0 0-1,0 1 1,1-1-1,-1 1-5,-6 38 28,5-26-22,-4 23 3,1-18-4,2-1 0,1 1 0,0 0 0,2 0 1,0 0-1,3 19-5,35 267 30,-35-270-33,-3 22 3,0-31-1,1 1 0,2 5 1,6 15-2,-5-27-12,-1 0 0,-1 1 0,-1 2 14,-1 2-50,-1-8-7,2-1-35,0 0-51,2-1-66,1-4 14,0-1-45,0 0-39,-1 1-44,-1-2-23,0 0-32,2 11-568,-3-18 753,0 0 0,1-1 0,-1 1 0,1-1 0,-1 1 0,1-1 0,0 0 0,0 0 0,0 0 0,1 1 193,-3-3-9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6:18.871"/>
    </inkml:context>
    <inkml:brush xml:id="br0">
      <inkml:brushProperty name="width" value="0.05" units="cm"/>
      <inkml:brushProperty name="height" value="0.05" units="cm"/>
      <inkml:brushProperty name="color" value="#E71224"/>
    </inkml:brush>
  </inkml:definitions>
  <inkml:trace contextRef="#ctx0" brushRef="#br0">409 207 1672,'0'0'985,"0"0"-528,0 0-64,0 0-92,0 0-79,0 0-54,0 0-44,0 0 26,0 0-88,0 0 26,0 0 95,-4 0 49,-11 0 49,11 0 5,4 0-3,0 0-47,0 0-34,0 0 13,0 0 17,8 0 18,27 0-56,-3 0-61,68 0 141,-44 0-95,-16 0-82,8 1 164,45-6-261,17-10 120,7 7-18,11-7-14,-76 11-47,14-2 121,47-10-162,110-29 234,-171 35-102,23 0-132,-21 3 40,22-8-12,3 7-100,-36-1-38,-17 2-52,4 4-89,-16 4 76,-2 0 58,-4-1 7,-1 0-17,0 0-40,-2-1-13,-1 0-41,0 0-48,-1-1-53,0-3-287,2-1 43,0-1-44,-1 4-48,-2 5-56,-5-2-89,-9 0-477</inkml:trace>
  <inkml:trace contextRef="#ctx0" brushRef="#br0" timeOffset="611.057">454 71 4601,'0'0'648,"0"0"-173,1 0 288,0 0-541,1 0-40,1 0-50,0 0-43,1 0-26,1 0-22,-1 0 2,-4 0 32,0 0 71,0 0 74,0 0 28,0 0 4,0 0-46,-8 0-72,-28 3-74,-20 13-28,15 2-6,-12 8-26,43-21 9,-2 0-6,0 0 1,-1-1-1,1-1 0,-2 0-3,4-1-1,1 0 0,0 1 1,0 0-1,0 1 0,0-1 0,-6 5 1,11-5 3,-2 1-1,1-2 0,0 1 1,-1-1-1,1 0 1,-1 0-1,0 0 0,0 0-2,-13 3 1,0 4 8,18-8-7,-1 0-1,0 1 0,0-1 0,-1-1 1,1 1-1,0 0 0,0 0 0,0-1 1,-1 1-1,1-1 0,0 0 0,0 1 1,-1-1-2,3-1 0,-1 1 1,0 0-1,0 0 1,1 0 0,-1 0-1,0 0 1,0 0-1,1 0 1,-1 0 0,0 0-1,0 0 1,1 0-1,-1 0 1,0 0 0,1 1-1,-1-1 1,0 0-1,1 1 1,-1-1 0,0 0-1,1 1 1,-1-1 0,0 1-1,1-1 1,-1 1-1,1-1 1,-1 1 0,1-1-1,-1 1 1,1 0-1,0-1 1,-1 1 0,1 0-1,0-1 1,-1 1-1,1 0 1,0-1 0,0 1-1,0 0 1,0 0-1,-1-1 1,1 1 0,0 0-1,0 0 1,1-1 0,-1 1-1,0 3 0,0-4-11,0 0 31,0 4 37,0 11 65,0-15-119,0 0 0,-1 0 0,1 1 0,0-1 0,0 0 0,0 0 0,0 0 0,0 0 0,0 0 0,0 0 0,0 1 0,0-1 0,0 0 0,0 0 0,0 0-1,0 0 1,0 0 0,0 0 0,0 0 0,1 1 0,-1-1 0,0 0 0,0 0 0,0 0 0,0 0 0,0 0 0,0 0 0,0 0 0,0 0 0,0 1 0,0-1 0,0 0 0,1 0 0,-1 0 0,0 0 0,0 0 0,0 0 0,0 0 0,0 0 0,0 0 0,0 0 0,1 0 0,-1 0 0,0 0 0,0 0 0,0 0 0,0 0 0,0 0 0,0 0 0,1 0 0,-1 0 0,0 0 0,0 0 0,0 0 0,0 0 0,0 0 0,0 0-3,18 2 172,8 8-42,2 1-46,43 11 41,9-3-34,-8-11-51,-34-2-33,-9-1-6,1-1-1,28 0 0,-35-3-33,0 1 0,-1 1 0,11 3 33,2 1-63,-10-4-12,0 1-14,-8-1-11,-3 0-24,-1 1-49,4 2-130,-1 2-116,-9-4 159,0 1-38,0 1-39,0 0-44,5 10-308,3 10-289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7:45.482"/>
    </inkml:context>
    <inkml:brush xml:id="br0">
      <inkml:brushProperty name="width" value="0.05" units="cm"/>
      <inkml:brushProperty name="height" value="0.05" units="cm"/>
      <inkml:brushProperty name="color" value="#E71224"/>
    </inkml:brush>
  </inkml:definitions>
  <inkml:trace contextRef="#ctx0" brushRef="#br0">82 1203 1640,'0'27'190,"0"-19"-166,0-2-51,-1-2-133,-2 0-104,-16 15-411</inkml:trace>
  <inkml:trace contextRef="#ctx0" brushRef="#br0" timeOffset="829.5051">14 1226 2272,'0'0'754,"0"0"-252,0 0-203,0 0-69,0 0 21,0 0 89,0 0-15,-4 3 8,3-2-320,0-1-1,1 1 1,-1-1-1,0 1 1,1 0-1,-1-1 1,0 1-1,1 0 1,-1 0-1,1-1 1,0 1-1,-1 0 1,1 0-1,-1 0 1,1-1-1,0 1 1,0 0-1,-1 0 1,1 0-1,0 0 1,0 0-1,0 0 1,0 0-1,0-1 1,0 1-1,0 0 1,1 0-1,-1 0 1,0 0-1,0 0 1,1 0-1,-1-1 1,0 1-1,1 0 1,0 0-13,5 19 148,-3 3-37,2 7 34,4-9 17,3-6 47,8-1 91,-7-8-202,0-1-35,23 5 36,-30-9-80,2 1 9,0-1 1,-1 0-1,1-1 1,7 0-29,33 4 86,-21 2-52,-13-2-12,0-1 1,0-1-1,0 0 1,0-1-1,3 0-22,11 0 50,1 1 0,21 6-50,-20-3 55,1-2 0,24 0-55,-25-2 52,-1 2 1,27 5-53,-28-3 39,1-2-1,26 0-38,-22-3 25,-9-1-16,1 1-1,-1 2 1,6 1-9,41 12 12,13-8-15,-37 1 5,-26-4-2,0 0 0,0-2 0,9-1 0,7 0 0,2-1 0,0-1 0,4-2 0,48-13 6,-44 11-8,-22 3 1,1-1 0,-1-1 0,-1-1 0,14-6 1,72-27-7,-51 21 15,-7 3 0,-1-3 0,10-6-8,43-25 32,10-4 3,-34 19 30,7 3 55,-53 14 74,20-14-194,17-7 145,-64 34-129,64-29 161,-58 25-135,-1 0-1,0-1 0,9-7-41,10-10 64,6-5 15,12-6-79,-31 23 15,-1-1 0,0 0 0,-1-2 0,-1 0 1,7-10-16,32-33 75,-43 47-50,0 1 1,-1-2-1,-1 1 1,0-1-1,4-8-25,-8 13 21,-1-1-1,-1 1 0,1-1 0,-1 0 0,-1 0 0,0 0 1,0 0-1,-1-1 0,0 1 0,0-6-20,-1 6 14,0 5-4,1 0 0,-1 0 0,0-1 0,0 1 0,-1 0 0,1 0 0,-1 0 0,0-1 0,0 1 0,-1 0 1,1 0-1,-1 0 0,1 1 0,-1-1 0,-1 0 0,1 1 0,0-1 0,-3-1-10,-17-17 69,-48-47 69,43 44-101,-2 1 0,-27-18-37,-10-9-3,42 31-17,0 2 0,-6-3 20,-5 3-45,-1 2 0,-1 1 0,-1 1 0,-12-1 45,-64-24-129,63 20 67,-1 2-1,0 2 1,-7 2 62,-2 1-73,-26 1 73,-27 4-43,49 0 36,19 1 7,0 2-1,0 2 1,0 2 0,-26 4 0,-64 12-9,-15 9 9,109-15-3,2 2 1,-33 13 2,-79 45-7,-195 128 14,116-63-5,186-110-11,1 2 1,1 1-1,-2 5 9,33-23-14,1 1 1,0-1-1,1 2 1,0-1-1,1 2 1,0-1-1,1 1 1,-1 3 13,-4 13-86,0 0 0,-7 32 86,11-34-38,3-9 8,1 1-1,1-1 1,1 1-1,0 1 1,1 11 30,2-21-9,0-1 0,0 1 0,1 0 0,0 0 0,1-1 0,0 1-1,1-1 1,0 0 0,0 1 0,1-1 0,4 6 9,33 38-74,-27-35 21,3 4-46,1-1-55,-3-8 9,0-1-39,2 3-65,1 1-57,8 13-241,23 22-504,-23-31 153,0-2 0,28 16 898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8:04.492"/>
    </inkml:context>
    <inkml:brush xml:id="br0">
      <inkml:brushProperty name="width" value="0.05" units="cm"/>
      <inkml:brushProperty name="height" value="0.05" units="cm"/>
      <inkml:brushProperty name="color" value="#E71224"/>
    </inkml:brush>
  </inkml:definitions>
  <inkml:trace contextRef="#ctx0" brushRef="#br0">2724 1883 1848,'-68'0'0</inkml:trace>
  <inkml:trace contextRef="#ctx0" brushRef="#br0" timeOffset="1583.3192">1545 1997 704,'56'1'1688,"-29"-1"-966,0 1-52,-8-1-266,-1-1-45,-3 1-99,-1-2-41,0 1-46,0-1-51,20-6 203,0 1-72,2 3-62,0 0-68,85-15 74,0 0-114,-86 16-50,0 0-1,1 2 0,17 3-32,22 0 89,216-2 258,4 0-82,-250 0-134,20-4-131,33-11 176,-38 10-80,91 5 193,-71 1-165,10-3-37,-28 1-49,1 2 1,21 5-39,-44-2 1,28 4 5,47-1-6,-19-6 3,-5 0 23,62-7-26,-92-1 12,-13 1 11,47 0-23,185 6 5,26 0-5,129 0 4,-376-2 44,36-7-48,-15 1 49,7 4 37,-17 1 22,-1-4 0,0-3 0,55-15-108,-67 10 72,-1-2-1,18-10-71,-60 22 12,152-63 208,-75 37-88,0-6-15,-55 24-16,18-8-101,-8-6 48,0-2-1,14-14-47,15-10 23,-38 26 8,29-27-31,-33 26 17,31-25 61,-23 8 24,18-31 177,-19 23-39,-22 32-125,-10 12-31,-1 0 0,1-1 1,-2 0-1,4-6-84,-8 12 22,0 1-1,-1-1 1,0 0 0,0 1 0,0-1 0,0 0 0,0 0 0,-1 0 0,0 0-1,0 0 1,0 0 0,0 0 0,0 0 0,-1 1 0,-1-5-22,-8-26 108,-4 0-43,-3-11-20,6 12-32,-2 0-1,-1 1 0,-4-4-12,7 17-3,0 2 0,-1-1 0,-1 1 0,-1 1 0,-9-9 3,-64-51 0,85 75-1,-34-32-1,-2 2 0,0 2 0,-3 1-1,-12-4 3,-109-49-16,-129-43 16,239 104 4,-1 2 0,-24-4-4,-51-1-5,60 12 4,-125-27 14,36 17-41,-130 0 28,-172 14-129,265 11-107,-70 15 236,-77 3-209,-6 1-18,228-11 152,-215 18-146,263-28 175,-74 7-40,-6 14 0,83-12 54,0 0 10,-276 50-80,-272 75-21,369-87 11,-65 15-53,229-40 104,2 3 1,-51 26 60,32-5-59,-75 50 59,102-54 2,0 2-14,-3-4 1,-23 7 11,79-40-1,-6 2-2,1 1 0,-7 5 3,-47 44-1,57-47-4,-1-1 0,-12 5 5,16-9 3,1 0-1,1 2 0,-1 0 1,0 2-3,9-4 0,-1 0 1,2 0-1,-7 10 0,0-1 1,-12 14 7,7-9-4,0 1-1,-3 7-3,18-22 2,-1 0-1,1 1 1,1-1 0,-1 1-1,2 0 1,-1 0 0,1 0-1,0 7-1,-1 17 2,2-1 0,1 0 0,3 14-2,-1 10-7,-1-44 4,0 0-1,1-1 1,0 1-1,1-1 1,1 0 0,3 12 3,-2-15-7,0 1 1,1-2 0,0 1-1,0 0 1,1-1 0,0 0-1,1 0 1,-1-1 0,5 4 6,-1-1-5,1 0 1,0 0-1,1-1 1,0 0 0,0-1-1,1 0 1,0-1-1,0-1 1,0 0 0,7 1 4,-10-3-3,15 6-7,1-2 0,19 4 10,-20-8 7,0-1 0,3-1-7,11 1 9,-10-1-8,63 8 1,0-5 0,0-4 1,3-4-3,-53-2 0,37-1-8,7 12-33,-39-1 11,84-1-95,-90-4 48,0 0-39,0 3-51,-1 1-63,10 5-156,0 2-92,13 3-185,23 0-263,-2-5-94,-24-6 112,24-2-549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8:07.539"/>
    </inkml:context>
    <inkml:brush xml:id="br0">
      <inkml:brushProperty name="width" value="0.05" units="cm"/>
      <inkml:brushProperty name="height" value="0.05" units="cm"/>
      <inkml:brushProperty name="color" value="#E71224"/>
    </inkml:brush>
  </inkml:definitions>
  <inkml:trace contextRef="#ctx0" brushRef="#br0">1 658 4521,'0'0'502,"0"0"-119,0 1 261,1 0-459,1 1-39,6 8-25,-3 2-71,-1 2-54,-1 9-60,0 1 36,16 33-36,7 26 45,12 12 51,-25-50-3,-2 0 0,-2 3-29,11 48 64,65 209 87,-19-107-117,-21-61-45,1 39-57,-21-78-46,18 39 114,-40-127-1,9 26-5,2 0 0,7 12 6,-11-28 24,1-1 0,1-1 1,3 3-25,23 24 53,-11-7 12,-9-27-23,-13-6-27,2 0-5,4-14-32,-11 8 21,0 1-2,1 0 0,-1-1-1,0 1 1,1 0 0,-1-1-1,0 1 1,1-1-1,-1 1 1,0 0 0,0-1-1,0 1 1,1-1-1,-1 1 1,0 0 0,0-1-1,0 1 1,0-1 0,0 1-1,0-1 1,0 1-1,0-1 1,0 1 0,0-1-1,0 1 1,0-1-1,0 1 4,-1-9-62,0 0-1,0 0 1,-1 0-1,0 0 0,-1 0 1,0 0 62,-14-37-216,2 4 74,-8-21 28,-1 7 85,-7 2 84,-9 0 81,-8 0 24,-36-29 158,42 42-149,28 27-27,-1 0-1,-1 2 1,-10-7-142,-2 1 213,-1-2 70,13 9-98,-2-2 34,-5-8 81,8 6-83,-1 1 35,0 4 41,-1 6 46,9 0-135,-7-11-64,12 11 8,3 4 41,0 0 57,3 0 20,15 0-38,-2 0-54,1 0-48,-1 0-43,3 0-30,0 0-42,4 0-37,12 0-59,25 0-27,-37 1 57,1-1-96,-7 1-15,0-1-53,1 0-54,-1 0-56,0-1-59,0 0-61,-1 0-62,0-1-66,11-5-234,14-5-349</inkml:trace>
  <inkml:trace contextRef="#ctx0" brushRef="#br0" timeOffset="902.333">1520 1792 6649,'0'0'892,"0"-3"-233,0-7 415,0 7-760,0 0-57,0 2-71,0-1-61,0 2-37,0 0-32,-4 0 1,3 0-53,1 0-1,-1 0 1,0 0 0,0 0 0,0-1-1,0 1 1,0 0 0,1 0-1,-1-1 1,0 1 0,0 0 0,0-1-1,1 1 1,-1-1 0,0 1 0,1-1-1,-1 1 1,0-1 0,1 1-1,-1-1 1,1 0 0,-1 1 0,1-1-1,-1 0 1,1 1 0,-1-1-1,1 0 1,0 0 0,-1 0-4,-2-5 10,0 1 1,-1 0-1,0 0 0,0 0 1,0 1-1,-1-1 0,1 1 1,-1 0-11,-68-52 106,-44-25-106,27 29 18,78 47-24,1 1 0,-1 0 0,0 1 0,0 0 0,-1 0 0,-10 1 6,-14-4-18,1-3-15,27 6 23,1 1 0,-1 0 1,0 1-1,0 0 0,-2 0 10,5 1-25,0 0 0,0 0 0,0 1 0,0-1 0,0 2 0,0-1 0,0 1 1,-3 0 24,7 0-8,0-1 0,-1 0 0,1 1 0,0-1 0,0 1 0,0 0 1,0-1-1,0 1 0,1 0 0,-1 0 0,0 1 0,1-1 0,-1 0 1,1 0-1,0 1 0,0-1 0,0 1 0,0-1 0,0 1 1,0 2 7,-5 44-84,7 39 38,0-25 27,-1-45 15,1 0 0,0 1 0,1-1 0,1 0 0,1-1-1,0 1 1,4 7 4,3 3 3,-6-13-12,1 0 1,1 0-1,0 0 1,5 5 8,-9-16 0,1 1-1,0-1 1,-1 0 0,1 0-1,1 0 1,-1 0 0,1-1-1,-1 0 1,1 0 0,0 0-1,0 0 1,0-1-1,0 0 1,3 1 0,-3-2 8,-1-1-1,0 1 1,1-1-1,-1 0 1,0 0-1,1 0 0,-1-1 1,1 0-1,-1 0 1,0 0-1,0 0 1,0-1-1,4-1-7,15-4 44,-13 5-12,0-1-1,-1 0 0,1-1 0,2-1-31,-8 3 10,0-1-1,-1 1 1,1-1-1,-1 0 0,1 0 1,-1 0-1,0 0 0,0-1 1,2-2-10,13-19 54,36-45 41,-45 57-85,0 0 0,0-1 0,-1-1-1,-1 1 1,1-4-10,28-81 51,-9 21-9,-22 67-32,-1 1 0,-1-1 1,0 1-1,0-1 0,-1 0 1,0-4-11,-1-23 66,3 41-56,-3-2-10,0 1 0,1-1-1,0 1 0,-1 0 1,0 0-1,1 0 0,-1-1 1,0 1-1,0 1 0,0-1 1,0 0-1,0 0 0,0 0 1,-1 0-1,1 1 0,-1-1 1,0 0-1,1 0 0,-1 1 1,0-1-1,0 2 1,1 10-3,0 0 1,1 0-1,1 0 0,1 2 3,4 21 4,-1 28 0,8-13 20,-11-29-20,-3-15-2,1 1 1,0-1-1,0 0 1,0 1-1,1-1 1,4 6-3,0 2 1,-5-12 0,-1-1 0,1 0-1,-1 0 1,1 0 0,0 0 0,0 0 0,2 1-1,-4-4-1,0 0 1,0 0 0,0 1 0,0-1 0,0 0 0,0 0-1,0 0 1,0 0 0,0 0 0,0 1 0,1-1 0,-1 0 0,0 0-1,0 0 1,0 0 0,0 0 0,0 0 0,1 0 0,-1 0-1,0 1 1,0-1 0,0 0 0,0 0 0,1 0 0,-1 0-1,0 0 1,0 0 0,0 0 0,0 0 0,1 0 0,-1 0-1,0 0 1,0 0 0,0 0 0,0 0 0,1 0 0,-1 0-1,0-1 1,0 1 0,0 0 0,0 0 0,1 0 0,-1 0-1,0 0 1,0 0 0,0 0 0,0 0 0,0-1 0,0 1-1,0 0 1,1 0 0,-1 0 0,0 0 0,0 0 0,0-1-1,0 1 1,0 0 0,14-13 4,-4 4 3,0-1 0,0-1 0,-1 1 0,2-5-7,23-32 2,-19 26-22,0 1 0,-2-2 1,0 0-1,-1-1 0,0-3 20,-3 0-9,-7 18 9,0-1 0,2 1-1,-1 0 1,1 0 0,0 0 0,0 0 0,1 1-1,0-1 1,2 0 0,10-7 17,0-1 25,-6-2 27,4-1-23,-11 15-10,-4 8-3,0 27 136,0-7-69,0 0-44,0 10-38,0 0 2,0-4 25,0-24-42,1-1-1,-1 1 1,1 0-1,0-1 1,0 1-1,1-1 1,0 0-1,0 1 1,0-1 0,0 0-1,3 3-2,-1 11 1,-4-19-1,0 0 0,0 1 0,0-1 0,0 0 0,0 0 0,0 0 0,0 0 0,-1 0 0,1 0-1,0 0 1,0 1 0,0-1 0,0 0 0,1 0 0,-1 0 0,0 0 0,0 0 0,0 0 0,0 1 0,0-1-1,0 0 1,0 0 0,0 0 0,0 0 0,0 0 0,0 0 0,0 0 0,0 0 0,0 1 0,0-1 0,1 0-1,-1 0 1,0 0 0,0 0 0,0 0 0,0 0 0,0 0 0,0 0 0,0 0 0,0 0 0,1 0-1,-1 0 1,0 0 0,0 0 0,0 0 0,0 0 0,0 0 0,0 0 0,1 0 0,-1 0 0,0 0 0,0 0-1,0 0 1,0 0 0,0 0 0,0 0 0,1 0 0,0 0 2,0-1-1,1 1 1,-1 0-1,0-1 1,0 1-1,1-1 1,-1 0-1,0 1 1,0-1-1,0 0 0,0 0 1,0 0-1,0 0 1,0 0-1,0 0 1,0 0-1,0 0 1,0 0-1,-1 0 1,1 0-1,0 0 1,-1-1-1,1 1 1,-1-1-2,17-21 37,-15 20-33,0 1-1,0 0 0,0-1 0,0 1 0,0-1 0,-1 1 1,1-1-1,-1-1-3,13-21 36,8-1-23,0 2 0,1 0 0,2 1-13,12-13 46,-36 34-41,1 0 0,0 0 0,0 1 1,-1-1-1,1 0 0,0 1 0,1-1 0,-1 1 0,0 0 0,0 0 0,0 0 0,1 0 1,-1 0-1,0 0 0,1 1 0,-1-1 0,1 1 0,-1-1 0,1 1 0,-1 0 0,1 0 0,-1 0 1,1 0-1,-1 1 0,1-1 0,-1 1 0,1-1 0,-1 1 0,1 0-5,16 14 26,-15-7 11,-4-3-34,1-1 1,-1 1 0,1-1-1,1 1 1,-1-1 0,0 1-1,3 3-3,5 16 16,-2 18-18,1-27-17,-1 0-37,-5 3-62,-1 3-35,2-8-42,0-7 16,1-2-57,2-3-64,2-3-74,-4-1 49,1-1-53,12-12-897,-3 2 504,11-11-316,-22 22 979</inkml:trace>
  <inkml:trace contextRef="#ctx0" brushRef="#br0" timeOffset="1851.2788">2291 1 1168,'0'0'1415,"0"0"-778,0 0-50,0 0-40,0 0-43,0 0-48,0 0-63,0 0-76,0 4-58,0 1-94,0 11 317,1-9-302,0 0-54,0-4-105,0 0-35,13 32 195,-7 9-70,1 1-45,4-6 32,10 22 221,10 54-319,9 26 316,-3-31-65,-8 3 31,-13-56-138,5 11 278,3 34-422,-9-23 165,17 87 102,-17-98-105,10 20-162,-18-61 25,10 21 38,-2-25-43,-12-12-2,2-2-5,14-6 43,-18-4-43,0-1-1,1 1 1,-1 0-1,0 0 1,0-1-1,0 1 1,0-1-1,0 0 1,0 1-1,-1-1 1,1 0 0,-1 0-1,1 0 1,-1 0-1,1-1 1,-1 1-1,0-1-12,28-51 207,-26 49-188,0-2 13,1-1 0,-2 0-1,1 1 1,-1-1 0,0 0 0,0-3-32,1-44 139,-3 39-90,1 0-1,1 0 0,0-2-48,7-15 98,-3 13-38,-4 5 8,0 1 20,-2-2 39,0 1-26,0 11-6,0 4-51,0 0-26,0 0-21,0 0 46,4 4 27,45 64 201,57 60-7,-99-120-248,0 0 1,0 0-1,1-1 1,0 0-1,6 4-16,26 12-2,-15-8-59,-3 1-50,-2-2-45,0-2-62,2-4-73,5-5-83,-15-2 232,-1 0-71,-1 1-98,-5 0 111,-1-1-34,2 2-138,0-1-75,1 2-83,0-1-91,2 0-230,5-2-335,-14-1 1185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16"/>
    </inkml:context>
    <inkml:brush xml:id="br0">
      <inkml:brushProperty name="width" value="0.05" units="cm"/>
      <inkml:brushProperty name="height" value="0.05" units="cm"/>
      <inkml:brushProperty name="color" value="#E71224"/>
    </inkml:brush>
  </inkml:definitions>
  <inkml:trace contextRef="#ctx0" brushRef="#br0">46 431 4705,'-9'0'615,"-13"0"948,16 0-1121,2 0-48,2 0-201,1 0-44,0 0-14,1 0 7,0 0 3,4-3-43,18-16 4,2 3-61,24-17-28,-2 1-48,-31 23 9,1 0 0,0 2 1,1-1 21,-5 3-14,36-16-34,5-17-8,-21 22 30,-22 11 24,1 0-1,0-1 0,-1 0 0,0-1 0,1-1 3,5-4 10,0 1 0,1 0 1,1 1-1,0 1 0,6-2-10,40-16 51,-39 15-25,1 1 1,0 1-1,0 1 0,1 2 1,25-4-27,42 3 72,-45 2-46,1 0 2,1 2 0,0 2-28,-24 2-136,0 0 43,0 0 40,0 0 34,18 0 52,0 0 63,103 0 383,-84 0-332,-32 0-116,0 0-39,0 0-47,0 0-57,-3 0-42,0 0-56,-1 0-62,1 0-69,-1 0-73,1 0-80,-1 0-85,1 0-91,-17 0-203,2 0-492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18.549"/>
    </inkml:context>
    <inkml:brush xml:id="br0">
      <inkml:brushProperty name="width" value="0.05" units="cm"/>
      <inkml:brushProperty name="height" value="0.05" units="cm"/>
      <inkml:brushProperty name="color" value="#E71224"/>
    </inkml:brush>
  </inkml:definitions>
  <inkml:trace contextRef="#ctx0" brushRef="#br0">1 250 4961,'27'-15'650,"-2"0"-51,-9 6-252,0 0-37,0 1-44,1 0-49,-4 2-103,1 1-34,16-4 5,4-2-63,14-5-30,25-10-53,14 4-91,-43 13 65,4 0-45,4-2-63,1 0-85,-19 4 37,0 0-51,-1 0-59,-2 0-64,-13 3 164,58-11-942,-44 13-391,26 0 1586,-57 2-10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30.831"/>
    </inkml:context>
    <inkml:brush xml:id="br0">
      <inkml:brushProperty name="width" value="0.05" units="cm"/>
      <inkml:brushProperty name="height" value="0.05" units="cm"/>
      <inkml:brushProperty name="color" value="#E71224"/>
    </inkml:brush>
  </inkml:definitions>
  <inkml:trace contextRef="#ctx0" brushRef="#br0">46 159 360,'0'0'331,"0"0"45,0 0 36,0 0 61,0 0 21,-4 0 1,4 0-471,-1 0 0,0 0 0,0 0 0,0 1 0,0-1 0,1 0 0,-1 0 0,0 0 0,0 1 0,0-1 0,1 0 0,-1 1 0,0-1 1,0 0-1,1 1 0,-1-1 0,0 1-24,1 0 18,-1-1 0,1 1 1,-1 0-1,1 0 0,-1-1 1,1 1-1,0 0 0,-1 0 0,1-1 1,0 1-1,0 0 0,0 0 1,0 0-1,-1 0 0,1-1 0,0 1 1,1 0-19,-1 3 180,0-4-63,0 0 3,0 0 92,-2 0-71,0 0-35,-1 0 22,1 0-81,-2 0-38,3 0 18,0 0 35,0 0 49,-1 0 64,0 0 76,-1 0 91,3 4-104,0 11-88,0-11-91,0-4-28,0 0-10,0 0 8,0 0 7,0 0 16,0 0 7,0 0 9,0 0-3,0 0-3,0 0-13,0 0-10,10 0-5,-6 0-28,-1 0 0,0 1 1,1-2-1,-1 1 0,1 0 0,-1-1 1,0 0-1,1 1 0,0-2-6,3-1 8,-1 0-1,1 0 0,-1 1 1,1 0-1,0 0 0,0 1 0,0 0 1,0 0-1,0 0 0,1 1 0,-1 0-7,-5 0 3,-1 1 0,0-1 0,0 0 0,1 0 0,-1 0 0,0 0 0,0 0 0,1 0 0,-1 0 0,0-1-1,0 1 1,0 0 0,1-1 0,-1 1 0,0-1 0,0 1 0,0-1 0,0 0 0,0 1 0,0-1 0,0 0-1,0 0 1,0 1 0,0-1 0,0 0 0,0 0 0,-1 0 0,1 0-3,-1 0 2,1 0 1,-1 0-1,1 1 0,-1-1 1,1 0-1,0 1 0,-1-1 1,1 1-1,-1-1 0,1 1 1,0-1-1,0 1 0,-1-1 1,1 1-1,0 0 0,0-1 1,-1 1-1,1 0 0,0 0 1,0-1-1,0 1 0,0 0 0,-1 0 1,1 0-1,0 0 0,0 0 1,0 0-1,0 0-2,41 0 119,-35-3-50,-5 1-61,1 0 1,-1 0-1,0 1 0,0-1 1,1 1-1,-1 0 0,1 0 0,-1 0 1,1 0-1,-1 0 0,1 0 1,0 1-1,1-1-8,43-1 82,-43 2-80,200 0 136,-201 0-136,-1 0 1,0-1-1,1 1 1,-1-1-1,0 1 0,0-1 1,0 1-1,1-1 1,-1 0-1,0 0 1,0 0-1,0-1 1,0 1-3,17-8 14,-9 7-6,0 1 0,0 0 0,0 0 0,0 1 0,5 1-8,7-1 18,-21 0-17,0 0-1,-1 0 1,1 0 0,0 0 0,0 0 0,0 0 0,0 0 0,0 1 0,0-1 0,0 0 0,0 1 0,0-1 0,0 0 0,0 1 0,0-1-1,-1 1 1,1 0 0,0-1 0,0 1 0,0 0 0,-1-1 0,1 1 0,-1 0 0,1 0 0,0-1 0,-1 1-1,1 0 1,-1 0-1,1 0 1,-1 0 0,1-1 0,0 1 0,-1 0 0,1 0 0,0-1 0,0 1-1,0-1 1,-1 1 0,1-1 0,0 1 0,0-1 0,0 1 0,0-1-1,0 0 1,0 0 0,0 1 0,0-1 0,0 0 0,0 0 0,0 0 0,0 0-1,0 0 1,0 0-1,8 0 5,-7-1-4,1 1 0,-1 0 0,1 0 0,-1 0 0,0 0 0,1 0 0,-1 0 0,0 1 0,1-1 0,-1 1 1,0 0-1,2 1-1,3 7 5,-7-8-5,0-1 1,1 1-1,-1 0 0,1-1 1,-1 1-1,0-1 0,1 1 1,-1-1-1,1 1 0,-1-1 1,1 1-1,0-1 0,-1 1 1,1-1-1,-1 0 0,1 1 1,0-1-1,-1 0 0,1 0 1,0 1-1,-1-1 0,1 0 1,0 0-1,0 0 0,-1 0 1,1 0-1,0 0 0,-1 0 1,1 0-1,0 0 0,0 0 1,0-1-1,158 1 41,-157 0-40,1 0 0,-1 0-1,1-1 1,-1 1 0,1-1 0,-1 1-1,1-1 1,-1 0 0,0 0 0,1 0 0,-1-1-1,0 1 1,0 0-1,0-1 1,0 1 0,1-1 1,-1 1-1,0 0 0,1 0 0,-1 0 0,1 0 0,-1 1 1,1-1-1,-1 1 0,1-1 0,0 1 0,0 0-1,159 0 124,-156 0-122,-1 0 0,1 0-1,0-1 1,-1 0-1,5-1-1,20-13 3,-24 14-2,0 0 1,0 0-1,0 1 1,-1 0-1,1 0 0,5 1-1,-5 0 6,-1-1-1,1 1 0,0-1 1,0-1-1,0 1 0,-1-1 0,1 0 1,0 0-1,0-1 0,0 0-5,5-5 13,-9 6-10,0 0 1,0-1-1,1 1 0,-1 0 1,0 0-1,0 0 0,0 0 0,1 1 1,-1-1-1,0 0 0,1 1 0,-1 0 1,1 0-1,-1-1-3,8 2 18,-6-1-12,-1 0 1,0 0-1,0 0 1,0 0-1,0 0 1,0-1-1,0 1 1,0-1-1,0 0 1,2 0-7,6-7 30,7-1 23,2 7 84,-15 2-104,-1 0-17,-1 1-1,1-1 0,-1-1 1,0 1-1,1 0 1,-1-1-1,0 1 0,1-1 1,1-1-16,7-5 34,-10 6-28,0-1 0,0 1 0,0 0 0,0 0 1,0 0-1,1 0 0,-1 0 0,0 0 0,0 1 0,1-1 0,-1 1 1,1-1-1,-1 1 0,1 0-6,0 0 4,1 0 0,0 0 0,-1-1 0,1 1 0,0-1 0,-1 0 0,1 0 1,-1 0-1,1-1 0,-1 1 0,3-2-4,-3 1 1,1 0 1,-1 1-1,0-1 0,1 1 1,-1 0-1,1 0 0,0 1 1,-1-1-1,1 1 0,0-1 1,2 1-2,5 1 3,-8-1-2,0 0-1,0 0 1,0 0-1,0 0 0,0 0 1,0-1-1,0 1 1,0-1-1,0 0 1,2 0-1,6-7-4,-9 7 2,0 0 0,0-1 0,0 1 0,0 0 0,0 0 0,1 0-1,-1 0 1,0 1 0,0-1 0,1 1 0,-1-1 0,0 1 0,1 0 0,-1 0 0,0 0 0,1 0 2,1 0 69,4 0-98,0 0-101,2 0-103,0 0-104,-1 0-106,-2 0-108,-3 0-111,-1 0 55,-2 0-258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31.697"/>
    </inkml:context>
    <inkml:brush xml:id="br0">
      <inkml:brushProperty name="width" value="0.05" units="cm"/>
      <inkml:brushProperty name="height" value="0.05" units="cm"/>
      <inkml:brushProperty name="color" value="#E71224"/>
    </inkml:brush>
  </inkml:definitions>
  <inkml:trace contextRef="#ctx0" brushRef="#br0">0 250 2361,'19'-3'596,"-5"-5"-97,-7 4-278,2 0-40,1 1-44,3 2-48,21-3-52,1-7-55,38-21-118,-11 4-10,-24 16 83,-27 10 44,32-7-53,1-6 48,-6 4 39,-10 5 24,16-4 103,-35 8-103,8-3 37,0 2-1,0-1 1,0 2-1,0 0 1,2 2-76,40 0 170,-1 0-45,58 0 16,-41 0-105,137 0-20,-121 0 16,-9 0 41,0 0 63,-58-2-169,-9-2-45,-2-3-71,-1-3-112,-2 1-57,7-5-254,24-8-401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32.585"/>
    </inkml:context>
    <inkml:brush xml:id="br0">
      <inkml:brushProperty name="width" value="0.05" units="cm"/>
      <inkml:brushProperty name="height" value="0.05" units="cm"/>
      <inkml:brushProperty name="color" value="#E71224"/>
    </inkml:brush>
  </inkml:definitions>
  <inkml:trace contextRef="#ctx0" brushRef="#br0">1 69 368,'0'0'335,"0"0"-71,0 0-64,0 0-148,0 0 53,0 0 107,0 0 58,0 0 36,3 0 19,8 0-130,-1 0-55,4-1-26,0 1-53,26 2-15,-26 1 14,20 12 90,-14-11-60,43-4 232,-37-1-211,30 3 122,35-2 196,-38-5-217,0-10 14,9 9-40,8 7-76,-24 0-90,-13-1-10,-8 1-4,-1-1-1,1-2 0,4-1-5,6-5 1,-21 5-2,0 0 0,-1 1 0,1 0 0,13 1 1,105 1 23,188 0 107,-205 0-123,-92 0-24,1-1 1,9-2 16,-9-3-41,-9 2-18,6-1-77,7 3-129,-8 2 58,-2 1-24,2-2-78,2-1-101,-10 1 159,0-1-35,9-3-157,13-6-266,-24 8 508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0:06.985"/>
    </inkml:context>
    <inkml:brush xml:id="br0">
      <inkml:brushProperty name="width" value="0.05" units="cm"/>
      <inkml:brushProperty name="height" value="0.05" units="cm"/>
      <inkml:brushProperty name="color" value="#E71224"/>
    </inkml:brush>
  </inkml:definitions>
  <inkml:trace contextRef="#ctx0" brushRef="#br0">28 111 4401,'-7'-7'178,"1"-1"87,1 0 131,0-6 263,3 7-341,1 0-34,0-4 10,1 1-154,0 5-114,0 0-34,0-18 30,0 18-61,0 5-38,0 0-107,4 0-90,2 1 57,-1 1-54,2 4-213,0 2-62,5 12-589,-5-6 459,-5-10 479,2 7-437,-3 5-380,-1-15 939</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39.050"/>
    </inkml:context>
    <inkml:brush xml:id="br0">
      <inkml:brushProperty name="width" value="0.05" units="cm"/>
      <inkml:brushProperty name="height" value="0.05" units="cm"/>
      <inkml:brushProperty name="color" value="#E71224"/>
    </inkml:brush>
  </inkml:definitions>
  <inkml:trace contextRef="#ctx0" brushRef="#br0">205 998 456,'-9'0'702,"-1"0"-149,0 0-68,0 0-54,-6 0 247,-8 0 330,16 0-548,31 0-285,26 0 145,4 0-159,-25-4-42,-12-4-55,-14 6-59,0 1 0,0 0 1,0 0-1,0 0 0,0 0 1,0 0-1,0 1 0,0-1 1,0 1-1,0-1 0,0 1 1,0 0-1,1-1 1,0 1-6,65 0 86,-46 0-26,1 0 42,-21 1-89,1-1 1,-1 0-1,0 0 1,0 1-1,1-1 1,-1 1-1,0 0 1,0 0-1,0-1 1,0 2-1,0-1 1,0 0 0,0 0-14,17 8 97,-5-6-34,0-2 0,0 0 0,-1 0 0,1-1 0,2-1-63,5 0 66,18 2 72,-28 0-105,0-1 1,0 0-1,0 0 0,-1-2 1,1 1-1,2-2-33,9-5 66,3 0 20,0 5 5,-8 4-45,-7-1-21,0 1 1,0-2 0,-1 1 0,1-1-1,7-2-25,5-5 43,-17 6-36,-1 0 0,1 0-1,0 1 1,0 0 0,0 0-1,0 0 1,0 0-1,0 1 1,1 0-7,0 0 4,-1 0 0,1 1 0,-1 0 0,1 0 0,-1 0 0,1 0 0,-1 1 0,0 0 0,0 0 0,0 1 0,4 2-4,-7-5 2,0 1 0,0 0 0,0-1 0,0 1 1,0-1-1,0 0 0,0 1 0,0-1 0,1 0 0,-1-1-2,0 1 2,0 0 0,0 0-1,0 1 1,0-1 0,0 0 0,0 1-1,0-1 1,0 1 0,0-1 0,0 1-2,10 6 7,-10-5-5,0-1-1,0 0 1,0 1 0,0-1-1,0 0 1,1 0 0,-1-1-1,0 1 1,0 0-1,1-1 1,-1 1 0,1-1-1,-1 0 1,1 0 0,1 0-2,128 0 81,-23 0-2,-44 0-47,-65 0-32,1 0 1,-1 0 0,1 0-1,-1 0 1,0 0-1,1 0 1,-1 0 0,1 0-1,-1 0 1,1 0-1,-1 0 1,1 0 0,-1 0-1,1 1 1,-1-1 0,0 0-1,1 0 1,-1 0-1,1 1 1,-1-1 0,0 0-1,1 0 1,-1 1-1,0-1 1,1 0 0,-1 1-1,2 1 2,-1-1 0,1 1 0,0-1 0,0 1 0,0-1 1,0 0-1,0 0 0,0 0 0,1 0 0,-1 0 0,2 0-2,14 2 33,6-2 43,-23-1-72,0 0 0,0 0 0,0 1 0,0-1 1,0 0-1,0 1 0,-1-1 0,1 0 0,0 1 0,0-1 1,0 1-1,-1-1 0,1 1 0,0 0 0,0-1 0,-1 1 1,1 0-1,-1 0 0,1-1 0,-1 1 0,1 0-4,-1 0 5,1-1 0,-1 1 0,0 0 0,1-1 0,-1 1 0,1-1 0,-1 1 0,1-1 0,-1 1-1,1-1 1,0 1 0,-1-1 0,1 1 0,-1-1 0,1 0 0,0 1 0,-1-1 0,1 0 0,0 1 0,0-1 0,-1 0 0,1 0 0,0 0-1,0 0 1,-1 0 0,1 0 0,0 0 0,0 0 0,-1 0 0,1 0 0,0 0 0,0 0 0,-1-1 0,1 1 0,0 0 0,-1-1-1,1 1 1,0 0-5,10-7 59,-9 5-45,0 1 0,0 0 0,0-1-1,0 1 1,1 0 0,-1 0 0,0 1 0,0-1-1,1 0 1,-1 1 0,1-1 0,-1 1 0,0 0-1,1 0-13,16-4 90,-4-4-34,-4 1-25,23-8 26,0 0-42,-22 8-10,-10 5-4,0 1 0,0 0 0,0-1 0,0 1 1,0 0-1,1 0 0,-1 1 0,0-1 0,1 0 0,-1 1 0,0-1 1,1 1-1,-1 0 0,1 0-1,7 0 4,-7 0-3,0 1 0,0-1 1,0 0-1,1 0 0,-1-1 1,0 1-1,0-1 0,0 0 1,0 1-1,1-2-1,8-5 7,-10 6-4,0-1-1,0 1 1,0 0-1,0 0 1,0 0-1,0 0 1,1 0-1,-1 0 1,0 1 0,1-1-1,-1 1 1,0-1-1,1 1 1,0 0-3,133 0 523,-114-3-453,5-6-23,-12 2-24,19-5 21,-29 9-40,1 1 0,0 0 0,-1 0 0,1 0 0,0 1 0,0 0 0,0 0 0,5 1-4,8 0 6,0 0 4,18 0 70,122 0-56,-53 0-38,-104 0 14,1 0-1,0 0 0,-1-1 1,1 1-1,-1-1 0,1 1 1,-1-1-1,1 0 0,-1 0 1,1 0-1,-1 0 0,0 0 1,0-1-1,2 0 1,-2 1-1,0 0 1,0-1-1,0 1 1,1 0-1,-1 0 1,1 0-1,-1 0 0,1 1 1,-1-1-1,1 1 1,-1-1-1,1 1 1,0 0-1,0 0 1,62 0 16,-63 0-14,1 0 0,-1-1 1,1 1-1,-1-1 0,1 1 0,-1-1 0,1 0 0,-1 0 0,1 0 1,-1 0-1,0 0 0,0-1 0,1 1-2,-1-1 3,0 1 0,0 0 0,0-1 0,1 1-1,-1 0 1,1 0 0,-1 1 0,1-1 0,-1 0 0,1 1 0,-1 0 0,1 0-1,0-1-2,114 1 64,-111 1-62,-1-1-1,1 1 0,0 0 1,-1 0-1,1 1 0,-1 0 1,1 0-1,-1 0 0,0 0 1,4 3-2,-3-3-1,0 0 1,0-1 0,1 0-1,-1 0 1,0-1 0,0 0 0,1 0-1,-1 0 1,6-2 0,11 1-1,18 1-2,-29-4-4,-5 1 9,0 0 0,1 0 0,-1 1-1,1 0 1,0 0 0,0 0 0,0 1-1,0 1 1,0-1 0,2 1-2,-5 0 5,1 0 1,0-1-1,-1 0 1,1-1-1,0 1 1,-1-1-1,0 0 0,1 0 1,-1-1-1,4-2-5,-7 5 5,0-1 0,0 0 0,0 0 0,0 1-1,1 0 1,-1-1 0,0 1 0,0 0-1,0 0 1,2 0-5,-3 0 5,0 0-1,0 0 0,0 0 1,0 0-1,-1 0 0,1 0 1,0 0-1,0 0 0,0-1 1,0 1-1,0 0 0,0-1 1,-1 1-1,1 0 1,1-1-5,2-7 88,-3-7 63,-1 4-53,0-18 93,-1 0-64,-5-15-25,-9 2-71,-1 14-16,-1 0 0,-1 2 0,-2 0-1,0 1 1,-1 0 0,-2 2 0,-1 0-15,14 13 20,-1 0 0,0 0 1,-1 1-1,0 1 0,0 0 0,-11-5-20,10 6 24,0-1 0,1 0 0,0 0-1,1-2 1,-1 1 0,-6-9-24,11 11 10,-1 1-1,0-1 1,-1 2-1,0-1 1,0 1-1,-1 0-9,-5-7 20,-19-18-14,7 15-4,1-19-14,18 28 8,0 0-1,0 0 0,0 1 0,-1 0 0,0 1 1,-6-3 4,-7-3-13,-71-32-71,20 16-13,49 19 55,0 2 0,0 1 1,-2 1 41,-28-5-67,33 5 41,-13-4-8,0 3 1,-1 1-1,1 1 34,-66 2-28,-46 0 29,-58 0 18,190 1-21,0 0 1,0 0-1,0 2 0,-12 3 2,-9 1-13,-22 2-26,16-3-74,-20 6 113,6-1-256,-50 3 256,47-7-198,-15 6 198,36-5-75,0-2-1,-15-1 76,-79-1-94,131-4 94,-27 0-9,0 1 1,-2 1 8,-43 14-6,4-9-6,0 8-4,49-12 7,-3 1-25,1 0 0,-7 3 34,19-4-22,0 0-1,0 1 0,0 0 0,1 1 1,0 0-1,-1 0 0,1 1 23,-14 11-64,9-6 2,0-1 1,-1-1 0,0 0 0,-1-1 61,-39 19-161,-11 4 30,7 2 83,52-29 47,1-1 1,-1 0-1,0-1 0,0 1 0,0-1 1,-5 1 0,-8 4-1,8 4-1,10-11 2,1 1 0,0-1 0,-1 1 0,1-1 0,0 1 0,-1-1 0,1 1 0,-1-1 0,1 0 0,-1 1 0,1-1 0,0 1 0,-1-1 0,0 0 0,1 0 0,-1 1 0,1-1 0,-1 0 0,1 0 0,-1 0 0,1 0 0,-1 1 0,0-1 0,1 0 0,-1 0 0,1 0 0,-1 0 0,0 0 0,1-1 0,0 1 0,0 0 0,0 0-1,-1 0 1,1 0 0,0 0 0,0 0 0,0 0 0,0 0-1,0 0 1,0 0 0,-1 0 0,1 0 0,0 0-1,0 0 1,0 0 0,0 0 0,0 0 0,0 0-1,0 0 1,-1 0 0,1 1 0,0-1 0,0 0 0,0 0-1,0 0 1,0 0 0,0 0 0,0 0 0,0 0-1,-1 0 1,1 0 0,0 0 0,0 0 0,0 1-1,0-1 1,0 0 0,0 0 0,0 0 0,0 0 0,0 0-1,0 0 1,0 1 0,0-1 0,0 0 0,0 0-1,0 0 1,0 0 0,0 0 0,0 0 0,0 0-1,0 1 1,0-1 0,0 0 0,0 0 0,0 0 0,0 0 0,0 8-16,1 0 0,0-1 0,0 1 0,1 0 0,0-1 0,0 0 0,1 1 0,3 5 16,4 9-49,2-1-1,4 3 50,19 36-76,-30-49 68,-3-6 4,0-1 0,1 1 0,-1 0 1,1-1-1,0 1 0,1-1 0,-1 0 1,1 0-1,-1 0 0,1 0 0,0-1 0,3 3 4,13 7-26,0 1-1,-1 2 0,9 9 27,-23-20-3,0-1-1,1 1 0,0-1 1,0 0-1,0-1 1,3 2 3,7 2 3,0-1 1,1 0-1,8 0-3,17 7 5,81 22-33,-92-27-12,1 0-44,1 2-56,1 1-72,-8-2-62,1 0-63,26 10-413,-14-7 185,16 3-222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48.864"/>
    </inkml:context>
    <inkml:brush xml:id="br0">
      <inkml:brushProperty name="width" value="0.05" units="cm"/>
      <inkml:brushProperty name="height" value="0.05" units="cm"/>
      <inkml:brushProperty name="color" value="#E71224"/>
    </inkml:brush>
  </inkml:definitions>
  <inkml:trace contextRef="#ctx0" brushRef="#br0">783 1724 2793,'-11'-5'15,"1"1"1,-1 0-1,0 1 1,0 0-1,0 0 1,0 1 0,0 1-1,-3 0-15,13 1 1,-23-4 18,-39-4 37,41 11-19,22-3-35,-1 1 0,1-1 0,-1 0 0,1 0 0,0 1 0,-1-1 0,1 0 0,-1 1-1,1-1 1,-1 0 0,1 1 0,0-1 0,-1 1 0,1-1 0,0 1 0,0-1 0,-1 0 0,1 1-1,0-1 1,0 1-2,-1 1 6,2 0 0,-1 0 0,0 0-1,0 0 1,0 0 0,1 0 0,-1 0 0,1 0-1,0-1 1,0 1 0,-1 0 0,2 1-6,6 21 45,-8-18-41,1 1-1,0-1 1,0 1 0,1-1-1,0 1 1,0-1-1,1 0 1,-1 0-1,1 0 1,0 0-1,2 1-3,15 34 24,17 39 66,-6-32 48,-25-41-96,17 23 306,2-2 0,7 6-348,-23-26 94,0 0 0,1 0 0,0-1 0,0-1 1,0 0-1,1 0 0,0-1 0,4 1-94,34 11 354,-2-1-39,8 3 11,-1 1-61,8 3-22,-1-4-56,-30-12-103,-1 0 0,1-3 0,3 0-84,102 4 147,-67-2-106,23 2 8,23-3-49,-102-5 1,234-5 23,-178 0 31,29-8-55,33-10 83,-20 2 178,74-26-261,38-28 202,-19-5-78,-48 24-63,-39 14-40,-34 1-9,-46 22-9,-21 11-2,29-14-4,0-2 1,-2-2-1,13-12 3,-39 26-2,4-3-1,0-1 1,-1-1 0,-1-1 0,0 0 0,-1-1-1,2-5 3,32-60-5,-28 55 4,9-17 2,-24 29 2,-1-1 0,-1 0-1,-1 0 1,-1-1 0,0 1 0,-1-1 0,-1 0-1,-1 0 1,-1-1 0,0 1 0,-3-19-3,-3 11 18,-1 1 0,-1 0 0,-2 0 0,0 0 0,-8-11-18,-19-36 159,-7-3-159,43 75 0,-10-15 23,-1 1 0,-1 0 0,0 0 0,-1 1-1,0 1 1,-1 0 0,-1 1 0,0 0 0,-5-2-23,19 14 1,-47-36 37,-2 2 0,-1 2 0,-4 1-38,-62-25 21,-12-20-17,4 15-23,72 35 10,-97-49-52,-115-39 61,153 79-3,-5 3 3,13 5 13,-9-8 15,24 8 37,-11 2-65,10 7 38,0 4 0,0 4 0,-1 4 0,-6 4-38,5 5-5,-1 3 0,1 5 1,-77 19 4,134-20-5,1 2 0,0 1 1,0 1-1,1 3 0,1 0 1,-11 10 4,12-9-4,-39 22-3,19-12 4,2 2 0,0 2 0,0 4 3,-23 29 0,-32 38 0,53-51-2,24-24-4,1 2 0,2 0 0,0 2-1,-5 13 7,-21 41-44,3 7-44,36-69-10,1 1 0,-5 15 98,-1 19-179,6-9-45,1 1-97,1 5-218,4-2-83,5 9-202,2-25-492,5 23 1316,1-6-831,4 26-507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49.944"/>
    </inkml:context>
    <inkml:brush xml:id="br0">
      <inkml:brushProperty name="width" value="0.05" units="cm"/>
      <inkml:brushProperty name="height" value="0.05" units="cm"/>
      <inkml:brushProperty name="color" value="#E71224"/>
    </inkml:brush>
  </inkml:definitions>
  <inkml:trace contextRef="#ctx0" brushRef="#br0">454 567 2088,'-9'0'591,"1"0"-114,1 0-95,0 0-79,0 0 4,-13 0 326,10 0-308,0 0 72,4 0-145,-1 0 44,-9 2-133,1 5-59,2 3-44,2 3-34,2-2-19,2 1 0,-1 0 0,-4 12-7,8-14 6,0 0-1,1 0 1,0 0 0,0 0-1,1 1 1,0-1-1,1 4-5,-3 14 9,0-6 5,-2 12 3,2 0 0,1 0-1,1 1-16,2 14 22,-1 18 4,6 25-26,10 40 24,-12-85-20,5 50-2,18 48 8,9 69-10,4 73 10,12 121-34,-7-19-17,3 50-17,-26-12 21,4 38-22,-7-151 22,9 83 26,3-153 29,-15-138-55,-3-35-53,-1-5-78,1-6-228,-1-8-92,8 40-718,-17-65 619,-1 3-338</inkml:trace>
  <inkml:trace contextRef="#ctx0" brushRef="#br0" timeOffset="631.6245">0 2109 4697,'17'-34'732,"-3"1"-99,-7 19-381,-1-1-34,1 1-37,0 0-40,0 0-46,1 0-47,1-1-53,0 1-55,1-3 23,0 0-1,-1-1 1,-1 0-1,-1 0 1,3-9 37,4-24-196,1-16 196,-7 31-49,4-17-45,6-25-4,-7-2 61,-6-12 41,-6 0 41,0 6 151,6-34-196,1 57 71,2-23 121,-3-33-192,-4 64 43,2 1 0,2 0 0,8-29-43,-3 33 35,-1-13-35,-6 26 2,-1 16-2,0-1 0,3-8 0,13-26 10,-6 22-4,-2-14-6,-8 38 2,-1 0 0,2 1-1,-1-1 1,1 1 0,1-1 0,1-2-2,1 2 2,7-22 6,-9 6 34,-4 24-39,0 0 0,0-1 1,1 1-1,-1-1 0,1 1 0,-1 0 0,1-1 0,0 1 0,0 0 0,0 0 0,0 0 1,0 0-1,1 0 0,-1 0 0,1 0 0,-1 0 0,1 0 0,1 0-3,0-2 6,1 8-5,11 11-22,-11-11 54,-4 3 55,5 65 203,17 35 14,-3-17-25,-3 8-21,-2 3-51,-2 0-42,0 1-36,6 58 20,4-4-48,36 153 4,-13-109-75,-16-70-37,-6-29-31,3-6-33,-3-28-20,-7-25-10,6 15-129,-8-16-21,0 0-53,3 7-119,0-1-54,4 9-151,13 25-383,-7-23 179,14 24-468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8:00:01.505"/>
    </inkml:context>
    <inkml:brush xml:id="br0">
      <inkml:brushProperty name="width" value="0.05" units="cm"/>
      <inkml:brushProperty name="height" value="0.05" units="cm"/>
      <inkml:brushProperty name="color" value="#E71224"/>
    </inkml:brush>
  </inkml:definitions>
  <inkml:trace contextRef="#ctx0" brushRef="#br0">1 23 1312,'3'0'431,"3"0"-255,-2-2-37,0 0-9,0-3 21,1-2 25,1 3-23,1 2 19,3 2 58,9 1-52,-1 3-61,3 3-35,10 6-19,8 3 54,-13-8-65,-21-6-35,1-1 0,0 1 1,-1 1-1,0-1 0,1 1 0,3 3-17,-4-3 25,0 0-1,1 0 0,-1-1 1,1 1-1,-1-1 1,1 0-1,0-1 0,0 1-24,12 3 80,13 10 71,6-7 2,-15 0-84,-17-6-59,0 0 0,-1-1 0,1 1 0,0-1 1,0 0-1,0 0 0,1-1 0,-1 1 0,0-1-10,6 0 2,0 1 1,0 1-1,0 0 1,0 0-1,2 2-2,-2-1-1,0 0 0,0-1 1,0-1-1,0 1 0,2-2 1,63 0 3,11 0 38,-23 0 36,-53 0-58,1-1 0,-1-1 0,0 0 0,0-1 0,1 0-19,-1 0 15,0 0 0,0 1 1,0 0-1,0 1 0,2 1-15,74 0 52,-83 0-49,0 0-1,0 0 1,0-1 0,0 1-1,0-1 1,0 0 0,-1 0-1,1 0 1,0-1 0,0 1-1,-1-1 1,1 0-3,0 0 3,-1 1-1,0-1 1,0 1-1,0 0 1,1 0-1,-1 0 1,0 0-1,1 1 1,-1-1 0,1 1-1,-1 0 1,2 0-3,1 0 6,1 1 1,0-1-1,-1-1 1,1 1-1,-1-1 0,1 0 1,-1-1-1,1 0 1,-1 0-1,1 0 1,-1-1-1,0 1 1,0-2-7,8 0 29,26 4 106,-26 0-107,-8 0 95,0 0-97,1 0-87,1 0-76,1 0-113,0 0-75,1 0-140,0 0-317,-7 0-439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8:00:02.694"/>
    </inkml:context>
    <inkml:brush xml:id="br0">
      <inkml:brushProperty name="width" value="0.05" units="cm"/>
      <inkml:brushProperty name="height" value="0.05" units="cm"/>
      <inkml:brushProperty name="color" value="#E71224"/>
    </inkml:brush>
  </inkml:definitions>
  <inkml:trace contextRef="#ctx0" brushRef="#br0">0 114 928,'0'0'94,"0"0"71,0 0-138,0 0 14,0 4 60,3 7 16,4-5 62,19-4 269,-3-1-158,-6 2-141,4 4-27,-5-1-53,-2-3 12,2-1 32,4-1 60,11-1-16,112 0 383,-93-5-272,10-12 26,-43 12-185,1-1 1,-1 2 0,10-1-110,25-1 168,10-2-35,-2-4-63,1-4-11,78-6 13,-113 18-45,-5 2 20,1 1-1,7 0-46,-12 1 96,1 0 0,15-4-96,39-11 238,-17 11 79,0 2-1,17 4-316,-12-1 175,69-1 95,-66 0-188,-6 0-46,-43-1-37,0 0 0,0 0 0,0-1 0,-1-1 0,3-1 1,19-4-31,8 5-62,-26 3-38,20 0 3,-25 0-8,-1 0-70,1 0-114,-6 0 110,0 0-40,0 0-42,0 0-45,17 0-944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8:00:03.438"/>
    </inkml:context>
    <inkml:brush xml:id="br0">
      <inkml:brushProperty name="width" value="0.05" units="cm"/>
      <inkml:brushProperty name="height" value="0.05" units="cm"/>
      <inkml:brushProperty name="color" value="#E71224"/>
    </inkml:brush>
  </inkml:definitions>
  <inkml:trace contextRef="#ctx0" brushRef="#br0">1 161 1656,'48'-4'426,"-6"-3"-115,-21 2-199,2 2-35,1 0-35,3 2-37,-1 1 7,1-1 0,3-2-12,17-5-8,-26 4 5,0 1-1,0 1 1,9 1 3,22-3 19,-3-5 41,-14 3 5,33-2 106,0-7 120,4 7 35,-44 4-207,45-6 143,3 5-41,-6 2-43,-1-5-74,-24 2-6,40 1-98,-59 4 10,1-2-1,-1 0 1,3-2-10,-5 1 4,1 0 0,0 2 0,1 1-4,3 0 6,-14 0-7,0 1 0,0 1 0,0 0 0,13 3 1,-2 4 0,-9-2 10,-4-3-36,2-2-33,4 0-45,-6-2-63,-4 0 63,0 1-34,4 0-133,-2 2-63,-6-1 120,0 2-36,17 15-805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8:00:06.259"/>
    </inkml:context>
    <inkml:brush xml:id="br0">
      <inkml:brushProperty name="width" value="0.05" units="cm"/>
      <inkml:brushProperty name="height" value="0.05" units="cm"/>
      <inkml:brushProperty name="color" value="#E71224"/>
    </inkml:brush>
  </inkml:definitions>
  <inkml:trace contextRef="#ctx0" brushRef="#br0">1 103 1872,'0'0'641,"1"0"-256,2 0-166,6 2-34,-1 1-86,1 2-55,2 4-34,-10-8-9,-1-1 0,1 1-1,-1-1 1,1 0 0,-1 1-1,1-1 1,0 0 0,-1 1-1,1-1 1,-1 0 0,1 0-1,0 0 1,-1 1 0,1-1-1,-1 0 1,1 0 0,0 0-1,-1 0 1,1 0 0,0 0-1,-1 0 1,1 0 0,-1-1-1,2 1 0,0 0 80,3 0-70,16 0-164,-10 0 152,-4 0 62,0 0 62,0 0 94,0 0 106,-4 0-116,0 0 34,0 0 34,0 0 38,-3-4-19,0 3-265,0 0-20,0 0 0,0 1 0,0-1 0,0 0 0,0 1 0,0-1 0,0 1 0,0-1 0,0 0 0,0 1 0,0-1 0,1 1 1,-1-1-1,0 1 0,0-1 0,1 0 0,-1 1 0,0-1 0,1 1 0,-1-1 0,0 1 0,1-1-8,1 1 5,0-1 0,0 1-1,-1-1 1,1 1 0,0 0 0,0 0 0,0 0 0,0 0-1,0 0 1,0 0 0,0 0 0,0 1 0,-1-1 0,3 1-5,64 14 32,-62-14-35,-1 1 0,1-1 1,-1 1-1,0 0 1,1 0-1,-1 1 1,3 1 2,-6-2 0,0-1-1,0 0 1,0 0 0,1 0 0,-1 0 0,0 0 0,1-1-1,-1 1 1,0-1 0,1 0 0,-1 1 0,0-1 0,2 0 0,6 0 25,8-1 46,-4 6 39,-8 4 40,-5-8-139,-1-1 1,0 1-1,1 0 0,-1-1 1,0 1-1,1-1 0,-1 1 0,1-1 1,-1 1-1,1-1 0,0 1 0,-1-1 1,1 1-1,-1-1 0,1 0 1,0 1-1,-1-1 0,1 0 0,0 0 1,-1 1-1,1-1 0,0 0 1,-1 0-1,1 0 0,0 0 0,0 0 1,-1 0-1,1 0 0,0 0 0,-1 0 1,1 0-1,0-1-11,16 2 246,1-1-52,9 1-2,0-1-75,-3-1-60,-4-3-45,10-11-3,-16 12-5,-1 2 0,1 0-1,0 0 1,0 1 0,2 1-4,5 0 2,49-1 31,124 0 215,-114 0-181,-70-1-53,1 0-1,-1 0 0,0-1 1,0-1-1,1 1 1,6-5-14,-9 5 2,-2 0 2,0 1 0,1-1 0,-1 1 0,1 1 0,-1-1 0,1 1 0,-1 1 1,1-1-1,0 1-4,-2 0 2,0-1 1,0 0-1,0 0 1,0 0 0,0 0-1,0-1 1,0 0-1,3-1-2,22-13 24,8 8 30,-8-8-10,-14 12-5,0 1-1,0 1 1,0 0 0,0 2 0,4 0-39,13 0 23,99-1 38,-128 0-59,0 0-1,0 0 0,0 0 0,0 1 0,0-1 0,-1 1 0,1 0 1,0 1-1,0-1 0,-1 1 0,1-1 0,0 2-1,-1-2 1,0 1-1,1-1 0,-1 1 1,0-1-1,1 0 1,-1 0-1,0-1 0,1 1 1,-1-1-1,1 0 1,-1 1-1,1-2 0,95 1 45,-26 0 2,9 0-23,24 0 25,-8 0-41,-62 0 18,60 0 107,-93 1-123,0-1 0,0 0 0,0 1 0,0 0 0,0-1 0,0 1-1,0 0 1,-1 1 0,1-1 0,0 0 0,1 2-10,-1-1 8,-1-1 0,0 0 1,1 1-1,-1-1 0,1 0 0,-1 0 1,1-1-1,-1 1 0,1 0 0,0-1 0,-1 0 1,1 1-1,0-1 0,-1 0 0,1-1 0,0 1 1,-1 0-1,1-1 0,0 1 0,-1-1 1,3-1-9,2 0 7,3-2 2,0 1 0,0 0-1,0 1 1,0 0 0,1 1 0,8-1-9,-8 2 1,0-1 1,0-1 0,0 0 0,0 0 0,2-2-2,-3 1 0,1 0-1,0 1 1,0 1 0,1-1 0,1 2 0,-6-1 1,1 0 0,0 0 0,0 0 1,-1-1-1,1 0 0,2-1-1,-3 0 2,1 1-1,0 0 1,0 0 0,-1 1-1,1 0 1,3 0-2,-1 0 1,1 0 0,-1 0 0,1-1 0,-1 0 0,0-1 0,8-3-1,-11 3 2,-2 2-2,0-1 0,0 1 0,0 0 0,0 1 0,0-1 0,1 1 0,-1 0 1,0 1-1,3-1 0,10 1 3,118-1 23,68 0 81,-199 0-105,1 0 0,0-1 0,-1 1 0,1-1 0,-1-1 0,1 1 0,-1-1 0,0 0 0,0 0 0,0-1 0,4-2-2,-5 4-1,0 0 0,0 0 0,0 0 0,1 0 0,-1 1 1,0-1-1,1 1 0,-1 0 0,0 1 0,0-1 0,2 1 1,6 0 3,10-1-4,-17 0 1,1 1-1,0-2 0,-1 1 1,1 0-1,0-1 0,0 0 1,0-1 0,7-2 0,-12 3 1,0 0-1,0 1 1,1-1-1,-1 1 0,0 0 1,0-1-1,1 1 1,-1 0-1,1 0 0,-1 0 1,0 0-1,1 0 1,-1 0-1,0 0 1,1 0-1,-1 0 0,0 1 1,1-1-1,-1 1 1,0-1-1,0 1 0,1-1 1,-1 1-1,0 0 1,0 0-1,0-1 1,1 2-1,-2-2 0,5 1-2,-1 1 1,0-1 0,0 0-1,1-1 1,-1 1-1,0-1 1,1 0 0,-1 0-1,1 0 1,-1-1 0,0 1-1,2-1 2,-2 0-4,0 0 1,0 1-1,1-1 0,-1 1 0,0 0 0,1 1 0,-1-1 0,0 1 1,0 0-1,1 0 0,-1 0 0,1 0 4,6 6-3,-9-5 2,0-1 0,0 1 0,0-1 0,1 0 0,-1 0 0,0 0 0,0 0 0,1-1 0,-1 1 0,0-1 0,1 1 0,-1-1 0,0 0 0,1 0 1,0 0-1,-1 1 1,1-1 0,-1 0 0,1 1 0,-1 0-1,1-1 1,-1 1 0,1 0 0,-1 0 0,0 1-1,1-1 1,-1 0 0,0 1 0,0-1 0,1 1 1,-1-1-1,0 0 1,0 0-1,1 0 0,-1 0 1,1 0-1,-1-1 1,1 1-1,-1-1 0,1 1 1,-1-1-1,1 0 0,6 0-2,-6-1 3,-1 1 1,0 0-1,1 0 0,-1 0 1,1 0-1,-1 0 0,0 1 0,1-1 1,-1 1-1,0-1 0,1 1 1,1 1-2,2 7-5,-1-2 5,14-4 3,-4-3-29,-11 0-16,0 4-83,0 0 55,1 1-38,-2-2 4,0 0-34,-2-2-231,0 1 45,0-1 43,0 0 38,0 2-140,-1 0 113,0 1 57,-3 3-135,1-4 121,2-2-68,-6 8-506,-7 5-454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9:17.699"/>
    </inkml:context>
    <inkml:brush xml:id="br0">
      <inkml:brushProperty name="width" value="0.05" units="cm"/>
      <inkml:brushProperty name="height" value="0.05" units="cm"/>
      <inkml:brushProperty name="color" value="#E71224"/>
    </inkml:brush>
  </inkml:definitions>
  <inkml:trace contextRef="#ctx0" brushRef="#br0">432 1678 2897,'0'0'1612,"0"0"-706,0 0-372,0 0-242,0 1-35,0 0-37,0 1-35,0 6 82,0-1-91,0-3-46,0-4-34,0 0 15,3 0-47,31 2-4,5 7-21,-27-6-25,0 0-1,0-1 1,0 0 0,0-1 0,10 0-14,-15-2 10,-1 2 1,0-1-1,0 0 1,0 1-1,5 1-10,23 14 41,8-14-16,-31-2-17,0 0 0,0 1 0,0 0-1,9 2-7,21 14 13,-33-12-12,0-2 0,1 1 0,-1-1 0,1 0 0,2 0-1,14 0 1,-20-2-2,0-1 0,1 1 1,-1 0-1,0 1 0,0-1 0,1 1 1,-1 0-1,0 0 0,-1 0 0,1 1 0,0 0 1,0 0 0,5 4-90,0-2 64,24 11 118,-19-11-106,-6-2-47,1-1-54,-3 0-32,1 0-54,0-1-62,0 0-69,0 0-75,0-1-85,0 1-90,0-1-98,-5 0-53,-2 0-417</inkml:trace>
  <inkml:trace contextRef="#ctx0" brushRef="#br0" timeOffset="434.0292">1 182 4793,'-1'-13'588,"2"-2"463,-1 11-740,2 1-47,1-1-26,-1 2-167,1 0-36,0 1-41,1-1-45,0 0-49,1 0-53,30-13 87,-25 9 43,1 1 0,0 1-1,9-3 24,5 1-14,-7 2 27,-1-1 0,18-7-13,-11 3 22,0 0 0,1 2 0,0 1-1,0 1 1,16-1-22,2 4-39,-1 5-79,1 4-105,-21-2 64,0 1-36,-5 0-61,3 1-110,11 3-242,37 13-709</inkml:trace>
  <inkml:trace contextRef="#ctx0" brushRef="#br0" timeOffset="51703.3547">1588 23 4257,'-11'-2'561,"1"-5"468,7 3-611,1 1-32,-2-1-86,2 3-192,-1 0-33,0 0-36,0 1-41,-1 0 35,4 0-54,0 0-91,0 0-8,0 0-31,0 0 30,0 0 75,0 0 73,0 0 4,0 0 25,0 0-14,0 0-2,0 0-36,0 0 14,0 0-14,0 4 8,0-2-12,0 0 0,0 0 0,1-1 0,-1 1 0,1 0 0,-1 0 0,1 0 0,0 0 0,0-1 0,0 1 0,0 0 0,0 0 0,14 27 9,-11-16-6,1 1-1,-2 0 0,2 11-2,0 30 50,-5-51-38,0 1 0,1 0 0,-1 0-1,1-1 1,0 1 0,0-1-1,1 1 1,-1-1 0,3 5-12,4 13 51,-5-8-7,-1 1 1,-1-1 0,-1 1 0,0 0 0,-1 9-45,0 18 78,2-17-37,0-12-20,-1 0 0,0 0 0,-1 0 0,-1 0 0,-1 7-21,1-10 14,-10 41 38,7 1-33,6-22-6,0-12-10,-1-1 1,-1 0-1,-1 1 1,-1 3-4,-4 21 7,2 0 0,1 0-1,2 1 1,2-1 0,3 16-7,12 48 2,-7-12 3,7-3-17,-10-44 11,0-5-6,1 0-1,5 8 8,6 36-2,-2 8 2,-6-32 11,-7-46-12,0 1 1,-1-1-1,-1 5 1,-1-14 3,1 1 0,1 0 0,0-1 0,1 7-3,13 20 1,-14-27 4,1 1-1,-2 0 1,1 0 0,-1 0 0,0 5-5,-1-5 3,1 0 1,0 1-1,1-1 1,0-1-1,1 6-3,0-9-4,-1-1 0,1 0-1,0 0 1,0 0 0,0-1-1,0 1 1,0 0-1,1-1 1,1 2 4,12 16-121,-8-2-187,-3-3-91,9 16-665,8-5-264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39:10.559"/>
    </inkml:context>
    <inkml:brush xml:id="br0">
      <inkml:brushProperty name="width" value="0.05" units="cm"/>
      <inkml:brushProperty name="height" value="0.05" units="cm"/>
      <inkml:brushProperty name="color" value="#E71224"/>
    </inkml:brush>
  </inkml:definitions>
  <inkml:trace contextRef="#ctx0" brushRef="#br0">617 4441 3265,'0'0'943,"-1"0"-334,-3 0-288,1 0-212,0 0-34,-2 0-17,-1 0-16,2 0-12,4 0-84,-4 0-58,-8 1 25,10 3-18,8 5 58,0-3 69,2 2 44,-6-6-45,23 18 186,-19-17-164,0 1 0,0-2 1,0 1-1,0 0 0,6 0-43,11 2 118,2-2 40,-8-2-20,1-1 36,17-3 154,0-7-46,0-3-44,-1-1-46,11-5 2,-2 6-81,-7 5-26,4 0-18,16-2-7,-33 7-43,0 2 0,0 1 0,0 0 0,1 2-1,-2 1 1,23 5-19,7 0 18,11-3-5,-1-3 1,19-4-14,-13 1 2,-25 2 5,-16 0 27,-1-2-1,1 0 0,8-3-33,42-13 120,0 8 33,0-8 30,0 9-15,-38 0-103,-13 3-17,-1 1 0,1 1 1,12 1-49,44 2 49,41 0-18,-111 0-30,0-2 1,0 1-1,-1-1 1,1-1-1,-1 0 1,9-4-2,-11 4 3,-5 2 0,1-1 0,0 1 1,0 1-1,0-1 0,-1 1 1,1 0-1,0 0 0,1 0-3,1 1 4,-3-1 12,-4 0-1,0 0-46,0 0-17,0 0-42,0 0-70,0 0 38,0 0-38,0 1-205,0 1 48,0 0-52,0 0 74,0 0 63,0-1 54,0 2-60,2 2-137,-1-3 192,0-1-83,1 0 124,-1-1 0,0 1 0,0-1 0,1 1 0,-1-1 0,0 1 0,1-1 0,-1 0 0,1 0 0,-1 1 0,0-1 0,1 0 0,-1 0 0,2-1 142</inkml:trace>
  <inkml:trace contextRef="#ctx0" brushRef="#br0" timeOffset="2680.5426">11469 1670 1224,'-61'-1'-258,"20"-2"134,1-4 61,-20-6 37,57 12 25</inkml:trace>
  <inkml:trace contextRef="#ctx0" brushRef="#br0" timeOffset="14008.687">4722 4287 2673,'0'0'1315,"-1"0"-538,-3 0-308,-4 0 16,3 0-292,1 0-34,1 0 24,2 0-5,1 0 53,0-4-119,1-9-73,8 16-10,24 11-15,-14-8-5,0-2 0,18 3-9,61 2 63,-48-7 17,1-2 0,42-6-80,-55-1 77,26-7-77,-27 4 69,30-2-69,-14 6 25,-14 2-7,-1-1-1,33-10-17,-45 8-25,1 1 0,0 1 1,1 1 24,69 0-186,-51 6 47,-2 2-94,-3 1-94,-1 1-96,-6-1-27,9-1-240,0 0-84,-6 3 108,24 8-380</inkml:trace>
  <inkml:trace contextRef="#ctx0" brushRef="#br0" timeOffset="14650.0634">7980 4108 4097,'-20'-19'791,"-4"-4"112,10 7-381,6 6-255,2 0-61,2 0-73,3-1-87,1 7 253,0 4-60,0 0-119,0 0-44,9 0-33,2 1-39,1 0 0,0 0 0,0 1 0,-1 1 0,1 0 0,-1 0 0,1 2-4,27 11 20,16 10-20,36 16-10,9-6-41,72 16 51,-77-28-72,-1 0-61,-21-6-27,-19-3-16,-2 3-121,-27-8 101,-1 0-33,-1 0-34,0-1-35,20 8-390,0-4-76,55 13-872</inkml:trace>
  <inkml:trace contextRef="#ctx0" brushRef="#br0" timeOffset="21265.097">11546 4441 2961,'0'0'673,"0"1"-296,0 3-212,0-3-201,0 0 41,0 4 119,0-3-103,0-1-43,0 1-33,0 0-52,0 0-59,0 0-68,0 1-78,5-3 380,-3 0-57,0 0 0,0 1 0,0-1 0,0 1 0,0-1 0,0 1 0,1 0 0,-1 0 0,-1 0 0,1 0 0,1 1-11,27 10 102,-22-10-79,0-1 0,0 1 0,0-2 0,0 1 1,0-1-1,3-1-23,24 1 149,-9 2-37,-3 7-29,5 2-1,6-8 32,-19-3-81,1 1 0,-1 0 1,4 2-34,45 14 84,-16-13-18,0-2 0,35-3-66,-14 0 93,144 1 323,-114 0-172,-35-6-150,0-6-39,-47 9-42,3 0 19,-1 0 1,1 2 0,-1 1-1,17 1-32,13 0 66,-33-1-44,0 1 1,0 0 0,4 2-23,19 6 44,-29-6-36,0 0 0,0-1 0,0 0 0,0-1 0,8 0-8,7-2-19,-6 1-61,1 0-69,0 2-81,-1 1-94,6 6-200,1-1-75,-17-6 283,0-1-1,0 0 1,0 0 0,6-1 316</inkml:trace>
  <inkml:trace contextRef="#ctx0" brushRef="#br0" timeOffset="26643.7424">4876 6750 1024,'0'0'988,"-5"0"-58,-7 0-513,1 0-50,2 0-47,1 0-45,3 0-41,0 0-40,2 0-37,1 0-33,2 0 33,4 0-103,4 0-82,3 0-59,37 0-363,-26 0 327,-10 0 109,-2 0 53,0 0 64,-3 0 74,145 0-82,-4 0 74,-1 0 63,5 0 53,-136 0-249,0 0 0,0-1 0,4-2-36,18-6 70,-28 6-42,0 0-1,0 1 1,1 0-1,-1 1 1,0 0 0,3 1-28,-13 0 0,16 0 49,0 0 0,0 1 1,4 2-50,20 7 110,-30-7-65,0-1 0,0 1 0,0-2 0,0 0 1,3 0-46,55-1 291,-3 0-105,-2 0-87,1 0-67,-53 0-49,-1-1 0,0 0 0,0-1 1,3-1 16,9-2-54,-4 0-25,2 1-42,-1 1-53,2 2-66,6 1-332,-19 0 338,1 0-53,-1 0-6,1 0-60,1 0-71,1 0-82,6 0-172,13 0-411</inkml:trace>
  <inkml:trace contextRef="#ctx0" brushRef="#br0" timeOffset="27421.4922">8057 6648 2849,'-14'-13'45,"13"12"-26,-1-1-1,0 1 1,0 0 0,0 0-1,0 0 1,0 0 0,-1 0-1,1 0 1,0 0 0,0 1-1,-1-1 1,1 1 0,0-1-1,-2 1-18,1 0-52,2 1-49,-4 2-215,-2 5-49,-3 1-116,7-5 59,2-3 36,1-1 57,0 0 203,0 0 36,0 0 43,0 0 48,0 0 48,0 0 50,0 0 164,0 0-3,0 0 34,3 0 158,0 0-72,0 0-67,0 0-57,0 0-61,0 0-41,3 1 56,0-2-93,8-1 73,-11 1-87,1-1 51,16-6 25,-1 2-53,0 1-43,0 3-35,6 0-33,0 2 0,4 1-15,21 0 57,-8 1-26,0 1-1,17 5-30,-18-2 22,0-2 0,16-1-22,15-1 23,40 9-23,-45-4 7,37-2-7,-44-3 3,27 6-3,-42-3 17,15-3-17,-39-2 15,1-2 1,13-3-16,2 0 29,87-4 128,0-8 100,-87 13-152,36-5 180,6-8 83,-44 9-131,0 1-1,8 1-236,19-3 240,-22 2-114,15-3 10,0 6-64,-14 3-64,-18 1-49,-1-1-43,0 2-48,-1 1-55,0 1-61,-2 2-69,0 2-74,-2 2-82,-1 4-195,-6 0-88,-7-3 85,-2 6-400</inkml:trace>
  <inkml:trace contextRef="#ctx0" brushRef="#br0" timeOffset="28189.3084">11469 6699 1808,'0'-4'1529,"0"3"-1350,0-1-54,0 1 1,0-3-4,0 3-46,0-1 49,0 1 69,0-1 57,0 0 89,0-1 105,0 0 123,0 3-253,-4 0 21,3 0-310,0 0 0,0 0 0,0 0 0,0 0 0,0 0 0,0 0 0,0 0 0,1-1 0,-1 1 0,0 0 0,0-1 0,0 1 0,0 0 0,0-1 0,1 1 0,-1-1 0,0 0-26,0 0 20,1 1-1,-1-1 0,1 0 1,-1 0-1,1 0 1,-1 1-1,1-1 0,0 0 1,-1 0-1,1 0 1,0 0-1,0 0 0,0 0 1,0 0-1,0 0 0,0 0 1,0 0-20,0-3 216,0 4-104,-5 0-65,4 0-46,1 0-1,-1 0 1,0 0 0,0 0 0,0 0 0,0 0 0,0-1 0,0 1-1,0 0 1,0 0 0,0-1 0,1 1 0,-1 0 0,0-1 0,0 1-1,0-1 1,0 0-1,0 0-2,1 0-1,-1 0 1,1 0-1,-1-1 1,1 1-1,-1 0 1,1 0-1,-1-1 1,1 1-1,0 0 1,0-1-1,0 1 1,0 0-1,0 0 1,0-2 2,-4 3-63,-13 0-19,12 0-16,14 0 5,81 0 1,6 0 36,202 0 9,-149 0 26,409 0-71,-439 0 122,-1 0 52,-101 0-56,0 0 0,0-2 1,5 0-27,16-8 49,-5 2-21,3 4-43,-24 4 15,1 0-63,0 0-59,0 0-54,0 0-51,-1 0-47,-1 0-42,0 0-39,3 0-142,2 0-192</inkml:trace>
  <inkml:trace contextRef="#ctx0" brushRef="#br0" timeOffset="31290.2946">5235 9213 1912,'25'-12'263,"0"1"-42,0 1-38,-1 1-34,26-7 62,0 3-91,-9 4-69,81-10 13,-65 11-9,23-4-11,-1-5 0,0-3-44,4-3 79,-2-3 71,-36 8-53,-27 11-21,0 0 0,1 1 0,13-3-76,-15 7 49,0 0-1,0 2 0,4 0-48,-3 0 26,-1 0 0,0-2 0,5 0-26,1-5 11,9 1-11,0 12-27,-8 1-26,10-3-73,0 0-71,-4 5-65,0-1-59,6-3-82,1-1-31,-6 3 26,15 7-250</inkml:trace>
  <inkml:trace contextRef="#ctx0" brushRef="#br0" timeOffset="31906.2639">8237 9213 2521,'20'-10'59,"2"-2"85,-3 2 26,0 0 33,46-20 552,-36 19-459,1 2-58,1 3-98,13 1 56,20-4 134,7-7 72,-19 2-144,1 0-36,2 0-37,1 1-40,32-9 0,-12 7-138,-5 7-81,-35 6-3,0 2-34,2-1-38,1 1-42,3 0-47,12 0-138,-12-1 30,1 1-69,1 2-76,-1 2-82,-5 2-872,27 9 1445,-65-15-2</inkml:trace>
  <inkml:trace contextRef="#ctx0" brushRef="#br0" timeOffset="32672.0346">11341 9008 4897,'-14'-14'475,"7"7"-115,3 3 212,3 4-432,1-1-56,0 1-68,0 0-62,0 0-113,0 0-73,0 0-134,0 0-225,0 0 122,0 0 48,1 0 61,3 0 66,14 0 88,0 0 97,3 0 81,1 0 76,45 2 325,-42 1-270,27 6 205,0-1-19,6-4-60,9 0-46,3 5-52,-2 0-46,52-1 16,-9 9-41,13-8-25,-59-2-22,10 1-9,38-2-4,45-6-38,-4 0-84,-94 1 34,-22 2-15,-6 3-47,-7-1-20,-1-3-47,2-4-67,0-3-37,-1-1-16,-4 4-156,-1 1 0,16 0 493</inkml:trace>
  <inkml:trace contextRef="#ctx0" brushRef="#br0" timeOffset="33588.3133">15549 9239 1104,'-3'0'-7,"0"0"36,-4 0 115,-19 0 606,21 0-642,2 0-54,-2 0 126,1-4 36,3 3-98,1 0-48,-1 0-33,0-1-57,-2-1-69,1 0 76,0 1 81,0 0 108,0 0 79,0 1 119,1 0-136,0 0 37,-1 0 40,1 0 43,-3 0-173,0 1-95,-1 0-70,-1 1-64,3-1 47,-1 0-127,4 0-20,4 0 75,7 2 86,-6 4 48,-3-4-45,-1 0 0,0 0 0,1 0 0,0-1 0,-1 1 1,1-1-1,0 1 0,0-1 0,0 1 0,0-1-20,10 5 77,0 0 0,0-1 0,6 1-77,0 1 59,-6-3-33,39 15 117,115 37 419,-91-37-359,-18-9-13,0-2-1,0-4 1,19-1-190,32-2 187,-3-1-35,149 0 113,-175 0-158,0 0 36,-79 0-143,30 0 83,1-1-1,2-2-82,20-6 98,-2 0-10,8 5-35,-9 4-42,-14 0-49,-5 0-61,1 0-88,-6 0-54,0 0-94,0 0-109,-14 0 176,1 0-33,18 0-271,15 0-240</inkml:trace>
  <inkml:trace contextRef="#ctx0" brushRef="#br0" timeOffset="22960.3934">15446 4595 1952,'0'0'304,"0"0"-71,0 4 415,0 3-466,0 4 34,0-7 213,0 0 108,0-1-458,0 0 37,0 4 182,0 10 519,1-12-584,1 0-74,-2-3-127,1-1-38,25 7 497,-3 0-267,1-3-35,13 2 44,3-5-43,12-1 55,42-1 146,-65-2-302,-3-1-35,34-15 71,13 10-34,4-9-23,-5 8-28,-12-8-2,-32 14-24,1 0 1,-1 2-1,0 1 1,11 2-15,-7 0 23,1-1-1,-1-2 1,23-4-23,-16-3 19,-14 3-1,1 1 0,-1 1 1,14 1-19,166 2 59,0 0-67,0 0-81,1 0-96,-197 1 88,12 7-61,-13-4 53,0 1-87,-4-3 52,1 0-37,-1-1-43,2 1-47,-1-1-53,2-1-58,5 0-462,-3 4-76,-6 3 119,-2 8-461</inkml:trace>
  <inkml:trace contextRef="#ctx0" brushRef="#br0" timeOffset="28840.4809">17242 6571 3401,'-75'-16'378,"30"6"-87,13 3 14,3 1-83,2 1-72,1 2-65,-3 0-54,1 1-63,-6 2-67,-20 0-116,-3 0 12,-25 5-289,31 1-350,-21 8 842,-48 15-823,43-7 365,73-21 433,-16 5-111,-42 10-286,32-13 266,-16-2-20,45-1 176</inkml:trace>
  <inkml:trace contextRef="#ctx0" brushRef="#br0" timeOffset="29475.3417">15138 7187 4193,'0'-4'135,"0"3"-74,0 1-1,0-1 0,0 0 0,0 0 0,0 0 1,0 0-1,0 0 0,0 0 0,0 0 0,0 0 1,1 0-1,-1 0 0,0 1 0,1-1 1,-1 0-1,0 0 0,1 0 0,-1 1 0,1-2-60,10-1 616,-3 2-266,3 1 40,12 2-463,15 7-101,13 2-67,-13-7 110,20-3 46,27 0 36,-55-2 106,28-5-57,48-15 181,4-7 105,-22 5-4,-7 0 1,-4-1-51,1-1-32,-22 9 51,11 1-251,83-17 219,2-1-95,-99 21-103,27-9 4,-42 10 2,28-4-27,11 6 11,-38 2-7,-13 2-2,0 1 1,1 1 0,4 1-3,-22 2-139,0 0 53,0 0 47,0 0 39,9 0 82,22 0 257,-28 0-279,0 0-56,2 0-101,-7 0-4,0 0-40,1 0-61,-1 0-56,1 0-62,-1 0-68,1 0-74,-1 0-77,0 0-85,0 0-89,-3 0-67,-3 0-461</inkml:trace>
  <inkml:trace contextRef="#ctx0" brushRef="#br0" timeOffset="42275.0725">18858 7212 4409,'-14'29'680,"7"-15"-190,6-13-58,1 0-83,-1-1-76,1-1-67,-1 1-58,1-1-51,0-1-43,-1 1-33,1-2-40,0-2-88,0 4 114,0 0 45,0 1 12,0 0-63,0 0-1,0 0 1,0 0-1,-1-1 1,1 1-1,0 0 0,0 0 1,0 0-1,0 0 1,0 0-1,0 0 1,0-1-1,0 1 1,0 0-1,0 0 1,0 0-1,0 0 1,1 0-1,-1-1 1,0 1-1,0 0 0,0 0 1,0 0-1,0 0 1,0 0-1,0 0 1,0 0-1,0-1 1,0 1-1,0 0 1,1 0-1,-1 0 1,0 0-1,0 0 1,0 0-1,0 0 1,0 0-1,0 0 0,1 0 1,-1 0-1,0 0 1,0 0-1,0-1 1,0 1-1,0 0 1,0 0-1,1 0 1,-1 0-1,0 0 1,0 0-1,0 1 1,0-1-1,0 0 0,1 0 1,-1 0-1,0 0 1,0 0-1,6 0-8,24-1-68,-19-2 84,13-10 10,-14 8-13,0 0-1,0 0 1,0 1-1,0 0 1,0 1-1,1 0 1,0 1-5,37-1 38,-44 2-37,0 2 1,0-1 0,0 0-1,0 1 1,0 0-1,-1 0 1,1 0-1,0 0 1,0 1 0,-1-1-1,1 1 1,-1 0-1,1 0 1,-1 1 0,0-1-1,1 1-1,1 1 3,0 0 0,1-1 0,-1 0 1,1 0-1,-1 0 0,7 2-3,35 3 11,9 9-5,16-8-3,-32-2 0,-14-2-4,0-1 0,0-1 0,6-1 1,-16-1-1,0 0-1,-1 1 1,1 0 0,14 5 1,9 2-3,-13-6 4,-1-1-1,0-1 1,1-1 0,-1-2 0,19-2-1,25-14 25,-49 16-12,0 1-1,12 1-12,-6 0 32,0-1 1,21-3-33,-8-3 32,-14 2 8,0 1 1,0 1-1,19 0-40,-14 4 49,1-3-1,2-1-48,48-14 106,-4 9-13,5-10-4,12 10-21,-9-9-14,-61 15-39,-1 1 1,7 1-16,-5 0 21,1-1 0,22-4-21,29-12 25,-36 11-15,-21 4-4,0-2 0,0 0 0,-1-1 0,10-4-6,-10 2 9,0 1 1,0 1-1,18-2-9,-17 3 19,-1 0 0,0-2 0,17-6-19,6-1 41,0 3 0,8 0-41,13-8 31,-29 4-16,-9 5 0,0-1 1,19-13-16,16-20 33,9 9-1,-29 3 2,-20 15-16,37-22 34,10-5 34,-16 0 2,-22 22-31,-18 13-32,0 0 0,0 0-1,0-1 1,-2-1-1,1 0 1,0-2-25,20-29 107,-1-1-1,4-15-106,-1-4 67,-13 20 16,-3-2 0,10-38-83,-5 16 50,-14 43-24,-1 1 0,2-13-26,1-39 36,8 13-8,-9-13-13,9-8 2,-8-17-13,-4 55-5,2-1-7,-2 0 0,-2-1 1,-2 0-1,-5-42 8,-13-11-13,14 71 11,2 16 1,0 0 1,-1 0-1,-1 1 1,0-2 0,-2-1-1,-1 0 0,0 1-1,-2-2 2,-5-11 0,-26-56 2,-13 3-6,40 62 2,-4-7-6,-2 1 0,0 1 1,-1 0-1,-17-12 8,8 10-10,-2 2 0,-1 1-1,-12-6 11,-18-9-6,5 1 2,-1 3 0,-47-18 4,1 15 12,0-9-3,1 9-4,51 14-4,11 4-3,0 1-1,-39-7 3,-5 2-15,-20-4-56,-58-5 71,101 25-36,0 2 1,-11 3 35,13 0-24,6 0 1,0 2 0,0 2 0,0 2 0,0 3 0,-9 5 23,17-5-16,4 0 5,1 1 0,0 2-1,0 1 1,-25 15 11,-22 16-21,9-4-9,-65 23 30,44-30-13,14 9-10,-9-9 15,65-20 6,1 2 1,1 1-1,-21 16 2,19-12-12,-1-2 1,-14 6 11,21-14-8,14-7 3,0 0 0,0 1-1,1 0 1,-7 5 5,-45 50-40,52-54 35,0-1 0,-1 0 0,1-1 0,-2 1 5,-15 8-13,7 0 3,1 1 0,1 1 0,0 0 0,1 1 0,0 0 0,2 1 0,-8 12 10,-7 7-9,-130 157-18,136-162 18,0 0 0,3 2 0,0 0 0,-1 10 9,-22 24-19,28-46 7,1 0 0,1 0 1,-1 7 11,-22 62-36,10-51 19,8-14 6,12-16 7,1-1 0,0 1 0,1 1 0,0-1 0,1 0 0,0 1 0,0-1 0,0 7 4,-1 18-23,3 26 23,0-46-3,0 221-13,0-214 20,2 0-1,0 0 1,1-1 0,2 1-1,0-1 1,1 0 0,1 0-1,0-1 1,2 1-4,18 32 14,2-2 1,23 30-15,-31-45 11,14 33-11,-22-41 12,1 0 0,1-2 1,15 19-13,-1-8 51,2-3 0,26 23-51,10 7 90,-40-33-60,-10-12-11,0-1-1,1 0 1,0-1 0,17 10-19,55 30-19,-32-8-26,-30-23 8,63 47-150,-63-52 105,-1 1-33,1 1-45,-1 1-57,-3-1-68,1 0-52,12 11-231,2 1-81,0-2-65,2 0-49,0-1-79,20 15-503</inkml:trace>
  <inkml:trace contextRef="#ctx0" brushRef="#br0" timeOffset="75494.5085">1001 10394 1624,'0'-18'-121,"-4"1"77,-3-7 49,-7-20 59</inkml:trace>
  <inkml:trace contextRef="#ctx0" brushRef="#br0" timeOffset="75742.7998">950 10188 1392,'0'0'1090,"1"0"-598,2 0-40,6 0-87,-1-3-95,-1 0-119,-1-1-36,10-8 39,-6 4-102,15-9 41,-10 7-29,-1 0-1,0-1 1,8-9-64,-22 20 2,0-1-1,0 1 1,1 0-1,-1-1 1,0 1 0,0 0-1,1 0 1,-1-1-1,0 1 1,1 0 0,-1 0-1,0 0 1,1-1-1,-1 1 1,0 0-1,1 0 1,-1 0 0,0 0-1,1 0 1,-1 0-1,0 0 1,1 0 0,-1 0-1,1 0 1,-1 0-1,0 0-1,3-1 0,0 1 0,0-1-1,0 0 1,0 1 0,0-1-1,-1-1 1,1 1 0,0 0-1,-1-1 1,1 1-1,-1-1 1,1 0 0,-1 0-1,0 0 1,1-1 0,1-1-27,-4 4-27,0 0-82,0 0-75,0 0-74,0 0-77,0 0-80,0 0-77,0 0 54,0 0-279</inkml:trace>
  <inkml:trace contextRef="#ctx0" brushRef="#br0" timeOffset="77299.7436">206 2363 1264,'0'-7'224,"0"-4"-69,0-3-39,0-8-34,0 5-3,0 21 9,0 12 70,0-15 82,-4 6 53,-9 34 299,5 8-100,3-19-235,-3 9 67,4-24-179,1 1 1,0-1 0,1 1 0,1 0 0,1 8-146,0-24 0,-1 46 332,-2 19-332,-15 47 219,10 16-52,-9 26-26,8 17 19,-8-9 3,9 14 1,1-86-86,-8 175 134,15 223 80,0-279-129,4-105 62,5 12-225,0-14 235,-5 12-235,-4-96 20,1 193 160,5-89-22,12 70-158,-6-99 37,32 207 16,-1-63-80,34 197-98,0 3-144,-46-226 139,-9 81 3,-15-171 85,10 80-12,-9-13 16,9 9 0,-8-9-1,8 4 6,-8-21 9,8 18 36,-13-124 0,2 29 78,14 59-90,-16-132 12,13 90 56,-8 13 27,8-17 17,-9-8 39,1-46-48,-4-29-19,-2-1 0,0 1 1,-1 10-85,-2-13 32,0 37 143,0-32-129,0-2-54,0 1-69,0-18-62,1-1-35,2 5-259,3 0-191,5 1-391,-7-8-741</inkml:trace>
  <inkml:trace contextRef="#ctx0" brushRef="#br0" timeOffset="79728.4536">488 10188 3121,'45'-29'459,"-21"16"-115,-1 4 217,-12 5-216,2-3-91,13-6 57,-9 7-145,30-11 224,4 8 51,4-8 23,18 9-32,-51 3-232,1-1 0,10-5-200,-12 4 151,1 1 0,11-2-151,44-1 216,4-8-98,-45 13-45,33 1-73,43 5 29,-25-1-21,-31 1 4,52 9-12,-49-4 4,56-1-4,-57-7 0,25 1 2,32 5-2,-70 0 4,-5-1 6,25 0-10,-24-6 10,18-3-10,-1-1 7,313 1 40,-237 6-26,387-1 90,-328 4-56,-26 13-15,8-8-3,5 8-25,-90-11-4,179 18 5,-125-9-5,7-5-8,-61-5 3,17 2 6,175 7 3,-185-14-9,212 4 40,-108 13 19,-9-8 0,340 50 138,-193-17-74,-119-23-82,-2-11-9,2 12-11,43 3-24,-11-14-8,9 8 3,-26-14 3,48 2-6,-236-2 7,314 12-23,43-16 24,-117-16 0,12 9 7,-8-9 31,12 8 29,21-13 20,-11 1 38,4 13 39,-10-13 23,27-1 37,-9 13 21,72-17 35,190-16 60,-419 36-253,331-22 97,-307 5-140,287-27 25,-86 20-29,228-17-50,37-4 18,-606 47-9,204-14-9,448 13 8,-454 6-11,682-1-12,-783-1 19,296 6-4,-301 2 7,298 8 3,-306-16-4,275 6-6,-120 12-6,-22-8-18,1 8-22,-22-9-29,-5 13-29,18 1-29,-52-18 13,23 1-24,-158 0 107,70 2-40,-77-9 18,-1-4 0,29-7 69,40-4-79,-83 14 49,-16 1-33,30-6 63,-32 0-38,0-3 1,-1 0-1,-1-2 1,0-2-1,17-10 38,-27 14-25,8-6-30,0-1-1,-1-1 0,0-2 0,-2 0 0,-1-2 0,0-2 1,-2 0-1,11-15 56,-18 18-46,0 0-1,-2-1 1,9-18 46,31-74-100,-37 74 81,-2-1-1,9-43 20,9-82 73,-24 109-30,-2 15 1,15-86 120,-7-7 43,-7-39 67,12-24-9,0-13-54,-12-27-69,-3 124-94,9-309 86,-15 341-113,-3-333 91,-6 209 23,-9-2-135,-54-310 146,46 349-112,-30-180 11,-12-39-22,8 12-49,28 192 3,-56-395-104,48 74 2,25 293 48,-4-111-57,12-14-41,7 319 166,-3-396-255,-20 15 18,12 298 142,-7-10 104,-25-68-54,29 117 48,-31-114 15,33 142-1,-1 1-1,-1 0 1,-2 1 0,-3-1-8,-83-129 54,77 113-43,16 30-8,-1 1 1,-1-1-1,-1 2 1,-3-4-4,5 9 2,-2 1 0,0 1 1,0 0-1,-1 0 0,0 1 1,-1 1-1,-2-1-2,-41-22 19,-10-3-19,56 30 0,-1 1 0,1 0 0,-1 0 1,0 1-1,1 1 0,-1 0 0,-4 0 0,-16-2-1,-49-13-11,-17 8-6,-9-8-39,54 13-48,-9 2 105,-58 2-152,-73-2-151,31-16-32,-18 10-68,20-7 89,-2-4 32,57 6 111,-64-10-69,13-3 60,11 3 53,-91-8-20,-179-8 19,-8 1 92,100 19 52,9 13 46,-11 1 33,168-1-40,-400-9 173,-615 15 346,753-4-386,-26-13 13,13 12-32,432 5-169,-466-4 155,9-13-25,-68 10-15,-25 8-33,162 1-48,-595 23 13,961-24-47,-456 20-7,-40-13-21,-204 25-19,461-19 30,-192 8-11,-604 38 0,523-18 27,309-26-2,-577 50 7,-651 87 39,59 1 23,521-51-24,157 4-14,261-34-20,117-22 4,60-4-4,13-13-7,47 9 0,22-13 3,-73 14-20,223-34 7,1 2 1,0 2-1,1 2 1,-30 16 8,27-10-4,41-20 3,-14 6-4,20-7 5,-1-1 0,1 1 0,-1 0 0,1 0 0,0-1-1,-1 1 1,1 0 0,0 0 0,0-1 0,-1 1 0,1 0 0,0 0-1,0 0 1,0-1 0,0 1 0,0 0 0,0 0 0,0 0 0,0 0-1,0-1 1,0 0 0,0 1 0,0-1 0,0 0-1,0 1 1,0-1 0,0 1 0,0-1 0,0 0-1,0 1 1,0-1 0,-1 0 0,1 1 0,0-1-1,0 0 1,0 1 0,-1-1 0,1 0 0,0 0-1,0 1 1,-1-1 0,1 0 0,0 0 0,-1 1-1,1-1 1,-17 21-2,16-19 1,0 0 0,0 1 0,1-1 0,-1 0 0,1 0 1,0 1-1,-1-1 0,1 0 0,0 1 0,0 0 1,0 1-1,0 0-1,0-1 1,0 1-1,-1 0 1,0-1-1,0 1 1,0 0 1,-5 14 0,-13 45-4,2 5-3,8 18 5,0-30-13,-6 17 15,-20 65-49,0 1-38,1 41-73,-13 30-126,21-97 88,0 4-60,10-31 32,-1 1-84,1 1-68,-2 2-75,-1 3-70,-2 2-68,-2 5-4,0-1 4,1 1-48,-2 23-221,-8 62-530</inkml:trace>
  <inkml:trace contextRef="#ctx0" brushRef="#br0" timeOffset="82190.6212">411 1029 1912,'0'-20'729,"-1"-1"16,2 11-410,0 2-36,2 0-45,1 3-53,2 1-62,2 3-69,-5 1-24,-2 0-68,-1 0-36,0 0-71,0 4-131,-1 27 2,-1-1 99,-1 5 68,-3 16 81,0-3 40,3-16-44,-2 70 134,5 24-120,0-33 47,0 5 2,5 257 109,12-103-111,-13-119-103,-2-68-10,0 2-32,5 49-142,8 59-210,10 90-267</inkml:trace>
  <inkml:trace contextRef="#ctx0" brushRef="#br0" timeOffset="82543.2369">103 875 3329,'-6'7'90,"-1"0"1,1 1-1,0-1 0,1 1 1,0 1-1,0-1 1,0 1-1,-2 7-90,-5 25 295,2 4-70,7-30-172,-6 38 11,2-2-46,1 20-90,3 19 72,3-18-3,0 168-67,1-134 28,2 5-34,1 4-39,3 2-38,1 1-42,1-2-43,2-2-46,1-5-48,35 204-595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32:27.985"/>
    </inkml:context>
    <inkml:brush xml:id="br0">
      <inkml:brushProperty name="width" value="0.053" units="cm"/>
      <inkml:brushProperty name="height" value="0.053" units="cm"/>
    </inkml:brush>
    <inkml:brush xml:id="br1">
      <inkml:brushProperty name="width" value="0.05" units="cm"/>
      <inkml:brushProperty name="height" value="0.05" units="cm"/>
    </inkml:brush>
    <inkml:brush xml:id="br2">
      <inkml:brushProperty name="width" value="0.05" units="cm"/>
      <inkml:brushProperty name="height" value="0.05" units="cm"/>
      <inkml:brushProperty name="color" value="#E71224"/>
    </inkml:brush>
  </inkml:definitions>
  <inkml:trace contextRef="#ctx0" brushRef="#br0">1360 1642 5825,'-51'-77'32,"25"26"56,-51-180 64,26 282-16,25 1 0,1-1 40,25 0-80,-26 1 0,26-1-24,-26-25-16,26-26 8,0 0 81,0 0-1,0-26 48,0 0 16,0-25 32,0-26-72,0 26 40,0-1-48,0 1-8,26 25-64,0-25-8,-26 0-32,25-26 0,27 25-8,-27 1 0,1 26 0,25-1 0,-25 0 8,0 1 16,-1-27-24,-25 27 0,26-1-40,0 26-56,-1-26-56,1 1-80,-26-1-120,26 26-1505,-1-26 417</inkml:trace>
  <inkml:trace contextRef="#ctx0" brushRef="#br1" timeOffset="1065.9985">1822 1206 1680,'-43'128'954,"35"-98"-87,8-21-493,0 4-99,0-1-84,0-3-68,0-5 153,0-4-4,0 0-6,0 0-41,15 0-63,0-1-38,10-2 35,-14 1-117,0-1 0,0 0 0,0-1-1,-1 0 1,6-4-42,-1 1 94,0-1 53,-3 2 0,0 0 41,40-37 543,-31 34-439,-14-1-159,-6 9-128,-1 0 0,0 1 0,1-1 0,-1 0 1,1 1-1,-1-1 0,1 0 0,-1 1 0,1-1 1,0 1-1,-1-1 0,1 1 0,0-1 0,-1 1 1,1-1-1,0 1 0,-1 0 0,1-1 0,0 1 1,0 0-1,-1 0 0,1 0 0,0-1 0,0 1 1,0 0-1,0 0 0,-1 0 0,1 0 0,0 0 1,0 0-1,0 1 0,0-1-5,15-3 24,-8-5 38,-8 5-40,1 0-1,0 0 0,-1 1 0,0-1 1,0 0-1,0 0 0,0 0 0,0-2-21,0-7 53,0 9-41,0 1 1,-1-1-1,1 1 0,0 0 0,-1-1 0,0 1 0,1 0 0,-1-1 0,-1 0-12,0-1 18,0 1 1,0-1-1,-1 1 1,0 0-1,0 0 0,-2-3-18,2 3 17,-1 0-1,1 0 1,1-1-1,-1 0 0,0 1 1,0-3-17,-5-11 64,6 13-53,1 0 1,-1 1 0,0-1 0,0 1 0,0-1 0,-1 1 0,1 0 0,-1 0 0,0-1-12,-44-43 162,47 47-159,-1 0-1,1-1 0,0 1 1,0 0-1,-1 0 0,1-1 1,0 1-1,0 0 0,-1 0 1,1-1-1,0 1 1,-1 0-1,1 0 0,0 0 1,-1 0-1,1-1 0,0 1 1,-1 0-1,1 0 0,-1 0 1,1 0-1,0 0 1,-1 0-1,1 0 0,0 0 1,-1 0-3,-4 0 14,2 0-10,0-1-1,0 1 1,0 0 0,0 0-1,0 0 1,0 1 0,0-1-1,0 1 1,0 0 0,0 0-1,-2 0-3,-3 17-8,-14-10 0,17-5 9,0 1 0,0 0 0,1 0 0,-1 0 0,1 0 0,0 1 0,0 0-1,0-1 1,-3 6-1,-1 16 16,2-15-9,4-9-6,0 0 1,1 1-1,-1-1 0,1 1 1,0 0-1,-1-1 0,1 1 1,1 0-1,-1 0 0,0 0 1,1 0-1,-1 0 0,1 0 1,0 0-1,0-1 0,0 1 1,0 0-1,0 0 0,1 0 1,-1 0-1,1 0 0,1 2-1,5 8-17,1 4-33,2 8-55,-9-22 90,0 0 0,0 0 0,0 0 0,1 0 0,-1 0-1,1-1 1,-1 1 0,1-1 0,0 1 0,0-1 0,1 2 15,9 5-117,4 0-81,6 9-134,-7-4 74,4-4-48,-9-7 153,1-1-48,2-1-43,0-1-39,13-1-388,-5-4-110,-18 4 632,0 0 0,0-1-1,0 0 1,0 1 0,0-1 0,-1 0 0,1-1-1,-1 1 1,1 0 0,-1-1 149</inkml:trace>
  <inkml:trace contextRef="#ctx0" brushRef="#br1" timeOffset="1304.6902">2694 1180 3625,'0'14'395,"0"-8"-250,0 1-32,0-1-73,0-1-81,0-1-82,0-1-96,0-1-110,0 2-162,0-3-296</inkml:trace>
  <inkml:trace contextRef="#ctx0" brushRef="#br1" timeOffset="1981.9101">2694 1180 3113,'-21'-68'1549,"18"55"-1065,1 3-23,-3 1 133,-6 7 7,-2 2-128,6 0-404,-13-1 10,0 6-76,-10 12-19,-13-8 10,18 2 38,-10 3 84,18-6-50,-13 3 62,5-8 53,13-4-79,9 1-71,-1 0 1,1 0-1,-1 0 0,0 0 0,1 0 1,-1 1-1,1 0 0,0-1 1,-1 1-1,-1 1-31,-20 15 156,-1-8-71,0 12-34,24-18-50,-1-1 0,1 1-1,0 0 1,0-1 0,0 1 0,0 0 0,1 1-1,-1-1 1,1 0 0,0 0 0,0 1 0,-1 1-1,1 4-14,0 1 0,0-1 1,1 0-1,1 2 14,-1 3-24,-1-3-5,1-7 16,0-1 0,0 1 0,0-1 1,0 1-1,0-1 0,1 1 1,-1-1-1,1 1 0,0-1 0,1 2 13,15 21-94,-9-9 29,-8-15 57,1 1 0,0-1-1,0 0 1,1 1-1,-1-1 1,0 0 0,1 0-1,-1 0 1,1 0-1,1 1 9,-1-2-3,0 1-1,0-1 0,0 0 1,1 0-1,-1-1 0,0 1 1,1 0-1,-1-1 0,1 1 0,-1-1 1,1 0-1,-1 0 0,1 0 1,1 0 3,10 0-6,20-1 25,-30 0-13,0 1-1,0-2 1,0 1 0,0 0 0,0-1-1,-1 0 1,1 1 0,0-2-1,-1 1 1,0 0 0,1-1 0,-1 1-1,0-1 1,1-1-6,12-13 18,-8 7-2,1 0-1,1 1 0,-1 1 0,1 0 1,4-3-16,5-1 18,-7 6-2,-1-1 1,-1-1 0,7-6-17,-17 14 1,1 0 0,-1 0 1,0-1-1,0 1 0,1 0 1,-1 0-1,0-1 0,0 1 1,1 0-1,-1 0 0,0-1 1,0 1-1,0 0 0,1-1 1,-1 1-1,0 0 0,0-1 1,0 1-1,0-1 0,0 1 1,0 0-1,0-1 0,0 1 1,0 0-1,0-1 0,0 1-1,0-17 47,0 12 12,0 1 16,0-13-3,0 13-12,0 4-26,0 0-19,0 0-20,-2 1 3,0 0 1,0 1 0,0-1 0,1 1 0,-1 0 0,0-1 0,1 1 0,-1 0 0,1 0 0,0 0 0,-1 0 0,1 1 1,-3 4-1,-4 5 1,2 1 0,0 1 0,1-1 0,0 1 0,1 0 0,0 0 0,1 1 1,1-1-1,0 0 0,1 7 0,-1-8-1,-1 27 1,2 26 0,1-30 6,-4 31-6,-4-13 1,2-22 0,2 0 1,2 0-1,1 2-1,1 168 22,0-68-33,0-1-44,0 1-63,0-1-82,0-133 200,0 0 0,0 0-1,0 0 1,0 0 0,0 0-1,0 0 1,0 1 0,0-1 0,0 0-1,0 0 1,0 0 0,0 0-1,0 0 1,0 1 0,0-1-1,0 0 1,0 0 0,0 0-1,0 0 1,0 0 0,0 1-1,0-1 1,-1 0 0,1 0-1,0 0 1,0 0 0,0 0-1,0 0 1,0 0 0,0 0-1,0 1 1,0-1 0,0 0-1,-1 0 1,1 0 0,0 0-1,0 0 1,0 0 0,0 0-1,0 0 1,0 0 0,-1 0-1,1 0 1,0 0 0,0 0-1,0 0 1,0 0 0,0 0-1,-1 0 1,1 0 0,0 0-1,0 0 1,0 0 0,0 0-1,0 0 1,0 0 0,-1 0 0,-2 0-2,0 1 1,0 0-1,0-1 0,0 1 1,0 0-1,0 1 1,0-1-1,0 0 0,0 1 1,-1 0 1,2 0 1,0 0 0,0-1-1,-1 1 1,1-1 0,-1 0 0,1 0 0,-1 0 0,1 0 0,-1 0 0,0-1-1,1 1 1,-1-1 0,0 0 0,0 0 0,1 0 0,-1 0 0,0 0-1,0 0 1,1-1 0,-1 1 0,0-1 0,1 0 0,-3-1-1,-8-6 12,11 7-7,-1-1 0,1 1 0,0-1 0,-1 1 0,1 0 0,-1 0 0,1 0 0,-1 0-1,0 1 1,1-1 0,-1 1 0,0-1 0,1 1 0,-1 0-5,0 0 6,1 0 0,-1-1 0,1 1 0,-1-1 0,1 1-1,0-1 1,-1 0 0,1 0 0,0 0-6,-21-14 98,-18-25 143,26 24-146,3 4-41,6 7-20,1 0 0,-1 0 0,1-1 0,1 0 1,-1 0-1,1 0-34,-5-12 104,8 14-81,-1 0-1,1 1 0,-1-1 0,0 1 0,0-1 0,-1 1 1,-1-1-23,4 3 3,0 1 0,-1 0 1,1 0-1,0-1 1,0 1-1,-1 0 0,1 0 1,0-1-1,0 1 1,-1 0-1,1-1 0,0 1 1,0 0-1,0-1 0,-1 1 1,1 0-1,0-1 1,0 1-1,0 0 0,0-1 1,0 1-1,0 0 1,0-1-1,0 1 0,0-1 1,0 1-4,-1-26 48,1-4-61,0 18-9,0-1 0,1 1 0,0-1 1,2-5 21,14-38-107,-8-16-72,-1 33 26,-3 20 9,-1 0-79,-2 5 15,-1 1-39,9-42-843,4 18 451,15-24-251</inkml:trace>
  <inkml:trace contextRef="#ctx0" brushRef="#br1" timeOffset="2468.4678">2874 1001 5153,'27'19'297,"6"5"29,-14-5-51,-9-6-50,-3 3 56,-2 1 70,-3 3 83,-2-8-379,0-1-38,0 12-79,0-1-82,0 38-428,0-34 379,-5 14-130,-4-4 56,1-9 126,4-1 51,0-1 48,-13 26 29,8-4 61,-1-25 38,2-7 22,5 4 43,3-17-124,0 1-1,-1 0 1,1-1 0,0 1-1,-1-1 1,0 1 0,0-1-1,1 0 1,-1 1-1,-1 1-26,-13 14 211,11-14-1,4-4-92,0 0-76,0 0-54,0 0-7,0 0 4,0 0 38,0 0 49,0 0 73,0 0 64,-4 0 68,3 0-264,0 0 0,1 1-1,-1-1 1,0 0 0,0 0 0,1-1 0,-1 1 0,0 0-1,0 0 1,1 0 0,-1 0 0,0-1 0,1 1-1,-1 0 1,0 0 0,1-1 0,-1 1 0,0-1 0,1 1-1,-1-1 1,1 1 0,-1-1 0,1 1 0,-1-1 0,1 1-1,-1-1 1,1 1 0,0-1 0,-1 0 0,1 0-13,-3-34 367,3 20-283,0-41 102,0 18-60,0 36-120,1-1 0,-1 0 0,0 0 0,1 1 0,0-1-1,-1 1 1,1-1 0,0 0 0,0 1 0,1 0 0,-1-1 0,0 1-1,1 0 1,0-1-6,6-10 10,0-4-2,-7 13-9,1 1 1,0-1-1,-1 0 1,2 1 0,-1-1-1,0 1 1,1 0 0,0 0-1,0 0 1,19-18-31,6-7-76,-14 13 9,-1-3-38,-6 7 53,3-5-62,3 1-66,2 2-86,-7 7 108,0 1-39,2-2-113,1-1-86,1-1-102,1-3-119,34-35-1116</inkml:trace>
  <inkml:trace contextRef="#ctx0" brushRef="#br1" timeOffset="6851.57">6055 1052 4401,'0'9'471,"0"-1"-58,0 0-50,0 0-46,0 1 14,0-1-43,0 1 16,0 5 108,0 1-64,-2-2-107,-2-1-58,-2 4-38,0-2-43,3-3 5,1-2-28,1 0 1,0 0 0,1 1-1,0 4-79,0-7 55,0-1 0,0 1 0,-1 0-1,0 0 1,-1 6-55,-16 22 176,13-3-73,5 22-26,1-16-26,3-22-46,8-7 49,-11-8-46,1-1 1,0 1-1,0-1 1,0 0-1,0 0 1,0 0-1,0 0 1,0 0-1,0 0 1,0-1-1,0 1 1,0 0-1,0-1 1,-1 0-1,1 1 1,0-1-1,0 0 1,-1 0-9,5-2 18,-1-1 1,1 0-1,-1 0 1,0-1-1,-1 1 1,1-1-1,-1-1-18,3-1 24,0-1-1,1 2 0,-1-1 0,6-3-23,5-1 23,-8 5-16,0 0 0,0-1 0,-1 0 0,6-7-7,58-59 23,-73 73-23,1 0 0,-1-1 0,0 1 0,0 0 0,0 0 0,1-1 1,-1 1-1,0 0 0,1 0 0,-1-1 0,0 1 0,1 0 0,-1 0 0,0 0 0,1 0 0,-1-1 1,0 1-1,1 0 0,-1 0 0,0 0 0,1 0 0,-1 0 0,0 0 0,1 0 0,-1 0 0,1 0 0,24 0 19,-3 4 13,-20-3-31,-1 1 1,1-1-1,0 0 0,-1 0 1,1 1-1,0-1 0,-1 1 1,0 0-1,1-1 0,-1 1 1,0 0-1,0 0 0,0 0 1,0 0-1,0 0 0,-1 0 1,1 0-1,0 0 0,-1 0 1,1 2-2,1 23-24,-2 1-77,-1-12 3,2-2-40,-1 0-44,3-1-51,0-3-36,1 0-48,10 17-778,-4-13 378,6 2-311,-16-16 1026</inkml:trace>
  <inkml:trace contextRef="#ctx0" brushRef="#br1" timeOffset="4833.4099">3336 1283 2705,'0'0'1475,"0"0"-656,0 0-346,0 0-222,0 0-35,0 0 118,0 0-116,0 0-90,0 0-11,0 0-18,0 0-6,4 0 53,-2 0-128,1 1 0,-1-1 0,0 0 1,0 1-1,0 0 0,0-1 0,0 1 1,0 0-1,0 0 0,0 0 1,0 1-19,29 10 152,-12-9-81,1-1 1,-1-2-1,15 0-71,-11 0 81,-20 0-62,1 0 0,-1-1-1,0 1 1,0-1 0,0 1 0,0-1 0,0 0 0,0 0 0,0 0 0,0-1 0,0 1 0,0-1 0,2-1-19,10-5 143,6 4 68,-18 4-175,-1 0 0,1 0 0,-1-1 0,0 1 1,1-1-1,-1 1 0,0-1 0,1 0 0,0 0-36,1-1 63,-1-1 1,1 1-1,-1-1 0,0 1 0,0-1 0,3-3-63,-3 3 65,0 0 0,1 0-1,-1 0 1,1 0-1,-1 1 1,3-2-65,11-3 232,-16 6-208,1 1 0,0-1-1,0 1 1,0-1 0,-1 0-1,1 0 1,0 0-1,-1 0 1,1 0 0,-1 0-1,1 0 1,-1 0 0,1-1-1,-1 1 1,0 0-1,0-1 1,0 1 0,0-1-1,0 0 1,0 1 0,0-1-1,0 0 1,0 0 0,-1 1-1,1-1 1,-1 0-1,0 0 1,1 0 0,-1 0-1,0 0 1,0 1 0,0-1-1,0-2-23,0 1 35,-1-26 260,-1 3-72,-4 4-102,0 13-107,-1 0-38,7 9 24,0-1 1,0 1-1,0 0 0,-1 0 0,1-1 0,0 1 0,-1 0 0,1 0 0,0-1 0,0 1 0,-1 0 1,1 0-1,0 0 0,-1-1 0,1 1 0,0 0 0,-1 0 0,1 0 0,-1 0 0,1 0 1,0 0-1,-1 0 0,1 0 0,0 0 0,-1 0 0,1 0 0,-4-1-1,0 1 1,0 0-1,1 0 0,-1 1 1,0-1-1,0 1 0,0 0 0,1-1 1,-1 2-1,1-1 0,-1 0 1,1 1-1,-1 0 0,1-1 1,0 2-1,-1-1 0,1 0 0,0 0 1,-2 3 0,-7 8-6,5-5 7,-1-1 0,0 0 0,0 0 0,-4 3-1,0-3 1,-19 16-2,5 10 8,-4 6 1,17-26-3,6-6-7,-1 0 0,1 1-1,0 0 1,-2 5 2,-17 30 5,23-38-4,-1 0-1,1 1 1,0 0 0,1 0-1,-1 0 1,1 0-1,0 0 1,1 0-1,-1 4 0,-3 9 3,0-2-2,4-13-1,-1 1 0,1 0 0,0-1-1,0 1 1,0 0 0,0 1 0,2-1 1,-1 0 0,1-1 0,0 1 0,0-1 0,1 1-1,-1-1 1,2 2-1,0 3 1,1 4-4,-3-11 3,-1 0 0,0 1-1,1-1 1,0 0 0,-1 0 0,1 0-1,0 0 1,0 0 0,0 0 0,0-1-1,1 1 1,-1 0 0,0 0 0,1-1-1,-1 1 1,1-1 0,0 1 0,-1-1 0,1 0-1,0 0 1,0 1 0,24 6-39,-15 0-10,-1-1-15,2-2-46,-2-5 0,2-3-38,3-2-29,-4 0-7,-3 0-39,1-2-82,-1 2-27,0-2-82,1-1-93,0-1-105,30-30-1071,-31 31 1380</inkml:trace>
  <inkml:trace contextRef="#ctx0" brushRef="#br1" timeOffset="5269.5587">4234 1155 4497,'-21'20'1034,"7"-7"-384,3-3-168,-2-1-79,3-3-145,-1 0-84,0-1-100,-1-2-112,-39 6 203,-5 8-76,-16-8-17,-1 8-49,17-9-16,31 1-16,20-6 5,0-1 0,0-1 0,0 1 0,0-1 0,0 0-1,0 0 1,-1 0 0,1-1 0,-1 1 4,5-1-2,0-1 0,0 1 0,0 0 0,0 0 0,1 0 0,-1 1 0,0-1 0,0 0 0,0 0-1,0 0 1,0 1 0,0-1 0,0 1 0,0-1 0,0 0 0,0 1 0,1-1 0,-1 1 0,0 0 0,0-1 0,1 1-1,-1 0 1,0-1 0,1 1 0,-1 0 0,0 0 0,1 0 2,-1 1-8,0 1 1,1-1 0,0 1-1,-1 0 1,1-1-1,0 1 1,0-1-1,0 1 1,0 0 7,1 7-22,-1-10 21,0 0 1,0 1-1,0-1 1,0 1-1,0-1 1,0 0-1,0 1 0,0-1 1,0 0-1,0 1 1,0-1-1,0 0 1,1 1-1,-1-1 1,0 0-1,0 1 0,0-1 1,1 0-1,-1 1 1,0-1-1,0 0 1,1 0-1,-1 1 0,0-1 1,1 0-1,-1 0 1,21 18 23,1-5 38,-15-10-29,1 0 1,-1 0-1,1-1 0,0 0 1,0-1-1,-1 0 0,1 0 1,0-1-1,4 0-32,34 4 235,-4 5-53,-2 0-29,-14-6 10,0-1 0,14-1-163,23-2 158,-17 0-85,-22 1-41,81 0 32,-101 0-68,-4 0 3,0 0-9,-4 4 26,-2 1-13,-1 3-1,-6 5 32,-2 2-33,-1-1 0,0 0 1,-1-2-1,-14 10-1,10-9-8,-25 15-62,7-9-83,13-6-4,7-5 31,10-5 13,0 0-32,0-1-33,0 1-33,0-1-34,-1 0-33,-4 1-176,0 1-70,3-1-30,0 1 0,1 0 0,-10 6 554,20-10-2</inkml:trace>
  <inkml:trace contextRef="#ctx0" brushRef="#br1" timeOffset="5717.835">4644 1232 4009,'15'0'669,"-8"0"-189,-3 0 282,-4 0-337,0 0-267,0 0-35,0 1-12,0 2 8,0-2-109,0 0 1,0-1-1,0 1 0,0 0 1,0 0-1,0 0 0,0-1 0,0 1 1,0 0-1,-1 0 0,1-1 0,0 1 1,0 0-1,-1 0 0,1-1 1,-1 1-1,1 0 0,-1-1 0,1 1 1,-1 0-1,0 0-10,-14 1 181,12-2-162,0 1 0,0-1-1,0 0 1,0 1 0,1-1-1,-1 1 1,0 0 0,0 0 0,-1 1-19,-26 15 114,-13-9-59,13 9-3,4-8-20,1 8-8,7-8-21,14-8 1,0 1-1,1-1 0,-1 1 1,1 0-1,0 0 0,-1 1 1,0 1-4,-1 0 16,24 9 37,-4-3-6,3-7 14,-15-3-49,0 0-1,0 0 1,-1 1-1,1-1 1,0 1-1,0 0 1,0 0 0,-1 0-1,1 0 1,0 1-1,-1-1 1,1 1-1,-1-1-11,1 1 11,-1 0-1,1-1 1,-1 1-1,1-1 1,0 0-1,-1 0 1,1 0-1,0-1 1,0 1-1,0 0 1,0-1-1,0 0 1,0 0-11,16-1 65,-14 1-58,0-1 1,0 1 0,1 0-1,-1 0 1,0 1 0,0-1-1,1 1 1,-1 0-1,0 1 1,1 0-8,8 6 2,-12-7-1,0 1 0,0-1-1,1 1 1,-1-1-1,1 0 1,0 0 0,-1 0-1,1 0 1,0 0 0,-1-1-1,4 1 0,-6-1 0,0 0 0,1 0 0,-1 0-1,1 0 1,-1 0 0,0 0 0,1 0-1,-1 0 1,0 0 0,1 0 0,-1 1-1,0-1 1,1 0 0,-1 0 0,0 0-1,1 0 1,-1 1 0,0-1 0,1 0-1,-1 0 1,0 1 0,0-1 0,1 0-1,-1 1 1,0-1 0,0 0 0,17 17-3,-16-16 2,-1-1 1,0 0-1,1 0 0,-1 0 0,0 1 0,0-1 1,1 0-1,-1 1 0,0-1 0,0 0 1,1 0-1,-1 1 0,0-1 0,0 0 1,0 1-1,0-1 0,0 0 0,1 1 0,-1-1 1,0 1-1,0-1 0,0 0 0,0 1 1,0-1-1,0 0 0,0 1 1,0 5-3,0-2-1,1 0 0,-1 0 1,-1 0-1,1 0 0,0-1 0,-1 1 0,0 0 1,0 0-1,-1 2 4,-15 20-8,10-10-9,5-12 16,0 0 1,1 0-1,-1-1 0,-1 1 1,1-1-1,0 0 0,-1 1 1,0-1-1,0 0 1,-27 36-8,5-5 11,-18 0-50,9 9-72,-9-9-103,23-6 12,11-14 72,-1-1-87,2-5 5,-1-3-73,4-3 30,0 0-37,-6 3-543,10-4 741,1 0 0,-1 0 0,1 1 0,-1-1 0,1 0 0,-1 1 0,1-1 0,0 1-1,0-1 1,0 0 0,-1 1 0,1-1 0,1 0 0,-1 2 102</inkml:trace>
  <inkml:trace contextRef="#ctx0" brushRef="#br1" timeOffset="5968.5974">4927 1617 2753,'-10'25'335,"0"0"52,-5 14 278,3 0 99,5-10-371,0 0-72,-9 15 56,10-32-265,0 0 1,-1-1 0,-1 0 0,1 0 0,-6 5-113,9-12 55,3-4-44,1 0-38,0-4-44,1-9-130,3 0-46,1-2-92,6-7-215,-6 12 324,21-41-941</inkml:trace>
  <inkml:trace contextRef="#ctx0" brushRef="#br1" timeOffset="6202.0788">4952 924 4625,'15'0'667,"-8"0"-179,-3 1 293,-4 0-555,0 1-41,0 2-25,0 1-72,0-1-58,0 0-41,0-1-32,0-1-33,2-1-39,0 2-43,3 3-86,0 0-60,-2 2-79,1 1-98,0-1-30,1 2-100,2 0-104,7 5-434</inkml:trace>
  <inkml:trace contextRef="#ctx0" brushRef="#br1" timeOffset="6483.9826">5209 1514 4033,'-1'24'589,"2"31"838,3-36-889,-1-11-361,1-1-42,1 2-25,0 6 11,-1 11-5,-3-20-94,0 0 0,0 0-1,0 0 1,1 0 0,0 0 0,0 0-1,0-1 1,1 1 0,0-1 0,0 1 0,2 2-22,6 11 42,18 25-2,-27-41-36,1 0 1,0 0-1,0 0 0,0 0 0,0-1 1,0 1-1,0-1 0,1 0 0,-1 0 1,1 0-1,3 1-4,28 2 61,4-5 58,-14-1-14,13-2 67,-31 1-111,0 0-1,0 0 0,0-1 0,0 0 0,5-3-60,-1-1 96,0 0 1,-1-1-1,0 0 1,-1 0-1,4-5-96,10-13 280,-11 9-134,-2 1-33,1-2 7,-1 4-8,-8 12-86,-1 0-1,1 0 1,-1 0-1,1-1 1,-1 1-1,0 0 1,0-1-1,0 1 1,0-1-1,0 1 1,-1-1-1,1 0 1,-1 1-1,1-1 1,-1 1-1,0-1 0,0-2-25,1-11 105,-1-17 100,-6 5 27,-4 4-49,-2 0 0,0 0-1,-2 2 1,0-1-183,-2-1 127,1 2-38,10 14-68,3 5-9,1 1-1,-1 0 0,0 0 1,0 0-1,-1-1 1,1 2-1,0-1 0,-3-2-11,-20-5 50,16 8-43,-1 0 0,1 1 0,-1 0 0,-8 1-7,-8 0 6,2-1-33,14-1 4,1 1-1,0 0 1,-1 1 0,1 0 0,-8 2 23,-4 5-81,-3 6-37,6-4 30,-15 12-120,11 1-37,18-15 122,-1-1 36,-19 35-173,17-26 90,4-8 43,0 1-36,1-1-42,1 1-49,0 0-54,0-1-61,1-8 369,0 5-328,0 1-37,4 9-837,18 11-753</inkml:trace>
  <inkml:trace contextRef="#ctx0" brushRef="#br2" timeOffset="26427.2801">16729 667 2857,'4'3'116,"1"-1"-82,1 1-80,9 4-174,-10-4 206,1-1 95,-4-1 8,1 0 40,0 0 68,1-1 61,-1 1 68,0 0 77,0-1 82,1 1 89,-1-1 96,0 0 103,-15 0 315,11 0-771,0 0-44,2 0-12,2 0-115,-1 0-124,0 0-37,1 0-41,0 0-45,-3 0 102,1 0-1,-1 0 1,0 0-1,0 0 1,0 0-1,0 0 0,0 0 1,0 0-1,1 0 1,-1 0-1,0 0 1,0 0-1,0 0 1,0 0-1,0 0 1,1 0-1,-1 0 1,0 0-1,0 0 1,0 0-1,0 0 0,0 0 1,0 0-1,1 0 1,-1 0-1,0 0 1,0 0-1,0 0 1,0 1-1,0-1 1,0 0-1,0 0 1,0 0-1,1 0 1,-1 0-1,0 0 0,0 0 1,0 1-1,0-1 1,0 0-1,0 0 1,0 0-1,0 0 1,0 0-1,0 0 1,0 1-1,0-1 1,0 0-1,0 0 1,0 0-1,0 0 1,0 0-1,0 1 0,0-1 1,0 0-1,0 0 1,0 0-1,0 14 0,0 15-71,0-29 71,-1 0 0,1 0-1,0 0 1,0 1 0,0-1 0,0 0-1,0 0 1,0 0 0,0 0 0,0 0-1,0 1 1,0-1 0,0 0 0,0 0-1,0 0 1,0 0 0,0 0 0,0 1-1,0-1 1,0 0 0,1 0-1,-1 0 1,0 0 0,0 0 0,0 0-1,0 0 1,0 1 0,0-1 0,0 0-1,0 0 1,0 0 0,0 0 0,1 0-1,-1 0 1,0 0 0,0 0 0,0 0-1,0 0 1,0 0 0,0 1 0,1-1-1,-1 0 1,0 0 0,0 0 0,0 0-1,0 0 1,0 0 0,1 0 0,-1 0-1,0 0 1,0 0 0,0 0 0,0 0-1,0-1 1,0 1 0,1 0-1,-1 0 2,19 0 130,35 0 139,-12-4-98,-37 2-136,-1 1-1,1-1 1,-1 0 0,0-1 0,0 1 0,0-1-1,0 1 1,0-1 0,-1-1 0,1 1-1,-1 0 1,0-1-36,15-16 144,-1 1-66,-15 17-69,1-1 0,-1 0 1,1 0-1,-1 0 0,0-1 1,0 1-1,0 0 0,-1-1 1,0 1-1,1-1 0,-1 0 1,0 1-1,0-1 0,-1 0 1,1 0-1,-1 1 0,0-1 1,0 0-1,-1-3-9,2 6 2,-1 1-1,0-1 0,0 1 1,0 0-1,-1-1 0,1 1 1,0 0-1,0-1 1,0 1-1,0 0 0,0-1 1,0 1-1,0 0 1,-1-1-1,1 1 0,0 0 1,0-1-1,0 1 0,-1 0 1,1-1-1,0 1 1,0 0-1,-1 0 0,1-1 1,0 1-1,-1 0-1,-8-10 5,6 6-3,-1 0 1,1 0-1,-1 1 1,0 0-1,0-1 1,0 1-1,-3-1-2,4 3-1,0-1-1,0 1 0,0 0 1,0 0-1,0 1 0,0-1 0,0 1 1,0-1-1,-1 1 0,0 0 2,0 0 0,0 0-1,1 0 0,-1 0 0,0 0 1,0 1-1,0-1 0,0 1 0,0 0 1,1 0-1,-1 1 0,0-1 0,1 1 0,0 0 1,-1 0-1,1 0 0,0 0 0,0 0 1,0 1-1,-1 1 1,-9 7 3,0 0 1,0-1 0,-7 4-4,10-8 3,1 0 0,0 1 0,1 0 0,0 1 0,0 0 0,-5 6-3,-8 15 11,3 0-1,0 2 1,-2 9-11,6-10 12,2 1-1,-6 23-11,6-15 13,6-20-10,0 0-1,2 1 1,0-1 0,-1 20-3,5-31-1,-1-1-1,1 1 1,1 0 0,-1 0 0,2-1-1,-1 1 1,1-1 0,0 1 0,0-1 0,1 1-1,0-1 1,0 0 0,4 5 1,-5-9-4,-1-1 0,1 0 0,0 1 0,0-1 0,0 0 1,1 0-1,-1 0 0,0-1 0,1 1 0,-1 0 0,1-1 0,0 0 1,-1 1-1,1-1 0,0 0 0,0 0 4,1-1-14,0 1-1,0 0 1,1-1 0,-1 0-1,0 0 1,0 0-1,1 0 15,16-4-104,1-4-43,-1-1-51,-1-2-58,-6 2 18,0-1-35,12-12-366,3-8-256,16-23-605,-17 22 579,17-15-531,-45 46 1450</inkml:trace>
  <inkml:trace contextRef="#ctx0" brushRef="#br2" timeOffset="28008.1434">19217 616 3105,'27'0'128,"-9"0"10,-4 0 38,0 0 79,-31 4-228,1 5 96,2-1 37,-1 0 117,-8 3 232,5 0-201,-27 15 188,-11 6-17,50-27-424,-1 0 0,1 0 0,0 1 0,1 0 0,-1 0 1,1 0-1,-2 4-55,4-5 14,0 0 1,1 0 0,0 0-1,0 0 1,-2 5-15,-10 28 59,7-28-51,-5 9 4,12-18-12,-1-1 1,1 1-1,0 0 1,0-1-1,-1 1 1,1 0-1,0-1 1,0 1-1,0-1 1,0 1-1,0 0 1,0-1-1,0 1 1,0 0-1,0-1 1,0 1-1,0 0 1,1-1-1,-1 1 1,0 0-1,0-1 1,1 1-1,-1-1 1,0 1-1,1-1 1,-1 1-1,1 0 0,16 7 4,-9 10 19,14-10 3,-10 0-3,-9-6-18,-1-1-1,0 1 0,1-1 0,-1 0 0,1 0 0,-1 1 1,1-2-1,-1 1 0,1 0 0,0 0 0,0-1 0,-1 0 0,1 1 1,0-1-1,1 0-4,15-1 21,-8 0-9,1 1 1,-1 0 0,0 1 0,0 0 0,8 3-13,16 13 41,-2-9-14,-26-6-15,1-1 1,-1 1 0,1 1 0,-1 0 0,0-1 0,0 2 0,3 1-13,-7-3 9,-1 1 1,1-1-1,0 1 1,-1-1 0,1 1-1,-1 0 1,0 0 0,0 0-1,0 1 1,-1-1 0,1 0-1,-1 1 1,1-1 0,-1 1-1,0-1 1,-1 1 0,1 0-1,0-1 1,-1 1 0,0 0-1,0 0 1,0-1 0,-1 1-1,1 0 1,-1 0-10,-10 48 96,-6-6-36,12-32-49,-1 1-40,-2 8-105,4-11 18,-1 0-38,-1 0-42,0 0-45,-2 0-50,0 0-53,-9 8-150,-13 11-187,30-31 680</inkml:trace>
  <inkml:trace contextRef="#ctx0" brushRef="#br2" timeOffset="26675.2424">17652 0 5417,'15'0'477,"-8"0"-83,-3 2 430,-4 0-553,0 12-170,-1-1-34,-1 7-10,-8 28 6,4-32-5,-1 2 43,-7 20 264,-5 26-365,-7 40 302,5-16-115,-6 3-65,8-37-81,-9 29 3,3 11-34,14-45-47,-12 51-34,8-32-70,1-13-88,7-28 63,0-1-41,-1-1-104,0 2-138,2-3-72,2 2-207,0 0-320,-3-13 233,-8 4-470,15-17 1281</inkml:trace>
  <inkml:trace contextRef="#ctx0" brushRef="#br2" timeOffset="27228.9792">18345 924 4785,'1'0'870,"2"0"-258,2 0-227,-2-1-44,0-1-42,0 0-37,1-3 158,-1-2-116,-2 0-129,0 0-48,-1-3-19,-1-7 6,1-6 61,-4-11 7,-5-3-41,-7-1-38,-5 2-37,15 28-62,0 1 1,0 0-1,0 0 0,-1 0 1,0 1-1,0 0 0,-6-4-4,8 6-7,-1 1-1,1 1 0,0-1 1,-1 1-1,1 0 0,-1 0 1,0 0-1,0 1 0,1 0 1,-1 0-1,0 0 0,-3 1 8,-6 0-17,1 0-7,-1 0 1,1 1-1,-1 0 1,-8 3 23,15-2-5,-1 1 0,1 0 0,0 0 1,0 1-1,0 0 0,-1 1 5,-15 10-13,2 1-1,-4 3 14,3 1 9,1 0-1,1 1 1,-17 22-9,-60 81 87,92-115-71,-1 0 1,1 0-1,1 1 0,0 0 1,0 0-1,1 0 1,1 1-1,-3 8-16,3 1 35,0-1 0,1 1 1,1 0-1,2 5-35,-1-25 0,-1 1-1,1-1 1,0 0 0,1 1 0,-1-1-1,0 0 1,0 1 0,0-1 0,0 1 0,0-1-1,0 0 1,0 1 0,0-1 0,1 0 0,-1 1-1,0-1 1,0 0 0,0 0 0,1 1 0,-1-1-1,0 0 1,1 0 0,-1 1 0,0-1 0,0 0-1,1 0 1,-1 1-1,1 0-1,0 0 1,0 0 0,-1-1-1,1 1 1,0 0-1,0-1 1,0 1-1,0 0 1,0-1-1,0 1 1,0-1-1,0 0 1,0 1-1,0-1 1,0 0-1,0 1 1,0-1 0,0 0-1,0 0 1,0 0-1,0 0 1,0 0-1,1 0 2,1-2-14,0 1 0,-1 0 0,1-1 0,-1 0 0,0 1 0,1-1 0,-1 0 0,2-2 14,25-20-135,41-25-228,31-30-87,-71 54 152,13-17 298,1-3-135,-7 7 87,-9 6 57,-10 4 39,-14 20-4,1 1-1,0 0 1,0 0 0,7-6-44,-12 13 5,0-1 0,0 1-1,1 0 1,-1-1 0,0 1-1,0 0 1,1 0 0,-1-1 0,0 1-1,1 0 1,-1 0 0,0 0-1,1-1 1,-1 1 0,0 0 0,1 0-1,-1 0 1,0 0 0,1 0-1,-1 0 1,0 0 0,1 0 0,-1 0-1,0 0 1,1 0 0,-1 0-5,11-1 56,-11 1-33,-1 1-19,0-1 0,0 1 0,0-1 1,0 1-1,0-1 0,1 1 0,-1 0 0,0 0 0,0-1 1,1 1-1,-1 0 0,0 0 0,1 0 0,-1 0 0,1 0 1,-1-1-1,1 1 0,-1 0 0,1 0 0,0 0 0,-1 1 1,1-1-1,0 0 0,0 0 0,0 0 0,0 0 0,0 0 1,0 0-1,0 0-4,-4 31 85,0-20-50,-1-1 1,0 1-1,0-1 0,-7 10-35,-4 9 87,-16 30 8,13-23-108,9-19-31,1 0-34,1-1-38,0 1-44,1-2-51,1 1-57,4-10-10,0 0-52,-2 8-625,-18 11-685</inkml:trace>
  <inkml:trace contextRef="#ctx0" brushRef="#br2" timeOffset="27677.0581">18781 513 3929,'-1'1'545,"-2"3"-143,-4 2 48,-3 3-80,0 2-103,1 0-116,5-6-124,1 0-35,1-1 10,0 0-1,0-1 1,-1 1-1,1 0 0,-1-1 1,0 1-1,0-1 1,-2 1-2,-14 10-43,2-2-57,-3 6-87,-2-2-130,8-8 67,4-3 31,-1 2-52,-1 1-65,0 3-78,8-7 427,1-1-75,-3 4-158,6-5 178,1 0 63,1-1 32,0 0 33,1 0 40,0-1 44,2 0 48,0 1 53,9 1-53,0 5-58,18 9 5,-11-9-85,1 0 0,12 1-80,7 3 167,-24 1 4,-15-10-145,-2-2-15,0 1 0,1-1-1,-1 0 1,0 0 0,1 1-1,-1-1 1,0 0 0,0 0-1,1 1 1,-1-1 0,0 0-1,0 1 1,0-1 0,1 0-1,-1 1 1,0-1 0,0 0-1,0 1 1,0-1 0,0 1-1,0-1 1,0 0 0,0 1-1,0-1 1,0 0 0,0 1-11,0 4 37,0 1 53,0 6 148,0 21 437,0-24-521,0-1-61,0-7-79,0 0 1,0 0 0,0 1-1,0-1 1,0 0 0,-1 0-1,1 0 1,-1 1 0,1-1-1,0 0 1,-1 0 0,0 0 0,1 0-1,-1 0 1,0 0 0,1 0-1,-2 0-14,-16 12 163,-7 5-73,-8 6-3,-2-6-37,26-13-43,-8 3-7,13-7-1,0 1 1,1 0-1,-1 0 0,1 0 0,-1 0 1,1 0-1,0 1 0,0 0 1,0 0 0,-10 9-27,-7 7-29,6 1-35,5 6-142,0-13 83,1-1-49,3-1-31,2-4-81,-1-2-87,-1-3-79,-4-1-73,5-1-185,4-4-68,0-3 100,0-7-416,0 13 1111</inkml:trace>
  <inkml:trace contextRef="#ctx0" brushRef="#br1" timeOffset="8417.8727">1540 3618 3129,'0'45'1060,"4"30"-1060,6-20 676,-2-16-196,-5-16-295,-2 5-54,-1-28-131,0 34 69,4 22-23,13 29 3,-13-38 73,-2-1 0,-3 28-122,0-14 108,1 4 39,-1 23 366,7 27-513,-1-48 154,8 87 161,-10-34-135,-3 144 73,0 154 10,-4-156-119,-1-173-85,-3 97 76,15-10-5,-1-85-60,-1 501 364,-6-369-287,1 496 298,15-430-283,-9-217-137,3 83 23,8-25-36,-9-23-4,10-7-10,-10-22 22,2-37-24,-7-30 2,0 0 0,-1 0 0,-1 0 0,1 0 0,-1 2 2,-2-9 0,1 0 0,0 0 1,0-1-1,1 1 0,-1 0 0,1 0 1,-1-1-1,1 1 0,0 0 0,0-1 0,20 24 44,-12-18-42,2 0 35,-9-7-23,0 0-1,0 1 1,0-1-1,1 0 1,-1 0-1,0 0 0,1-1 1,-1 1-1,1 0 1,-1-1-1,1 0 1,-1 0-1,1 1 1,-1-2-1,1 1 0,-1 0 1,1 0-1,-1-1 1,1 1-1,-1-1 1,0 0-1,1 0 1,-1 0-14,27-12 97,-24 11-86,0 1 0,0-1-1,0 1 1,0 0-1,0 1 1,0-1 0,4 1-11,19-3 53,0-6-28,-3 0-15,-14 7-4,1 0 0,-1 1 0,1 0 0,-1 1 0,7 1-6,-6 0 2,0-1 1,0 0 0,0-1 0,0 0 0,7-2-3,37-14-2,21 8 21,21-8-10,5 9 9,8-9-4,30 8 10,-4-8-5,12 8 17,10-8-12,230 12 26,-248 6-37,-42-1-1,187 4 50,-94 13-18,9-13 22,30 1 22,-134 1-51,268 9 63,-62-15-43,151 0-25,277 0 12,-534-1-9,316 7 60,-392 2-74,164 5 12,-107-13-94,-98 0-22,-5 0-39,-5-2-280,6-3 402,-33 1-191,-2-1-58,-15 2 37,1 1-40,1-1-140,-1 2-63,29-4-678,-15-2 302,20-7-361,-61 14 1190</inkml:trace>
  <inkml:trace contextRef="#ctx0" brushRef="#br1" timeOffset="9130.5647">8236 8570 4177,'0'5'364,"0"6"506,1-1-56,0-1-70,1 0-88,2-1-102,1 1-118,-2-5-267,1 1-36,1 0-37,0 1-39,7 6 90,-1 2-37,13 17 21,-12-14-103,1 0 0,1-1 0,1 0 0,12 10-28,-6-11 13,-1-1 0,2-1 0,0-1 0,9 3-13,54 19-23,-16-12-3,-10-4-19,-1 4 0,39 19 45,-89-37 1,0 0 0,1-1 1,-1 0-1,1 0 0,0-1 0,0 0 0,0 0 0,0-1 0,0 0 0,6-1-1,-9 0 1,26 3 4,-32-3-5,1 0 0,0 0 0,0 1-1,-1-1 1,1 0 0,0 1 0,-1-1 0,1 1 0,0-1 0,-1 1 0,1-1 0,-1 1-1,1-1 1,0 1 0,-1-1 0,0 1 0,1 0 0,-1-1 0,1 1 0,-1 0 0,0-1 0,1 1-1,-1 0 1,0 0 0,0-1 0,0 1 0,1 0 0,-1 0 0,0 0 0,0-1 0,0 2 0,-1 1 6,-7-2 5,-26-1 5,-6-1-5,0 1 1,-21 5-12,30 2-33,0 0 1,-25 11 32,22-7-71,0-1-61,-1-1-83,-1-2-104,13-5-9,-1 0-68,-23 2-471,13 3 194,-13 8-285</inkml:trace>
  <inkml:trace contextRef="#ctx0" brushRef="#br1" timeOffset="10035.8911">924 4259 4313,'1'-9'387,"0"1"-37,1-1-37,1 0-34,4-8 184,2-1-111,2 1-96,0 1-79,1 0-62,0 1-48,18-26 24,-12 10 16,-4 6-2,1 1 1,2 0 0,0 1-1,6-4-105,9-7 131,-32 34-131,20-19 113,-2-1-1,13-18-112,29-61 247,-1 9-46,27-46 34,-33 41-80,48-88 160,-60 109-96,-31 59-112,-2-1 0,6-12-107,-4-6 172,-3 10 17,-5 21-154,-1 0-1,1 1 0,0-1 0,0 0 0,0 0 0,0 1 0,2-2-34,17-17 302,-16 16-56,-5 10-72,0-3-164,0 0 1,1 1 0,-1-1-1,1 1 1,0-1 0,-1 0-1,1 0 1,0 1 0,1-1-1,-1 0 1,1 1-11,9 20 33,-3 28-15,10 26-21,-10 17-82,-1-57 16,3 20-97,-7-24 44,-1 3-49,-1-2-50,2 0-76,2 9-209,5 21-418,-4-30 447,4 31-332,6 41-358,-16-106 1165</inkml:trace>
  <inkml:trace contextRef="#ctx0" brushRef="#br1" timeOffset="10932.8245">2720 7338 4377,'0'-1'818,"0"-2"-240,0-5-1,0 2-25,0-7 793,-1 9-962,0 0-33,0 2-91,-1-1-38,1 1-43,-1 0-50,-1 1-56,0 0-63,0 0-70,-1 1-75,-1 0 389,1 0-73,2 0-171,1 0 0,-1 0-1,0 0 1,1 0 0,-1 0-1,0 1 1,1-1 0,-1 1-1,0-1 1,1 1 0,-1 0-1,1-1 1,-2 2-9,-33 30 34,-105 109-58,100-93-57,5 3-74,8-17-124,-1-6-78,14-13 89,12-13 81,0 0 38,-3-1-56,1-1 81,-3-5-51,7 5 45,1 0 128,-4-9-403,2 4 154,-1 1-47,-1 2-52,0 0-41,-5-2-463,9 3 730,-1-1-1,0 1 0,1 0 1,-1 0-1,1-1 1,0 1-1,-1 0 0,1-1 1,0 1-1,0-1 1,0 1-1,0 0 0,0-1 1,0 0 124</inkml:trace>
  <inkml:trace contextRef="#ctx0" brushRef="#br1" timeOffset="11168.0115">2258 7518 1520,'0'-26'591,"0"8"-148,0 3 4,0-1 93,0 3-2,0-1 90,0 1 105,0-1 115,0 2-261,-4 3-90,1 7-277,0 0-45,-3 1 222,7 1-137,2 0-28,2 1 17,2-1 65,-7 0-165,0 0-38,0 0 31,0 0-89,0 0-76,5 4-29,-3-1 38,1 0 1,-1 0-1,1 0 0,-1 0 0,0 1 0,0-1 0,0 1 0,-1 0 0,1 0 14,24 73-181,-26-74 160,1-1 1,0 0 0,0 1 0,1-1-1,-1 0 1,0 1 0,1-1-1,0 0 1,-1 0 0,1 0 0,0 0-1,2 1 21,3 1-121,1-1-59,-1-1-43,2 2-78,-2 0-51,-1 1-64,7 3-437,-3-5 171,5-2-292,-15-1 972</inkml:trace>
  <inkml:trace contextRef="#ctx0" brushRef="#br1" timeOffset="11516.2576">3233 6286 4769,'0'0'807,"0"0"-239,-1 1 307,0 0-619,-1 1-39,-4 6 58,-1 1-103,1 2-79,0 1-55,-16 25-18,8-15 5,1-1 0,2 2 1,0 0-1,1 0 0,-4 15-25,8-8 9,5-22-8,-1-1 0,0 1-1,0 0 1,-1-1 0,0 1 0,0-1-1,0 0 1,-2 1-1,-4 5-20,-4 10-57,10-3-29,3-8-10,0-3-37,0-6 16,0-2 11,0 0-13,0-1-42,0 0-46,0 0-38,0 0-634,0 0 317,0 0-244</inkml:trace>
  <inkml:trace contextRef="#ctx0" brushRef="#br1" timeOffset="11762.0069">3054 6312 4705,'1'0'635,"2"0"-164,7 0 294,-6 0-541,-1 0-41,-1 0-50,-1 0-45,0 1-25,-1 2-23,1 0-35,-1 0 0,1 0 0,-1 0 1,1-1-1,0 1 0,0 0 0,0 0 0,1-1 0,-1 1 0,1-1 1,-1 1-1,1-1 0,2 2-5,4 8 10,4 10 15,-4 4-47,-1 1-61,0 1-74,-4-9 3,2-1-44,-1-2-48,1-1-51,8 15-375,0-4-85,-13-26 755,26 51-1650</inkml:trace>
  <inkml:trace contextRef="#ctx0" brushRef="#br1" timeOffset="12032.3004">4260 5670 3329,'0'0'1487,"0"-1"-636,0-2-351,0-10 366,0 12-520,0 2-115,0 1-79,0 3-103,0-2-71,0 0-35,-1-2 65,1-1-1,0 1 0,0 0 1,0-1-1,0 1 0,0 0 0,-1-1 1,1 1-1,0-1 0,-1 1 1,1 0-1,0-1 0,-1 1 1,1-1-1,-1 1 0,1-1 1,-1 1-1,1-1 0,-1 0 0,1 1 1,-1-1-1,1 0 0,-1 1-7,-45 53 120,-2 12-78,37-49-58,-1 0 0,-1-1 0,-2 2 16,-12 4-65,2-1-52,19-14 45,0 0-1,0 1 0,0 0 0,0 3 73,-7 9-207,7-9 56,0 0-44,-1 0-52,0-1-59,-1 1-69,0-1-76,0 0-83,-1 0-93,-2 0-135,-4 6-443</inkml:trace>
  <inkml:trace contextRef="#ctx0" brushRef="#br1" timeOffset="12282.5801">3798 5593 2713,'0'0'1370,"0"0"-520,0 1-84,4 3 272,2 1-545,0 1-91,0 0-111,0 0-59,0 0-52,0 0-47,0 1-40,0 0-35,6 7-20,-6-8-61,-1 1 1,0 1 0,-1-1 0,3 7 22,-3-5 16,-1 1 35,0 0-61,-1 0 0,2 1 0,0-1-1,3 6 11,-3-9-24,0 0 0,1-1-1,0 1 1,1-1 0,-1 0-1,2 0 25,10 11-70,1-2-117,-8-8 44,-1 0-37,1 0-39,0 0-41,4 4-158,0-1-84,7 8-111,10 11-257,-31-28 869</inkml:trace>
  <inkml:trace contextRef="#ctx0" brushRef="#br1" timeOffset="12532.1712">5209 5055 3809,'0'0'549,"0"4"-150,-1 3 18,-1 0-96,-2 0-84,1 0-71,-3 4-28,0 1-89,-2 31 83,-14-5 16,-7 27-2,0-26-46,6-7-49,2 8-73,15-26 7,0 2-36,-2 6-100,3-10 33,0 0-34,0 0-36,0 0-40,-1 0-44,1 0-48,-21 39-848</inkml:trace>
  <inkml:trace contextRef="#ctx0" brushRef="#br1" timeOffset="12778.0174">4798 5183 4177,'0'1'697,"0"2"-202,0 4-40,-2-1-90,-1 0-80,0 0-71,-1 0-71,1 1-45,-3 11-4,2 14-16,-1 0-43,1-13 13,-2 1-59,-1-1-67,0 0-79,2-5-25,0 1-60,0-2-62,2 0-69,-2 13-313,1 0-81,-3-6 88,-7 11-401,14-31 1080</inkml:trace>
  <inkml:trace contextRef="#ctx0" brushRef="#br1" timeOffset="13098.478">6107 4952 2385,'-4'0'972,"-8"2"-402,9 1-327,0 1-36,-1 3-7,-4 3-75,-7 2-46,-4 1-39,-24 17-24,32-22-28,-26 20-36,10-6-37,4-2-47,1 1-75,1-1-95,-9 7-251,18-20 244,0 1-1,0-1 0,-4 0 310,16-7 0</inkml:trace>
  <inkml:trace contextRef="#ctx0" brushRef="#br1" timeOffset="13352.5399">5619 5055 5049,'13'12'569,"14"15"874,-20-15-904,-2-3-324,-2-1-88,2 2-54,12 14-97,11 6-93,-15-15 37,1-1-81,-5-5-12,0 0-69,-2-3-22,1 0-64,0-1-73,-1 0-79,-5-5 339,0 1-1,1 0 1,-1 0-1,0-1 1,1 0-1,-1 1 1,0-1-1,1 0 1,-1 0-1,1 0 142,-3 0-1</inkml:trace>
  <inkml:trace contextRef="#ctx0" brushRef="#br1" timeOffset="13665.0169">7056 4875 4305,'-1'0'594,"-2"0"-144,-5 1 42,1 1-109,1 1-95,-1 1-83,-4 2-27,-2-1-101,-7 1 42,-5 2 63,-6 8 49,-1 7-61,2 1-52,-14 15-14,0 4-56,10-13-50,0-2-59,6-5-34,4-2-33,7 0-32,7-7 15,-1 2-90,0-3-7,0 0-45,-10 9-386,21-22 673,0 0 0,-17 16-755,0-7-76,0-5 112,-13-4-411</inkml:trace>
  <inkml:trace contextRef="#ctx0" brushRef="#br1" timeOffset="13849.6624">6594 4849 4129,'15'16'683,"-8"-6"-195,-3-1-43,2-2-83,0 0-75,0 0-67,0-2-59,1 1-50,0-1-42,1 1-33,4 3-28,16 16-52,-20-15 66,1 1 37,-2 0-63,15 21-49,0-15-65,-11-9 1,-1 1-59,-3-1-12,0 1-36,9 21-540,-6-10 273,6 11-201</inkml:trace>
  <inkml:trace contextRef="#ctx0" brushRef="#br1" timeOffset="14215.2332">7954 4721 3705,'-12'1'548,"1"3"-76,0 1-72,1 2-66,0 1-62,0 2-58,1 0-52,-1 0-47,-2 3-35,0 0-53,-8 8 47,-18 17 20,-6 2-56,23-25-47,-3 4-41,0 2-74,7-3-39,1 0-48,-2 1-71,0 0-44,-11 6-228,-5-4-52,11-11-151,0-1 1,-8 2 756</inkml:trace>
  <inkml:trace contextRef="#ctx0" brushRef="#br1" timeOffset="14461.7011">7595 4670 6689,'13'7'297,"-1"0"44,-8-4-132,1 1-1,-1-1 1,0 1-1,1 0 1,-2 0-1,2 1-208,6 11 510,-4-5-239,1 2-35,8 12-103,0 0-103,-3-4-84,0-1-72,-1 1-77,1 1-79,-2 0-84,0 1-87,-1 0-91,-1 2-94,17 52-1229</inkml:trace>
  <inkml:trace contextRef="#ctx0" brushRef="#br2" timeOffset="22764.5968">1796 8852 2857,'-2'0'251,"1"0"-110,-1 0-88,1 0-42,-3 0-73,2 0 90,0 0 101,1 0-12,0 0 43,0 0 24,0 0 43,0 0 48,0 0 51,0 0 56,0 0 60,-1 0 64,1 0 68,1-5-535,0-21 79,0-12-23,0 30-83,-1-1 0,0 1 0,-1-1-1,1 1 1,-4-8-12,-7-11 53,11 22-42,0 1-1,-1-1 1,1 1-1,1-1 0,-1 0 1,1 1-1,0-1 0,0 0 1,0 0-1,0 1 0,1-1-10,0-20 63,-1 12-48,-1 7-7,0 0-1,1 0 1,0 1 0,0-1-1,1 0 1,0 0-1,0 0 1,0 1 0,1-3-8,2 2 11,-1 0 0,-1 1 0,1-2 0,-1 1 0,0 0 0,0 0 0,-1-1 0,0 1 0,0 0 0,0-6-11,-1-12 55,-1 16-39,1-1 0,0 1 0,1 0 0,0-1 0,2-6-16,6-11 35,-7 22-25,0-1-1,0 0 0,0 0 1,-1 0-1,0-1 1,0 1-1,0 0 1,-1 0-1,0-1-9,1 3 8,-1 0 0,0 0 1,1 0-1,-1 0 0,1 1 0,0-1 0,0 0 1,0 0-1,0 1 0,1-1 0,-1 1 0,1-1 1,-1 0-9,8-13 71,-5-6 55,-4 21-113,0 0-1,0-1 1,0 1 0,0 0-1,0 0 1,1-1 0,-1 1 0,0 0-1,1 0 1,-1 0 0,1 0-1,-1 0 1,1 0 0,-1 0-1,1 0 1,0 0 0,-1 0-1,1 0 1,0 0 0,0 0 0,0 0-1,0 0 1,0 1 0,0-1-1,0 0-12,0 1 15,0-1-1,0 1 1,-1-1-1,1 1 1,0-1-1,-1 0 0,1 1 1,0-1-1,-1 0 1,1 0-1,-1 1 1,1-1-1,-1 0 1,1 0-1,-1 0 1,1 0-1,-1 0 0,0 0 1,0 1-1,0-1 1,1 0-1,-1 0 1,0 0-1,0-1-14,0 2 9,0-1 0,0 1 0,0-1 0,0 1 0,0 0 0,0-1 0,0 1 0,0 0 0,0-1 0,0 1 0,0 0 0,1-1 1,-1 1-1,0 0 0,0-1 0,0 1 0,0 0 0,1-1 0,-1 1 0,0 0 0,0 0 0,1-1 0,-1 1 0,0 0 0,1 0 0,-1-1-9,2 0 19,0-1 1,0 0-1,0 0 1,-1-1-1,1 1 0,-1 0 1,1-1-1,-1 1 1,0 0-1,0-1 0,0 0 1,0 1-1,0-1 1,-1 1-1,1-1 0,-1 0 1,0 0-1,0-1-19,0 2 11,1 0-1,-1-1 1,0 1 0,1-1-1,-1 1 1,1 0-1,-1-1 1,1 1-1,1-1-10,0-1 11,0 0-1,1 1 0,-1 0 1,1-1-1,0 1 0,2-2-10,-1 2 6,-1 0-1,0-1 0,0 1 0,-1-1 0,1 0 0,0-2-5,12-31 17,-13 31-17,0 1 1,0 0 0,0 0 0,0 0-1,3-4 0,11-12-6,1 1-1,1 1 1,0 1-1,7-4 7,5-7-8,-22 21 5,0 0 0,-1-1 0,0-1-1,0 1 1,1-4 3,-3 4 2,0 1 0,1 0 0,0 0 0,0 1 0,3-3-2,-2 3 5,0-1-1,0-1 1,-1 0-1,0 0 1,-1 0-5,1 0 3,0 0 1,0 0-1,0 1 1,1 0-1,1 0-3,4-4 11,-4 4-4,0 1 0,-1-1-1,-1 0 1,4-5-7,2-5 8,-7 9-5,0 0 0,1 1 0,0-1-1,1 1 1,0 1 0,0-1 0,0 1-1,1 0 1,3-1-3,7-2 0,-12 7 1,-1 0 1,0 0-1,0 0 1,0-1-1,-1 1 1,1-1-1,-1 0 1,0-1-1,0 1 1,0-1-1,0 0-1,7-13 4,-5 8 4,0 1 0,0 0 0,1 0 0,1 0 0,3-4-8,6-4 17,14-15 22,-2 9 20,-21 17-49,5-1 9,-1-2-1,0 1 1,0-2-1,-1 0 1,0 0-1,5-7-18,18-30 53,9 12 1,-20 4-15,-17 22-21,1 0-1,0 0 1,0 1-1,2-3-17,64-61 21,-64 63-30,1 1 1,0 0-1,1 1 0,3-2 9,-5 4-7,-1 0 1,-1 0-1,1-1 0,-1 0 1,0 0-1,0-1 1,-1 0-1,0 0 1,3-5 6,-2 1-1,16-21-2,20-2 15,-9-9-8,9 9 16,-9-9-10,-16 28-2,1 1-1,0 0 1,1 2-1,1 0 1,6-2-8,-11 6 1,11-5 0,0-2 1,7-6-2,-24 14-1,0 0-1,-1-1 1,0 0 0,-1-1-1,1 0 1,-2 0-1,7-10 2,-3 1 1,-5 9-1,-1 0 0,1 1 0,0-1 0,1 1 1,0 1-1,0-1 0,0 1 0,1 1 0,3-3 0,0 2 3,21-16 12,2-20 32,-28 38-41,1 0-1,0 0 1,0 0 0,0 1-1,0 0 1,4-1-6,35-22 31,-21 8-21,-10 7-6,0 1 0,0 0 0,1 1 0,1 1-4,111-68 4,-89 56 9,12-9-13,-13 7 14,14-6-14,-35 19 0,0 0 1,0-1 0,10-10-1,-12 9-1,1 1-1,0 0 1,13-5 1,66-30 10,-26 14-4,19-14-6,-57 27 11,-2 1-5,0 1 0,0 1 0,2 2 0,30-9-6,-8 4 22,36-17-22,-69 26 31,0-1 0,-1 0 0,11-9-31,-6 0 44,12-8 48,-27 22-56,-1 1 0,1 0 0,1 1 0,0-1-36,21-6 85,14-7 61,8-9 33,16-11-18,-45 26-98,0 2 0,8-2-63,40-12 63,1-2-37,137-53-36,-189 70 11,-1-1 0,0 0 0,5-6-1,22-11-3,87-33 15,-93 43-8,29-10 33,30-6-37,-35 12 27,-32 11 1,0 3 0,20-3-28,-21 5 23,-1-1-1,18-8-22,16-9 22,-26 9-10,2 0 1,-1 3 0,6 1-13,31 1-8,0-8 12,0 8-9,0-8 7,-4 9-16,-13-9 26,12 8 5,10-8 18,16 8-10,-46 2 2,-5 1 8,1 1 1,6 2-36,-30 2 19,1 0 0,-1-2 1,21-5-20,-21 4 16,1 0 0,0 1 0,22 1-16,-14 3 4,-5 0-4,1-2 0,0-1 0,2-1 0,8-4 1,-13 2 5,-1 1-1,1 1 1,12 1-6,0 1 7,-11 0 12,1 2-1,-1 0 0,7 3-18,7 5 18,-26-6-5,1 1-1,0-2 1,-1 0-1,10-1-12,2-1-88,-1 0 87,51 0 189,-58 0-162,1 0-36,1 0-54,1 0-88,0 0-107,-11 0 83,0 0-35,0 0-36,0 0-40,-9 0-35,-1 0-59,0 0-922,-1 0 459,0 0-353</inkml:trace>
  <inkml:trace contextRef="#ctx0" brushRef="#br2" timeOffset="46975.697">1 9929 1720,'7'8'207,"-1"-1"-43,10 9 225,-10-12-193,-1-3 15,0-1 62,0-2 82,0-2 100,6 0 64,-5 4-263,-2 0-102,1-4-47,21-22 16,20-21 169,-12 13-41,54-53 543,-66 64-610,-1 2-35,-2 2-51,-2 2-62,11-7 107,8 1-10,-14 10-80,51-30 96,-32 24-77,-22 10-34,0 0 0,-1-1 0,-1 0 0,0-2 1,6-4-39,131-130 305,-130 127-256,29-26 47,28-44 46,-42 53-62,3 2-1,27-17-79,-18 13 45,0 0-5,20-16 107,12-3-147,-49 36 35,35-22 43,33-43 67,5 18 21,-9-3-11,61-53 149,-65 49-111,54-37 114,67-41 73,-86 59-216,3 4-52,-66 41-71,150-103 15,-199 141-55,139-89-11,-41 22-54,4-11 64,89-67-71,-6 4 16,-138 101 49,133-103 10,17 0 48,-1 0 42,-13-4 2,-122 94-65,119-79 36,-137 102-57,77-51 0,72-55-9,146-131-9,-98 72-8,-205 165 1,28-16 15,62-28-13,-70 26 10,-25 19 2,239-169-4,-148 110 13,-66 46-1,10-8 30,50-26-37,-80 58 7,50-32 6,1-15 2,-52 37-5,274-192 43,-287 202-49,69-49 10,56-24 7,128-104 3,-254 181-24,161-109 11,3-15-11,-136 98 6,2 3 1,53-28-7,-38 31 23,44-26 31,4 3 40,-116 61-85,20-8 19,-1 12-59,-25 3-16,7 0 56,-9 0-63,2 0-93,-3 0 28,0 0-37,-5 0-8,-1 1-63,0 0 23,-1 1-55,-1 1-61,-1 1-49,-11 15-880,5-2 432,-5 13-355,15-30 1170</inkml:trace>
  <inkml:trace contextRef="#ctx0" brushRef="#br2" timeOffset="30361.2682">16446 2643 4993,'0'0'590,"0"0"-141,1 0 300,1 0-531,0 0-43,1 0-55,0 0-46,2 0-32,1 0-32,-6 0-10,0 0 0,0 0 0,0 0 0,0 0 0,1 0 0,-1 0 0,0-1 0,0 1-1,0 0 1,0 0 0,0 0 0,0 0 0,1 0 0,-1 0 0,0 1 0,0-1 0,0 0 0,0 0-1,0 0 1,1 0 0,-1 0 0,0 0 0,0 0 0,0 0 0,0 0 0,0 0 0,0 0 0,0 0 0,1 0-1,-1 1 1,0-1 0,0 0 0,0 0 0,0 0 0,0 0 0,0 0 0,0 0 0,0 0 0,0 1 0,0-1-1,0 0 1,0 0 0,0 0 0,0 0 0,0 0 0,0 1 0,0-1 0,0 0 0,0 0 0,0 0-1,0 0 1,0 0 0,0 0 0,0 1 0,0-1 0,0 0 0,0 0 0,0 40 96,0-7-42,0 125 31,1-116-72,0-4 10,-2 0-1,-4 28-22,-12 54 22,8 12 23,-8 18 6,8 12 29,-8 31 16,9-1 32,-9 26 9,8 0 3,2-108-79,-7 242 169,9-112-66,-12-18 17,14-38-29,-2 68 116,0-185-198,-3 80 76,10-86-11,4 8-135,-1-7 61,-1 230 180,-4-143-147,4-4-43,13 60-23,-8 1-73,-2-103 15,7 204-86,-13-209 87,-6 189-53,-12-112 92,13-113-7,-1 11 20,-4 1 0,-3 4-23,-9 46 35,16-76-12,1-10-2,-1 1 0,-2-1 1,-2 4-22,-13 35 46,14-26-8,-3-29-15,10-20-22,0 0 1,-1 1-1,1-1 1,0 0-1,0 1 1,0-1-1,1 1 1,-1-1-1,0 1 1,1-1-1,0 1 1,0-1-1,-1 1-1,1 14-2,0 13-100,0-26-46,0-4-29,0 0-26,0 0 35,0 0 16,0 0 75,10 0 23,6 0 62,-12-4 28,14-10 2,20 2 40,26-5-19,-8 9 1,-1-9-25,18 8-6,8-8-24,18 8 7,3-8-17,1 9 10,-51 1 3,-7 0 29,1 2 1,20 2-38,289 3 182,-196 0-128,-87 1-41,1 3-13,68 13 24,9-13-3,29 0 17,-3 13 9,7-8 23,-98-3-40,241 9 77,87-15-13,-142 0-71,430 0 44,-453-4 6,-4-13 34,-24 11-4,134 7 106,-145 0-109,56 3 4,-174 1-81,87 3 16,-19-15 1,-65 1-21,510 1 24,-379 6-46,575-1-8,-548 4-3,-118 4 13,190 5-24,-224-13 17,26-1-74,7 7 82,8 11-86,0-9-43,-30 9-27,-13-8-101,-48 1 75,-21-4 30,-10-3-41,-2-1-53,1-2-99,-8 0 50,1 0-47,19 0-811,-9 0 406,10 0-317</inkml:trace>
  <inkml:trace contextRef="#ctx0" brushRef="#br2" timeOffset="30806.3068">25657 8621 5273,'12'0'244,"1"-1"43,6 1 199,25 2 726,-29 1-820,-4 0-207,0 1-54,2 1-34,7 0 3,6-2 39,0 0 0,1-2 0,23-3-139,-3 1 143,-1 2 5,-8 0 80,0-2 0,28-4-228,-27 0 105,49-6 150,7 6 80,-8 3-11,46 2 129,-45 6-214,10 11-47,-21-8-88,-21 8-74,-13-9-120,-27 9-59,-7-8-19,-10-5 141,-1 0 0,0 0 0,0 0 0,0 0 0,-1 0-1,1-1 1,-3 3 27,0 1-27,-1 0-1,1-1 1,-2 1-1,-2 1 28,-33 15-30,16-11 28,-77 44 41,55-29 34,-2-1 0,-32 10-73,-20-2 75,76-24-37,0 2-42,-2 0-50,1 1-56,4-3-22,1 0-43,-1 0-46,1-1-49,0 0-53,0-1-57,1-1-59,1-1-62,-21 0-298,-21-4-341,62-2 1138</inkml:trace>
  <inkml:trace contextRef="#ctx0" brushRef="#br2" timeOffset="31612.0317">17473 8800 5313,'-1'-10'457,"-4"0"385,-3 5 43,0 5-352,6 0-354,1 0-49,-1 1-22,-1 2-1,0-1-70,1 1 1,0-1-1,-1 0 1,1 0-1,-1-1 1,0 1 0,-2 1-38,-19 1 236,3-2-80,4 2-58,0 4-31,-7 9-11,-4 4 31,10-11-46,12-7-31,1 0 1,0 0-1,0 0 1,0 0 0,1 1-1,-1 0 1,1 0-1,0 0 1,0 1-1,0-1 1,0 1-11,-33 47 42,2-6-62,4 6-91,18-27-30,-3-3-60,-6-5-72,11-9 70,1 1-70,0 3-120,2-1-73,-4 5-366,11-15 737,0 0 1,0-1 0,0 1-1,-1 0 1,1 0-1,0-1 1,0 1 0,0-1-1,-1 1 1,1-1-1,0 1 1,-1-1 0,1 0-1,0 0 1,-1 0-1,1 0 1,-1 0-1,1 0 1,-1 0 94</inkml:trace>
  <inkml:trace contextRef="#ctx0" brushRef="#br2" timeOffset="31855.6745">17062 8826 7090,'8'1'586,"7"8"853,-11-5-965,0 2-53,0 0-74,-1 1-92,0-1-141,0-1-67,1 1-75,-1 0-84,11 14 48,13 20-155,-17-25 74,-1 1 0,-1 0-1,1 5 146,-1-2-95,0 0-37,1 0-39,0 0-40,1-1-40,1 1-44,0-1-43,0 1-45,10 11-337,5 12-475,4 14-911</inkml:trace>
  <inkml:trace contextRef="#ctx0" brushRef="#br2" timeOffset="32094.4198">18525 8570 7786,'0'0'1013,"0"4"-267,0-1-323,0 0-33,0 2-19,0 0-47,0 0-51,0 0-57,0 1-61,-1-1-64,-1 0-71,0 0-75,-4 5-24,-5 10-129,8-4 73,-7 15-122,-13 3-70,-9-1-41,-43 26-428,39-31 360,11-7 113,3 1-102,7-7 62,0-1-55,-2 0-55,-1-2-57,-24 7-555,12-8 323,30-11 759,-31 10-804,-15 6-454</inkml:trace>
  <inkml:trace contextRef="#ctx0" brushRef="#br2" timeOffset="32262.9172">17781 8723 6193,'6'7'321,"0"-1"41,22 22 1369,-23-21-1392,1 1-35,4 7-110,0 0-67,0-1-63,0 0-55,5 8-90,2 0-94,0 1-76,1 2-56,-3-7-108,-1 0-66,0 1-65,-1 8-171,-2 0-58,-6-12 320,6 9-425,4 7-502,-15-31 1380</inkml:trace>
  <inkml:trace contextRef="#ctx0" brushRef="#br2" timeOffset="32509.8555">19602 8544 6129,'-19'18'394,"-27"21"594,18-18-444,12-9-284,1 0-63,-2 2-138,0-2-51,2 0-44,-1-1-35,-11 6-124,-35 20-376,30-18 143,2 0-80,1 1-70,0-1-58,-9 7-276,7-6 128,-15 11-435</inkml:trace>
  <inkml:trace contextRef="#ctx0" brushRef="#br2" timeOffset="32657.8451">18884 8672 5009,'12'13'260,"-2"-1"40,18 30 775,-19-24-663,0 1-82,-5-9-213,1 0-39,1 3-45,0 1-82,0 0-94,1 1-104,-1-5-9,-1 0-38,2 3-97,5 5-246,35 33-1215</inkml:trace>
  <inkml:trace contextRef="#ctx0" brushRef="#br2" timeOffset="32879.2575">20372 8723 5737,'-3'4'96,"-14"12"416,2-1-48,2-3-62,-1 0-73,0-1-87,-2 1-97,-3 0-112,-3 1-123,-11 8-74,-2 1-37,-10 7-122,-1-1-107,23-15 167,1-1-37,0-1-41,0-1-43,-59 20-1103</inkml:trace>
  <inkml:trace contextRef="#ctx0" brushRef="#br2" timeOffset="33109.6856">19679 8646 2753,'19'51'2144,"-9"-17"-797,-6-17-719,1 2-58,1-1-71,1 2-82,-1-7-263,-1 1-41,6 15 14,1 9-100,1 17-88,-10-35 7,-1-1-36,-1 0-54,2 0-74,0-3-17,1-1-46,6 31-699,-8-26 179,0 1 1,-2 15 800,0-36-2</inkml:trace>
  <inkml:trace contextRef="#ctx0" brushRef="#br2" timeOffset="33362.4068">21013 8698 4577,'0'17'644,"-2"0"-56,-1-1-55,-2-1-55,0 0-54,-1-1-53,-2-1-54,0 0-51,-1-1-52,-1 0-51,0-1-50,-1 0-50,-1-1-49,-1 0-48,0 0-48,0-1-47,-12 7 17,0 1-72,-1-1-63,0 0-55,-5 3-120,1-1-52,-7 4-142,-15 8-351,-30 21-908</inkml:trace>
  <inkml:trace contextRef="#ctx0" brushRef="#br2" timeOffset="33605.5862">20474 9031 8162,'17'23'250,"-1"0"76,35 55 924,-30-44-800,-8-15-263,-1 0-66,0 1-81,0-1-95,1-1-109,0 1-123,-7-10 92,1 0-35,-1 0-39,1 0-39,31 42-950,1-3-109,-9-14 186,17 13-679,-47-47 1857</inkml:trace>
  <inkml:trace contextRef="#ctx0" brushRef="#br2" timeOffset="34771.4566">21116 4978 1552,'0'0'1037,"0"-5"71,0 1-826,0 1-67,0-2 250,0 6-197,0 1-93,0 1 41,0 1 151,0 3 111,0-7 232,-1 0-425,-2 0-48,-5 0-85,1 1-33,-8 3 38,10-2-129,-1 1-1,1 0 1,0 0-1,0 0 1,0 1-1,1-1 1,-1 1-1,-2 4-27,-29 31 207,-5 11-207,-16 22 108,15-19-62,4-10-46,-1-4-55,14-14-12,4-6-3,7-8-11,3-1-22,-1-1-42,2-2-15,-1 0-41,1 0-47,0 0-53,-3 3-287,1 1-420,12-11 1008,-5 4-1776</inkml:trace>
  <inkml:trace contextRef="#ctx0" brushRef="#br2" timeOffset="34962.0257">20603 5157 5081,'1'12'681,"2"-2"-43,1-1-53,1-2-65,-1 0-155,0-1-56,-1 1-50,-1 0-70,-1-1-66,2 0-42,3 4-15,5 10-46,-3 27-12,9 0 7,9 1-53,2-4-62,0-8-75,-11-16 54,1-3-112,-9-10 68,1 0-35,-1 0-39,1 0-41,4 3-168,1 1-86,37 36-1152</inkml:trace>
  <inkml:trace contextRef="#ctx0" brushRef="#br2" timeOffset="35207.6304">22245 5003 5993,'0'0'711,"0"0"-167,0 0 373,0 0-651,0 0-51,0 0-67,0 1-57,0-1-37,0 4-31,0-4-21,0 1 0,0-1 1,0 1-1,0 0 0,0-1 0,0 1 0,0 0 1,0-1-1,0 1 0,0 0 0,0-1 0,-1 1 1,1-1-1,0 1 0,0 0 0,-1-1 0,1 1 1,0-1-1,-1 1 0,1-1 0,-1 1 0,1-1 0,0 1 1,-1-1-1,1 1 0,-1-1 0,0 0 0,1 1 1,-1-1-1,1 0 0,-1 1-2,-16 11 63,-26 40 21,8-21-46,-37 24-38,-5 4-37,43-31-31,-9 7-50,1-3-34,-2-3-36,-2-3-36,-16 3-192,40-21 222,1-1-81,2-2-40,1-2-96,-1 0-115,10-3 213,-1 0-34,-10 0-272,-11 0-264</inkml:trace>
  <inkml:trace contextRef="#ctx0" brushRef="#br2" timeOffset="35394.8567">21526 4875 5017,'11'12'545,"-3"-2"118,-3 4 91,1 10 65,-2-12-632,0 1-45,1 2-39,1 1-35,9 24-10,9 20-106,-9-24 40,6 10-40,12 8-105,-14-25 44,-10-14 67,0-2-58,0-1-57,0-2-56,0-2-52,1 0-51,2-1-50,2 1-46,6 2-181,11 5-252</inkml:trace>
  <inkml:trace contextRef="#ctx0" brushRef="#br2" timeOffset="35625.7774">23194 4747 5145,'-23'19'927,"7"-8"-364,-2 1-8,10-6-325,0 1-38,0 3-28,0 0-62,0 1-49,-6 5-16,-36 27 3,22-21 2,-18 20-42,-23 31-10,48-46-17,-17 19-79,14-25 0,-1-2-53,5-4-36,7-4 37,-8 6-222,11-10 140,-1-2-39,0 0-46,-1-1-49,-1-2-55,-3-2-60,-4 0-245,-11 0-416</inkml:trace>
  <inkml:trace contextRef="#ctx0" brushRef="#br2" timeOffset="35872.3197">22527 4721 6113,'1'23'683,"1"-2"-65,1 0-67,2-1-68,0-1-70,1 0-70,1 0-72,0 0-74,1 3-68,-1 0-91,19 53-85,-9-28-41,-1-5-52,2 4-83,-16-42 193,12 29-211,-2-13 22,-3-9 35,2 0-51,2-1-62,3-1-72,-5-4 69,-1 0-33,21 7-777,-23-11 637,1 0 0,0 0 0,1 0 0,5-1 473,-15 0-2</inkml:trace>
  <inkml:trace contextRef="#ctx0" brushRef="#br2" timeOffset="36109.3598">24015 4618 6745,'-29'27'1474,"17"-17"-877,3-3-220,0 0-60,-2 0-55,0 1-117,5-4-124,-1 0-37,1 0-41,-1 0-43,-61 43 2,49-31 69,-22 15-60,7-14-18,-1 0-38,6 4-29,-1 1-67,11-12 90,-1 0-81,-1 0-90,-2-2-103,0-1-112,0-1-124,11-4 281,0-1-35,1 0-37,-1-1-37,-8 0-338,-11 0-467</inkml:trace>
  <inkml:trace contextRef="#ctx0" brushRef="#br2" timeOffset="36355.6468">23271 4670 5217,'1'1'906,"2"2"-264,2 2-92,1 0-75,-2 0-136,1-1-44,-1 1-44,1 0-38,0-1-38,-1 1-34,6 5 50,-2-1-108,1 1-74,5 6-110,8 12-192,-14-15 196,0 0 56,-1 0 91,-1-3-98,0 1-57,1 0-49,0-1-43,7 9-258,-3-6-305,0-1 0,11 10 760,-3-6-571,7 0-292,-1-2-80,-25-14 942,19 9-743,9 5-430,-23-12 968</inkml:trace>
  <inkml:trace contextRef="#ctx0" brushRef="#br2" timeOffset="36591.7827">25016 4516 6505,'-10'10'622,"0"0"-67,0-1-65,0 1-58,0 0-56,0-1-51,1 1-48,-1-1-43,-2 2-5,0 0-49,-1 0-43,1-1-35,-10 9 14,-34 21 21,23-16 62,-15 14-199,-20 24 102,52-46-137,-1-1-1,-18 13 36,-8-2-93,15-13 1,-1-2-34,-2 1-40,-4-1-47,34-10 202,-10 3-33,0 0-38,0 0-36,0 0-34,-9 3-187,0 1-80,0-2-66,0 0-51,-4-2-155,17-3 412,1 0 0,-1-1 0,0 0 0,0 0-1,1 0 1,-7-2 279,-11-5-938,-8-7-524</inkml:trace>
  <inkml:trace contextRef="#ctx0" brushRef="#br2" timeOffset="36844.5896">24066 4541 5977,'9'1'478,"0"0"-46,0 1-43,-1 0-41,0 1-39,0 0-37,7 6 173,-7-3-237,0 1-38,7 8 68,-1 5-93,-8-6-110,1 6-27,2 31 79,7 1-113,6-7-82,5-2-89,6 1-91,-17-24 169,13 17-183,-1-4-234,2 0-1,6 4 537,9 0-376,-16-18 169,4-1-52,1-3-49,2 0-46,1-3-41,0-2-38,35 4-535,-36-11-279,31-2 1247</inkml:trace>
  <inkml:trace contextRef="#ctx0" brushRef="#br2" timeOffset="37077.2995">26119 4670 5177,'-7'6'370,"1"-1"79,-1 0 42,-9 5 718,5-5-528,3-1-249,-1 1-104,5-2-212,0-1-37,-1 1-40,1 0-45,-20 12 118,0 0-56,-1 0 0,-22 17-56,32-20 10,7-5-5,0 0 0,-1-1-1,0 0 1,-6 3-5,-71 25-24,44-6-42,16-9-9,-31 15-131,15-13 26,6-5-32,-1 0-86,6-4-32,-1-1-92,2-1-106,0-1-120,-51 16-1148</inkml:trace>
  <inkml:trace contextRef="#ctx0" brushRef="#br2" timeOffset="37078.2995">25221 4772 6641,'27'19'599,"-2"0"-67,0 1-68,-1 1-72,0 0-72,-1 0-76,0 1-77,-1-1-78,-2-2-79,0-1-62,-1 0-64,1 0-66,0 0-68,1-1-67,0-1-71,0 0-70,22 13-498,4-7-112,-3-8 131,31 2-548</inkml:trace>
  <inkml:trace contextRef="#ctx0" brushRef="#br2" timeOffset="44227.5959">14702 12649 2857,'0'4'928,"-2"6"-420,-1-4-96,-4-2-113,3-3-197,-2 0-35,2-1 213,8 0-33,13 0-23,-16 0-220,-1 0 0,0 0 0,0 0 0,0 0 0,0 0 0,0 0 0,0 0 0,1 0 0,-1 0 0,0 0 0,0 0 1,0 0-1,0 0 0,0 0 0,1 0 0,-1 0 0,0 0 0,0 0 0,0 0 0,0 0 0,0 0 0,0 0 0,1-1 0,-1 1 0,0 0 0,0 0 0,0 0 0,0 0 0,0 0 0,0 0 0,0 0 0,1 0 1,-1 0-1,0-1 0,0 1 0,0 0 0,0 0 0,0 0 0,0 0 0,0 0 0,0 0 0,0-1 0,0 1 0,0 0 0,0 0 0,0 0 0,0 0 0,0 0 0,0-1 0,0 1 0,0 0 0,0 0 0,0 0 1,0 0-1,0 0 0,0 0 0,0-1-4,0 0 13,0 0 0,0 1-1,0-1 1,0 0 0,0 0 0,0 0 0,1 0 0,-1 0 0,0 0 0,1 1 0,-1-1 0,1 0 0,-1 0 0,1 0 0,-1 1 0,1-1 0,-1 0 0,1 1-13,15-12 198,-10 9-151,0 0-1,-1-1 1,0 0-1,1-1 1,-1 0-47,4-4 50,27-26 143,-23 21-93,2-1 33,14-11 99,14-2-4,-8 5-27,-24 16-149,21-16 74,-1-15 7,-27 32-112,1-1 0,0 1 0,0-1-1,1 2 1,0-1 0,0 0 0,0 1 0,5-3-21,62-30 139,-36 8-50,-2-1 1,-1-1 0,14-19-90,3-2 83,40-40 64,16-17 53,3 10 53,48-33 160,-75 70-226,10-7 48,-67 48-171,80-67 401,22-31-465,96-83 215,-140 129-182,-46 41-22,44-41 6,2-18-9,-41 43 15,44-37-23,31-11 4,16-16 10,-28 11-8,23-22-5,222-184-22,-315 275 22,39-32 4,18 0-3,-50 36 9,0-2 0,5-7-11,161-163 19,-152 152-18,-1 1 9,-2-2-1,6-12-9,43-54 3,3 22 10,-4-4-10,27-26 9,-20 28-14,154-142 9,-156 124 1,-54 56-17,27-22 9,-20 26-1,34-30-18,26-35 19,-1-13 6,18 3-12,-17 1 22,-9 25-11,30-29 22,235-244 34,-192 205-12,0 0-6,-126 112-35,141-135 29,-58 66-31,-21 0 6,16 0-15,-57 42 10,-42 43-5,20-19-2,117-137 0,-1-3 20,9 7-20,-68 88 15,-56 54-4,22-27-11,-21 14 12,113-120 6,-59 75-4,137-146 10,-209 211-22,51-53 0,186-162 8,42-39-11,-225 215 3,132-108-31,-1 1-11,-85 64 12,163-107-65,-163 115 41,-103 85 40,43-37-13,172-112-85,-107 68 82,125-94-1,-178 144 45,4 5-16,-90 57-2,-1 0 0,1 0 0,0 1 0,1 0 0,-1 0 0,1 1 1,-1 0-1,8-1 2,20 1-81,-14 2-66,-17 0-138,-4 0 74,-4 0 39,-6 0-115,3 0 181,3 0 104,4 0-49,0 0-74,0 0-29,0 0-45,-1 1-132,-7 7-498,2-2 536,-2 1 35,-20 22-391</inkml:trace>
  <inkml:trace contextRef="#ctx0" brushRef="#br2" timeOffset="54969.6013">15317 8775 1120,'4'8'133,"5"9"-25,-7-13-54,0 0 38,0-1 30,0 2 48,0 0 55,1 0 65,1-5 259,-1 0-533,0 0 80,2 1 57,14-2 520,-12 0-420,-3-1-145,-2 1-45,2-4 62,-1-1 4,3-2 78,2 6-39,5 1 92,-12 1-249,0 0-1,0 0 0,0 0 1,0 0-1,0 0 0,0 0 1,0-1-1,0 1 0,0 0 1,0-1-1,-1 1 0,1-1 1,0 1-1,0-1 0,0 1 1,-1-1-1,1 1 0,0-1 1,-1 0-1,1 1 0,0-1 1,-1 0-1,1 0 0,0 0-10,-1 0 10,1 0-1,0 0 1,-1 0-1,1 0 0,0 0 1,0 0-1,0 0 1,0 0-1,0 1 0,0-1 1,0 0-1,0 1 1,0-1-1,0 1 0,0-1 1,0 1-1,0 0 0,1-1 1,-1 1-1,0 0 1,0 0-1,0 0 0,1 0 1,-1 0-1,0 0-9,12 0 89,2 0 51,40 0 466,-35 0-379,-6-1-62,-2-1-39,1-2-14,4-3 10,0-1 8,8 0 77,-7 2-98,20-5 37,9 2-23,13-16-15,-13 7-91,0 10-7,-13-9-4,13 8-4,-22 2-3,-14 4 5,-1 0-1,0 0 1,0 1-1,1 1 0,0 0 1,8 0-4,-6 0 1,1-1 1,-1 0-1,0-1 0,-1-1 1,13-4-2,-21 6 1,1 1-1,-1 0 0,1 0 0,-1 1 0,1-1 1,0 1-1,-1 0 0,3 0 0,124 0 63,-41 0 8,-13 0 23,-1 0 41,-12 0 17,0 0 43,0 0 48,-2 0 55,-34 3-199,1 7-31,-4-1-30,26-1 2,0 9-21,0-8-4,-24-2-10,-17-3-3,1-1 0,-1-1 0,1 0 0,0-1 0,0 0 0,5 0-2,12 0 4,-13 0-1,0-1 0,-1 0 0,1-1 1,0 0-1,7-3-3,34-13 27,-5 14-8,-38 3-9,-1 0-1,0-1 1,1 0-1,10-3-9,33-13 33,-22 13-5,2 2 1,-1 2-1,11 1-28,-1 0 22,12-1-2,455 0 11,-508 0-31,0 0 1,0 0-1,1 1 1,-1-1-1,0 1 1,0 0-1,0 0 0,0 1 1,0-1-1,0 1 1,2 2-1,-2-2 0,0 0 1,0-1 0,-1 1-1,1-1 1,0 0 0,0 0-1,1 0 1,-1 0 0,0-1-1,0 0 1,4 0-1,94 0 114,-99 1-108,-1-1 0,1 0 0,0 0-1,-1 1 1,1 0 0,-1-1-1,1 1 1,-1 0 0,0 0 0,1 0-1,-1 1 1,0-1 0,0 0-6,20 10 32,-19-10-28,0-1 1,1 1-1,-1-1 0,0 1 1,0-1-1,1 0 0,1-1-4,1 1 4,-1 0 1,0 0-1,1 1 0,-1-1 0,0 1 1,1 0-1,-1 1 0,1-1-4,11 7 7,-12-6-6,0 0 0,0 0 0,0 0 0,0-1 0,0 1 0,1-1 0,-1 0 0,0-1 0,4 1-1,107-1-12,-1 0 32,-111 0-19,0 0 0,0 0 0,0-1 0,0 1 0,0-1 0,0 0 0,0 0 0,-1 0 0,1-1 0,0 1 0,-1-1 0,1 0-1,0-1 1,0 1-1,0 1 0,1-1 1,-1 1-1,0-1 1,1 1-1,-1 0 1,0 1-1,1-1 1,-1 1-1,1 0 1,0 0-1,20 1 3,-7 0 0,0-1 0,0-1-1,0 0 1,9-3-3,-2-5 2,-20 7-2,0 0 1,0 0-1,0 0 0,0 1 1,0 0-1,1 0 1,-1 0-1,0 1 1,6-1-1,108 1 2,168 0 1,-283 1-4,0-1 1,0-1 0,0 1-1,-1-1 1,1 1 0,0-1-1,0-1 1,0 1-1,-1 0 1,1-1 0,-1 1-1,2-2 1,-1 1-1,0 0 0,0 0-1,0 1 1,0-1 0,1 1 0,-1 0-1,0 0 1,1 0 0,-1 1-1,1 0 1,-1 0 0,2 0 1,13 1-10,-10 0 4,0 0 0,0-1 0,0 0 0,1-1 0,-1 0 0,0 0 1,0-1-1,1 0 6,2-3 0,-2 2-1,0-1 0,1 2 1,-1-1-1,0 1 1,1 1-1,-1 0 1,9 0 0,-5 2 1,-9 0 0,0-1 0,-1 1 1,1-1-1,0 0 0,0 0 0,0-1 0,0 0 0,-1 0 0,1 0 0,0 0 0,1-1-1,7-6 1,-11 6 0,0 1 0,0-1 0,1 1 0,-1 0 0,1 0 0,-1 0 0,1 0 1,-1 0-1,1 0 0,0 1 0,-1-1 0,1 1 0,0 0 0,0 0-1,44 0 15,-43 0-18,1 0 7,-2 1-3,-3-1-1,1 0 0,-1 0 0,0 0 0,0 0 0,0 1 0,0-1 0,1 0 0,-1 0 0,0 0 0,0 0 0,0 0 0,0 0 0,1 0 0,-1 0 0,0 0 0,0 0 0,0 0 0,0 0 0,1 0 0,-1 0 0,0 0 0,0 0 0,0 0 0,0 0 0,1 0 0,-1 0 0,0 0 0,0 0 0,0-1 0,0 1 0,1 0 0,-1 0 0,0 0 0,0 0 0,0 0 0,0 0 0,0 0 0,0-1 0,1 1 0,-1 0 0,15-26 2,-14 24-2,0 1 0,0-1 1,0 1-1,1-1 0,-1 1 1,0 0-1,1 0 0,-1-1 1,1 1-1,-1 0 0,1 0 1,-1 0-1,1 1 0,0-1 1,0 0-1,0 0 0,16-9 1,-10-11 1,-4 16-2,0 1 1,-1 0 0,1 0 0,1 0 0,-1 0 0,0 1 0,1 0 0,0 0 0,0 0 0,0 1 0,0-1 0,0 1 0,0 0 0,1 0-1,-1 1 0,-1 0 1,0 0-1,0 0 0,0-1 0,0 1 1,-1-1-1,1 0 0,0 0 0,-1 0 1,0-1-1,1 1 0,-1-1 1,0 0-1,0 0 0,6-5 3,0 1 1,1 1-1,-1 0 1,1 0-1,0 1 1,1 0-4,-2 1 6,-1 0 1,-6 3-4,-1 1 0,0-1 0,0 1 0,0 0-1,0-1 1,0 0 0,0 1 0,0-1 0,-1 0 0,1 1-1,0-1 1,0 0 0,0 0 0,-1 0 0,1 0 0,0 0-1,-1 0 1,1 0 0,-1 0 0,1 0 0,-1 0-1,0 0-2,4-7 13,-2 5-7,0 1 0,-1 0 0,1 0-1,0 0 1,0 0 0,0 0 0,1 1-1,-1-1 1,0 1 0,0-1 0,1 1-1,-1 0 1,1 0 0,2-1-6,-3 1 6,1 0 0,-1 0 0,1 0 0,-1-1 0,1 1 0,-1 0 0,0-1 0,0 0 0,0 0-1,0 0 1,0 0 0,0 0 0,0 0 0,1-2-6,5-14 27,-7 15-22,1-1 0,-1 1 0,1-1 0,0 1 0,0 0 0,0 0 0,1 0 0,-1 0 0,1 0 0,0 1 0,0-1-5,14-19 10,-16 19-9,1-1 0,-1 0 0,0 0 0,-1 0 0,1 0-1,-1 0 1,0 0 0,0 0 0,0 0 0,0 0 0,-1 0-1,0 0 0,1 0 2,-1 0-1,1 0 0,0 0 0,0 0 1,0 0-1,0 0 0,1 0 1,-1 0-1,1 0 0,0 0 0,0 1 1,1-1-2,6-9 6,-7 10-4,1 1-1,-1 0 1,1-1 0,-1 1-1,0 0 1,0-1 0,0 0-1,0 1 1,-1-1-1,1 1 1,-1-1 0,1 0-1,-1 0 1,0 0-2,0-8 5,-1 7-3,1 1 1,0-1-1,0 1 0,0-1 1,1 1-1,-1-1 1,1 1-1,0-1 1,0 1-1,0-2-2,7-8 4,-6 11-4,-1 0 0,1-1 1,-1 1-1,0-1 0,1 1 1,-1-1-1,0 1 0,-1-1 1,1 1-1,0-1 0,-1 0 1,0 1-1,1-1 0,-1 0 0,0 0 2,0 1 0,0-1 1,0 1-1,1 0 0,-1-1 0,1 1 0,0-1 0,-1 1 0,1 0 0,0 0 0,0-1 0,1 1 0,-1 0 0,1-1-2,9-20 39,-8-4 29,-3-5-15,0-74 158,0 77-184,0 27-23,0-1 0,1 0 0,-1 0 0,0 0 0,1 0 1,0 0-1,-1 0 0,1 0 0,0 1 0,1-1 0,-1 0 0,0 1 0,1-1 0,0 0-4,0 0 2,-1 1 0,1-1-1,-1 1 1,1-1 0,-1 0 0,0 0-1,-1 1 1,1-1 0,0 0-1,-1 0 1,1 0 0,-1 0 0,0 0-1,0-1-1,0-69 2,0 71-2,0-1 0,1 0 1,-1 1-1,0-1 1,1 1-1,0-1 0,0 1 1,0 0-1,0-1 0,0 1 1,0 0-1,0-1 1,1 1-1,8-19 7,-8 15-6,-1 0 1,0 0 0,0 0-1,-1 0 1,1-3-2,-2-38 42,0 36-21,0-1 1,1 0 0,1 1-1,0-1 1,0 0 0,2-3-22,7-6 54,-8 19-43,-1 0-1,0-1 1,1 1-1,-1-1 1,0 1-1,0-1 1,-1 0-1,1 1 1,-1-1-1,1 0 1,-1 0-1,0 1 1,0-1-1,0 0-10,0-26 84,0 18-22,0-5 46,0-8-2,0 13-29,0-5 57,0-20 29,0 3 6,0 32-163,1 0 0,-1 0 0,0 0 0,-1 0 0,1 0 0,0 0 0,0 0 1,0-1-1,-1 1 0,1 0 0,0 0 0,-1 0 0,1 0 0,-1 0 0,1 0 0,-1 0 0,0 0 0,1 1 0,-1-1 0,0 0 0,0 0 0,0 0 0,1 1 1,-1-1-1,0 0 0,0 1-6,0-1 3,0 1 0,0-1 0,0 0 0,0 1 0,0-1 0,0 0 0,1 0 1,-1 0-1,0 0 0,1 0 0,-1 0 0,0 1 0,1-1 0,0-1 0,-1 1 1,1 0-1,-1 0 0,1 0 0,0 0 0,0 0 0,0 0 0,0 0 0,-1 0 0,1 0 1,1-1-1,-1 1-3,0-88 4,0-1-66,0 87 62,0 0 0,0 0 0,1 0 0,-1 0-1,1 0 1,0 0 0,0 1 0,0-1 0,0 0-1,1 1 1,-1-1 0,1 1 0,0-1 0,-1 1 1,1-1 0,-1 1 0,1-1 0,-1 0 0,0 1 0,0-1 0,0 0 0,-1 0 0,1 0 0,0 1 0,-1-1 0,0 0 0,0 0-1,0 0 2,1 0-1,-1 0 1,0 1 0,1-1-1,0 0 1,-1 1 0,1-1-1,0 1 1,0-1 0,1 1-1,-1-1 1,0 1 0,1 0-1,0-1-1,6-10 10,0-12 17,9-1-3,-8 0 13,8 1-13,-8-1 0,-1 13-19,-7 11-4,1-1 1,-1 1-1,0 0 0,1-1 1,-1 1-1,0-1 0,0 1 0,0-1 1,-1 1-1,1-1 0,-1 0 1,1 0-1,-1 1 0,0-1-1,0-9 1,-1 7-1,1 0 0,0 1 0,0-1 0,1 0 0,-1 1 0,1-1 0,0 1 0,1-3 0,5-10-1,-4 12 1,-1 0 0,0 0 0,0 0-1,-1 0 1,1 0 0,-1-1 0,0 1 0,-1 0 0,1-5 0,-1 8 1,0-1-1,0 1 1,1-1 0,-1 0 0,1 1 0,-1-1-1,1 1 1,0 0 0,0-1 0,0 1 0,1 0-1,-1-1 1,1 1-1,8-19 3,-9 18-3,0-1 0,0 1 0,0-1 0,-1 1 0,0 0 0,1-1 0,-1 1 0,0-1 0,-1 0 0,1-13 0,-1 11-2,1 6 0,23-41-6,-20 35 6,-1-3 3,-3-27-17,0 16 6,3-19 10,-2 38 0,0 0 0,0 0 1,0 0-1,0 1 0,1-1 0,-1 0 0,0 0 0,1 0 0,-1 1 0,1-1 1,-1 0-1,1 1 0,-1-1 0,1 0 0,0 1 0,-1-1 0,1 0 0,0 1 1,-1-1-1,1 1 0,0 0 0,0-1 0,-1 1 0,1-1 0,0 1 1,0 0-1,0 0 0,-1-1 0,1 1 0,0 0 0,0 0 0,0 0 0,0 0 0,-1 0 1,1 0-1,-1 0 0,0 0 0,0 0 1,0 0-1,0 0 0,0 0 0,0 1 1,1-1-1,-1 0 0,0 0 0,0 0 0,0 0 1,0-1-1,0 1 0,1 0 0,-1 0 1,0 0-1,0 0 0,0 0 0,0 0 1,0 0-1,0 0 0,1 0 0,-1 0 0,0 0 1,0 0-1,0 0 0,0 0 0,0-1 1,0 1-1,0 0 0,0 0 0,1 0 1,-1 0-1,0 0 0,0 0 0,0 0 1,0-1-1,0 1 0,0 0 0,0 0 0,0 0 1,0 0-1,0 0 0,0-1 0,0 1 1,0 0-1,0 0 0,0 0 0,0 0 1,0 0-1,0-1 0,0 1 0,0 0 0,0 0 1,0 0-1,0-26 12,0 25-12,-1 0 1,1 0 0,1 0-1,-1 0 1,0-1-1,0 1 1,0 0 0,1 0-1,-1 0 1,0 0 0,1 0-1,-1 0 1,1 0-1,-1 0 1,1 0-1,10-6 2,-4 1-7,-4-15-13,-3 18 16,1 1 1,-1 0-1,1-1 1,-1 1-1,1 0 0,0-1 1,0 1-1,0 0 1,0 0-1,0 0 1,0 0-1,1 0 1,0-2 1,26-26-66,-17 20 48,-7 6 9,1 0-1,0 0 1,1 1 0,-1-1 0,1 1-1,1 0 10,-1 0-6,-1 0 0,1 0-1,-1-1 1,0 0 0,0 0-1,2-1 7,4-8-6,-6 8 4,0-1 0,1 1 0,-1 0 0,1 1 0,0-1 0,1 1 2,19-5-10,3-8 0,10 9 11,-38 7-1,0 1 0,0-1-1,0 0 1,0 1 0,0-1 0,0 0-1,0 0 1,0 0 0,-1 0 0,1 0-1,0 0 1,0 0 0,0 0 0,-1 0 0,0 0 0,1 1 0,-1-1 0,1 0 0,0 1 0,-1-1 0,1 1 0,-1-1 0,1 0 0,0 1 0,-1 0 0,1-1 0,0 1 0,0-1-1,-1 1 1,1 0 0,0-1 0,0 1 0,0 0 0,-1 0 0,1 0 0,0 0 0,0 0 0,0 0 0,0 0 0,-1 0 0,1 0 0,0 0 0,0 0 0,2 0 1,0 0 0,0-1 0,0 1 0,-1-1 0,1 0 0,0 1 0,0-1 0,-1-1 0,1 1 0,0 0 0,-1-1 0,0 1 0,1-1 0,-1 0 0,0 0 0,0 0 0,0 0 1,0 0-1,1-1-1,0 0 0,0 0 1,0 0-1,1 0 1,-1 0-1,1 1 1,2-2-1,24-4-2,13-9-4,-5 2-11,-32 12 14,1 1 0,-1 0 0,1 0 0,-1 0 0,1 0 0,0 1 0,0 0-1,4 1 4,-7 0 0,-1 0 0,0-1 0,0 1-1,0-1 1,0 1 0,0-1-1,0 0 1,0 0 0,0 0 0,0-1-1,0 1 1,0-1 0,2-1 0,-3 1 0,0 1 0,1 0 0,-1-1 0,0 1 1,1 0-1,-1 0 0,1 1 0,-1-1 0,1 0 1,0 1-1,-1-1 0,1 1 0,2 0 0,13 0-1,-11 1-1,0-1 0,1 0 0,-1-1 1,0 0-1,1 0 0,2-1 2,11-8-2,-19 8 0,0 1 1,1-1-1,-1 1 1,1 0 0,-1 0-1,1 0 1,0 0-1,-1 1 1,1-1-1,0 1 1,0-1-1,-1 1 1,1 0-1,0 0 2,13 1-5,-10 0 5,0-1 0,0 1-1,0-1 1,0-1 0,-1 1-1,1-1 1,0 0 0,0-1-1,2 0 1,39-15 11,5 8-4,-26 2 1,-15 3-6,-1 2 1,1-1-1,0 1 1,0 1-1,0 0 0,0 0-2,3 0 4,-1 0-1,1-1 0,-1-1 1,13-3-4,-14 2-1,-1 1 0,1 1 0,0 0 0,11 0 1,-19 3-2,0-1 0,1-1 1,-1 1-1,0-1 0,0 1 1,1-1-1,-1 0 0,0-1 1,0 1-1,0-1 0,0 1 1,1-2 1,-1 0-1,0 2-1,0-1 1,0 0 0,0 1 0,0 0 0,0 0 0,0 0 0,1 0 0,-1 1 0,0 0-1,0-1 1,3 2 1,33 0-4,-16 0 5,0 0-1,-1-2 1,1 0 0,16-5-1,12-11 5,-1 9-5,-26-1-2,-20 7 1,-1 0 1,1 0-1,1 0 0,-1 1 1,0 0-1,0 0 1,0 0-1,1 1 0,4-1 1,3 0-2,0 0-1,0-1 0,0-1 1,8-2 2,-8 1-3,-1 1 1,1 0 0,0 2-1,9-1 3,163 2-12,-3 0-41,-175 0 51,-1 0 0,0-1 0,1 1-1,-1-1 1,5-2 2,23-14-14,-24 15 9,0 0 0,0 1 1,0 0-1,0 0 1,0 1-1,0 0 1,4 2 4,31-1-10,-26-1 8,-6 1 4,1-1 1,-1 0 0,0-1-1,13-3-2,1-4 6,-17 5-4,1 0 1,0 1 0,-1 0-1,1 0 1,0 1 0,1 0-3,50 3 2,-26-1 6,-1-1-1,0-1 1,23-5-8,-19-4 3,-29 7 0,0 1 0,0 0 0,0 0 0,0 1-1,8 0-2,213 1 26,-217-1-17,-1 0 0,1-1 0,-1-1 0,13-4-9,-15 4 6,1 0-1,0 1 1,0 0-1,11 0-5,-18 2 2,0 0-1,1 1 1,-1-1-1,0 1 0,0 1 1,1-1-1,-1 1 1,0-1-1,4 3-1,16 5-6,-8-6-1,-1-1 1,1-1-1,0 0 0,14-3 7,-1 2 7,356 0 61,-258 0-7,0 0 39,-101-2-85,1 0 1,-1-2-1,20-6-15,-27 6 5,5 1 4,0 1-1,0 0 1,0 2 0,12 2-9,6-1 4,37 1 4,-40 0-3,0-2 0,0-2-1,21-4-4,-21-1 1,-15 1 2,2 2 0,-1 1 0,5 1-3,5 3 10,-14-1-8,1 0 1,0-2-1,6-1-2,12-5 8,-26 4 2,1 1-1,0 0 1,-1 1 0,10 1-10,176 1 185,-171 2-133,-4 9-25,-22-9-22,-1 0 0,1-1-1,0 1 1,0-1 0,0 0 0,1 0-1,-1 0 1,0 0 0,0-1 0,1 1-1,-1-1 1,2-1-5,18 1 21,-8-1-9,-1 1 0,1 0 0,0 1 0,-1 1 1,3 1-13,4 7 0,-20-8-1,0-1 0,0 0 0,1 0 1,-1 0-1,0 0 0,1 0 0,-1 0 0,1 0 0,-1-1 0,1 1 1,-1-1-1,1 0 0,0 0 1,44 0-12,-43 0-3,-4 0-3,0 0-46,0 0-77,0 0 14,0 0-56,0 0-3,0 0 1,0 0-29,0 0-69,0 0-79,-1 0-64,-7 4-1026,-11 6 238,-4 2 163</inkml:trace>
  <inkml:trace contextRef="#ctx0" brushRef="#br2" timeOffset="20066.3709">12624 1283 5825,'0'-1'1362,"4"-2"-486,1-2-253,0-1-56,-1 3-233,-1 0-46,-1 0 0,0 2-83,-2 0-82,0 1-81,0 0-65,0 0-42,0 0-96,0 0-49,0 0-30,0 0-45,0 0 60,0 0-37,0 0-41,0 0-34,0 0-801,0 0-59,0 0 362,0 0-45,0 0-491</inkml:trace>
  <inkml:trace contextRef="#ctx0" brushRef="#br2" timeOffset="70561.3551">8390 1257 1272,'-5'-4'147,"0"-2"43,0 1 39,0 0 33,-2-2 90,1 1 34,-14-14 889,5 5-275,6 6-382,16 11-580,12-8-28,24-20-14,18 2 13,1 1 0,24-2-9,1 2 42,17 2-42,-68 13 4,29-3 10,1 3 0,5 2-14,-12 2 5,78-14 19,12 12-3,36 7-21,-66 0 3,151 14 19,-185-8-20,13-1 11,-7-1 34,87 18-47,-95-7 28,33 6 128,117 8-156,-19-21 155,-153-6-106,178 11 504,150-14-553,-154-17 189,8 8-51,-20-8-28,16 9-52,-21-10-24,255 13-4,-287 6-34,88-1-48,-140 0-28,-3 0-46,-26 3-87,-38 2-14,-11 3-54,2 2-113,-7 0-93,22 1-373,-32-8-615,25-2 1475</inkml:trace>
  <inkml:trace contextRef="#ctx0" brushRef="#br2" timeOffset="71218.3045">14060 924 2913,'30'-1'412,"-13"-2"-110,-2-5 47,-4 3-129,2 0-43,5 3-61,1 2-41,5 3-30,14 4-34,13 3-25,14-5 21,0-3 1,40-4-8,-11 1 15,10 4 92,12 7-107,-14-2 173,12-3-173,4-7 122,11 1 372,52 8-494,-66 10 249,5-9-13,-18 10-16,-84-16-182,11 2 56,0 1 1,1 2-95,8 8 69,-33-13-64,0 1 1,-1 0 0,1 0 0,-1 0 0,0 1 0,1 0-6,-5-3 1,1-1 0,0 1 0,-1 0-1,1-1 1,-1 1 0,1 0 0,0-1 0,-1 1 0,0 0 0,1 0-1,-1 0 1,1-1 0,-1 1 0,0 0 0,0 0 0,0 0-1,1 0 1,-1 0 0,0 0 0,0 0 0,0-1 0,0 1 0,0 0-1,-1 0 1,1 0 0,0 0 0,0 0 0,0 0 0,-1-1-1,1 1 1,-1 0 0,1 0 0,0 0 0,-1-1 0,0 2-1,-1 1 1,-1-1-1,0 1 1,1-1 0,-1 0 0,0 0 0,0 0 0,0 0 0,0 0-1,-1-1 0,-7 4 2,0-1 1,0-1-1,0 0 0,0-1 0,-1 0 0,-2 0-2,-59 12 33,-42 20-7,-1-17-12,-25 17-92,87-27 21,19-4-20,-9 0-113,19 0 19,-1 1-38,-51 10-516,77-14 723,-44 9-396,-40 8-305</inkml:trace>
  <inkml:trace contextRef="#ctx0" brushRef="#br2" timeOffset="80896.4577">8595 2155 1784,'27'-32'450,"-14"10"-185,-1 4-71,2 0-75,2 6-46,-9 8-57,0 1-1,0 0 0,0 0 1,1 0-1,-1 1 0,1 0-15,13-4 53,17-7 30,20-7 71,5 6 34,-5 7-17,-20 3 35,0-2 0,24-7-206,-57 12 16,82-23 257,-54 16-147,0 1-1,19 0-125,76-1 174,9-10-90,-4 13-39,11 5-45,-40 1 3,131 3-2,43 14-45,-104-14 2,2-4-56,-21 1-40,-6 2-45,10 5-53,11 1-61,194 0-412,-14 8-4,-18-13 123,-143-4 335,4 4 70,-23 3 72,87 3 48,9-5 114,80-1 84,-21 13 32,18-8-10,-23 8-20,1-11-50,9-7-35,-96 0-33,170 1 46,-132 0 43,-40 0-27,-135 0-113,-43 0-71,16 4-119,-52-1 111,0 1 0,0 0 0,14 7 113</inkml:trace>
  <inkml:trace contextRef="#ctx0" brushRef="#br2" timeOffset="81716.1375">9955 1745 2264,'14'-14'389,"19"-19"809,-29 29-960,-3-1 43,-1-12 186,0 17-459,0 0 0,0 0-1,0 0 1,0 0 0,0-1 0,0 1 0,0 0 0,0 0-1,0 0 1,0 0 0,0 0 0,0-1 0,0 1-1,0 0 1,0 0 0,0 0 0,0 0 0,0 0 0,0 0-1,0-1 1,0 1 0,0 0 0,0 0 0,-1 0-1,1 0 1,0 0 0,0 0 0,0-1 0,0 1-1,0 0 1,0 0 0,0 0 0,0 0 0,-1 0 0,1 0-1,0 0 1,0 0 0,0 0 0,0 0 0,0 0-1,0 0 1,-1 0 0,1 0 0,0 0 0,0 0 0,0 0-1,0 0 1,0 0 0,-1 0 0,1 0 0,0 0-1,0 0 1,0 0 0,0 0 0,0 0 0,0 0-1,-1 0-7,-5 0 151,-14 0 138,-1-4-36,8-4-126,8 5-89,0 0 1,-1 1 0,1-1 0,-1 1 0,0 0 0,1 1-1,-4-1-38,-37-13 87,22 7-25,0 1-1,-1 0 0,-5 1-61,-73-2 131,50 1-80,16 2-23,-1 1 1,1 1 0,-1 3-1,-11 2-28,-84 15 53,64-13-38,31-2-5,-1 1 1,0 3 0,1 0 0,-17 7-11,-155 60 26,142-48-17,-9 7-37,0 4 1,-25 19 27,-52 23-94,64-37 16,0 1-57,-15 9-81,-42 20-164,94-39 185,11-1 47,30-22 95,0 1 0,-1-2 1,-9 5 52,9-9-84,2-5 71,22 7 15,-7 0 8,-4-5-8,1-1-1,-1 1 1,0 0 0,1 0 0,-1-1 0,1 1 0,-1 0-1,1-1 1,-1 1 0,1 0 0,0-1 0,-1 1 0,1-1-1,0 1 1,0 0-2,6 1 14,1-1 0,-1 0 0,0 0-1,1 0 1,-1-1 0,1 0 0,-1 0 0,2-1-14,26 0 64,9 1-17,31-1 105,28 6-152,30 12 64,-50-12-27,8-5-37,68 4 7,136 28-44,-191-18-22,-1 1-66,-36-5-6,0 0-49,-1-1-56,-2-1-62,38 6-241,-3 2-69,82 31-668,-179-47 1259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0:07.952"/>
    </inkml:context>
    <inkml:brush xml:id="br0">
      <inkml:brushProperty name="width" value="0.05" units="cm"/>
      <inkml:brushProperty name="height" value="0.05" units="cm"/>
      <inkml:brushProperty name="color" value="#E71224"/>
    </inkml:brush>
  </inkml:definitions>
  <inkml:trace contextRef="#ctx0" brushRef="#br0">0 0 4681,'13'0'581,"-1"0"-69,-1 0-65,-1 0-60,-1 0-58,-1 0-52,0 0-48,-1 0-44,6 0 57,-1 0-110,0 0-82,27 0-136,-18 0 102,2 0 105,-10 0-7,2 0 43,91 0 120,5 0-81,0 0-62,-7 0-42,-45 2-49,0 3 1,3 3-44,11 0 17,-2-1-5,-4-1 6,67 14-18,-115-16 0,19 4-13,24 3 13,-1-6-21,47 7-36,-33 3-18,-19-1-29,4 0-20,-21-4-16,-8-1-38,0-1-74,-13-2 8,0-1-44,33 16-699,-18-2 352,17 13-261,-50-32 896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38:02.158"/>
    </inkml:context>
    <inkml:brush xml:id="br0">
      <inkml:brushProperty name="width" value="0.05" units="cm"/>
      <inkml:brushProperty name="height" value="0.05" units="cm"/>
      <inkml:brushProperty name="color" value="#E71224"/>
    </inkml:brush>
  </inkml:definitions>
  <inkml:trace contextRef="#ctx0" brushRef="#br0">14779 7492 6601,'-8'-15'523,"0"1"-48,-1 2-45,0 0-40,0 0-36,0 2-34,-8-10 236,4 5-188,1 1-39,-1-2-35,6 7-158,0 0-34,-5-5 15,-4 0-86,-15-5-88,28 17 39,-1 0-1,1 1 1,-1-1 0,0 1 0,0 0-1,0 0 1,0 0 0,0 1-1,0-1 1,0 1 0,0 0 0,0 0-1,0 0 1,0 1 0,0-1-1,1 1 1,-1 0 0,0 0 0,0 1-1,0-1 1,1 1 0,-3 0 18,-1 3-54,-1 0-1,1 0 1,0 0 0,-3 4 54,-30 30-272,26-25 161,-37 40-188,2 4 75,-6 16 30,37-46 93,1 1-1,-12 28 102,1 21-94,18-45 64,-13 25-18,13-34 25,1-1 1,1 1 0,1 0 0,1 1-1,1 2 23,2 2-8,1 0 0,2 3 8,0-32 0,0 6 6,0 0 0,1 0-1,-1 0 1,1 1 0,0-1-1,1 0 1,-1 0 0,1-1 0,1 1-1,0 1-5,-1-3 11,0-1 0,0 1 0,1-1 0,0 0-1,0 0 1,-1 0 0,2 0 0,-1 0 0,0-1 0,3 2-11,-4-3 7,-1 0 1,1 0 0,-1 0 0,1 0-1,0-1 1,-1 1 0,1-1 0,0 1-1,-1-1 1,1 0 0,0 1 0,0-1-1,-1 0 1,1 0 0,0 0 0,0-1-1,-1 1 1,1 0 0,0-1 0,-1 1 0,1-1-1,0 1-7,7-3 32,0 0 0,0 0 0,-1-1-1,1 0 1,-1-1 0,0 0 0,4-3-32,62-53 161,-66 54-149,14-12 20,8-7 12,-1-1-1,1-4-43,-6 1 8,-2 0 1,-1-2-1,0-3-8,-15 26 0,4-8 0,91-155-10,-34 34-10,-44 88 16,57-126 23,-3-9 83,-29 61 35,-5 2 67,15-62 193,-40 118 85,4-39-482,-12 17 327,-7 44-126,7-16 130,0-1 59,-9 55-337,-1 1-1,0-1 1,0 1 0,0 0-1,0-1 1,-1 1-1,0-1 1,-1 0-53,2 5 13,0 0 0,0 1 0,0-1 1,-1 0-1,1 1 0,0-1 0,-1 1 0,1-1 0,0 0 0,-1 1 0,1-1 0,-1 1 1,1-1-1,-1 1 0,1 0 0,-1-1 0,1 1 0,-1-1 0,1 1 0,-1 0 1,1-1-1,-2 1-13,2 0 12,-1 0 1,0 0-1,0 0 1,1 0-1,-1 0 1,0 0-1,0 0 0,1 0 1,-1 1-1,0-1 1,1 0-1,-1 1 1,0-1-1,0 0 1,1 1-1,-1-1 1,0 1-13,-3 2 40,1 1 1,-1-1 0,1 1 0,-1 0 0,1 0 0,1 0 0,-3 3-41,-17 33 134,1 5-37,-1 6-36,0 2-35,6-15-25,11-25-3,-27 65-25,1 10-34,-9 59-104,20-67 24,4-21-7,-25 100-294,14-51 45,6-15-39,11-46 174,1 0-35,3-14 57,-3 15-149,-1 0-37,-21 93-972,-41 98-1276</inkml:trace>
  <inkml:trace contextRef="#ctx0" brushRef="#br0" timeOffset="-19143.6877">2464 1 2825,'1'34'326,"0"-19"-44,1 0 1,1 0-1,2 8-282,2 0 278,2 2-40,1 1-56,2 3-74,-11-25-100,17 43 89,-3-6 3,-2 1 1,-2 0-1,5 38-100,-8 27 228,-3-71-138,-1-8 31,-1-1 1,-2 6-122,-2-4 246,-5 25-246,0-4 143,-2 99 234,-2-54-186,-5-4-46,-20 90 31,1-4-102,0 45-30,-9-4-21,9 30-15,14-120 0,-33 257 32,43-288-25,-27 341 115,28-173-11,3-143-70,-9 320 123,15-77-83,0 181-57,-2-264-22,8 351 12,1-485-8,8 320 78,-9-158 36,13 17 76,7 176 237,0-10 93,-16-354-377,27 411 513,-31-373-448,18 330 409,-20-452-560,13 194 243,-9 63 16,9-77-108,6-18-53,-15-152-127,16 113 53,21 58-11,-42-218-79,50 211 12,-34-162-70,1 4-62,-5-19-7,-12-43 66,8 30-143,-2-13 22,-3-11 17,1-1-56,0-3-70,1-1-83,-2-6 18,-1-1-54,10-1-973,-5-2 462,6 0-414</inkml:trace>
  <inkml:trace contextRef="#ctx0" brushRef="#br0" timeOffset="-17494.2934">2490 129 3177,'18'16'201,"1"-3"-65,1-1-57,1-3-52,1-1-43,0-1-39,23 5-138,-17-5-68,1 2 1,-1 0 260,1 2-162,-3-4 55,-2-3 48,0 0 45,5 0 44,11 5 98,-3-1 71,4-3 79,0-1 16,1 3-3,22 3 195,9-6 107,-23-3-280,-6-1-100,1 0-44,39-5 57,27-12-43,-61 14-76,24 2-107,-17 0 68,14-3-68,-6-3 26,8-1 58,46 2-84,188 6 92,-101 0-113,-181 1 14,1 2-1,0 0 1,11 4 7,3 0-9,32 2 3,-16 8-5,-9-8 8,-17 8 5,-4-9-1,-1 9-13,-8-9 14,-13-6-3,0-1-1,-1 1 1,1 0-1,-1 0 0,1 1 1,-1-1-1,0 1 1,0-1-1,1 1 2,-2 0-3,0-1-1,1 1 1,-1 0-1,0 0 1,0 0-1,-1 0 1,1 0-1,-1 0 1,1 0-1,-1 0 1,0 1-1,0 1 4,1 5-14,-1-1-1,-1 0 0,1 0 0,-2 2 15,1 3-2,0 93 12,0-101-16,0 1 0,0-1 0,-1 0 0,0 1 0,-1 4 6,-15 23-44,15-21 23,0-1 0,1 1 0,0 0 0,1 0 0,2 8 21,-2 27-25,-5-10 45,-12 0 14,14-17-13,1 0 1,1 0-1,1 0 0,1 3-21,0 14 43,0 3 39,3 0 0,4 18-82,-2-18 91,-2 2 0,-1 18-91,-4-2 69,0 12 192,7 47-261,11-7 207,-9 18 15,-2-71-134,4 52 249,-4 25-337,6 107 245,1 8-55,-10-150-102,4 0 0,9 38-88,6 50 56,-17-115-42,19 200 8,-6-144-23,37 354-6,-46-278 0,8 5 4,-13-6 2,0 28 1,3-126 0,8 224 0,-11-108-3,13-4 11,-8 22 19,8-18 20,-9 18-7,9-18 9,-12 136 13,-5-233-37,-5 123 46,-12-8 59,9 12 76,-9 9 63,8 13 40,1-128-138,-5 221 257,13-117-186,0-17-82,14 83-12,-7-213-120,-2-13-16,4 54 2,7 7-14,-3-61 4,21 170-18,-29-196 1,3 31-48,9 33 61,1-11-58,-13-74-36,-2 32 94,-2-32-50,3 0 0,4 13 50,-2-15-36,-2 0-1,-2 13 37,-2-16-24,0 61 13,0-56 13,0-43-4,0 0 1,0 1-1,0-1 1,0 1-1,0-1 1,0 0-1,0 1 1,0-1 0,0 0-1,0 1 1,0-1-1,0 0 1,-1 1-1,1-1 1,0 0 0,0 1-1,0-1 1,-1 0-1,1 1 1,0-1-1,0 0 1,-1 0-1,1 1 1,0-1 0,-1 0-1,1 0 2,-13 10-30,-13 5-73,-12 7-40,31-18 125,-1 0 0,0-1 0,0 1-1,0-2 1,-1 1 0,1-1 0,0-1-1,-1 0 1,0 0 0,0 0 18,-24 3-37,-70 16-53,59-10 56,-14 7 34,-71 24-14,-7-5 14,-215 41-43,287-65 36,-15 4-26,-34 12 33,-16 13-7,-42 12 31,85-32 6,-136 39 76,81-13 0,-4-13-4,12 9-16,-5-6-26,52-15-85,47-11-26,3 0-36,19-5 41,1-1-57,2-1-50,0-1-45,0 0-87,0-1-44,-2 0-106,-7-1-263,6-1-9,-1 0-296</inkml:trace>
  <inkml:trace contextRef="#ctx0" brushRef="#br0" timeOffset="-15795.1556">2413 257 4225,'-1'1'514,"-3"2"-127,-6 8 252,6-8-456,1 0-36,1 0-48,1-2-40,0 1-27,1 1-30,0 26-15,0-15 98,0-14-82,0 0 0,0 0 1,0 0-1,0 0 1,0 1-1,0-1 0,0 0 1,0 0-1,0 0 1,0 0-1,0 0 0,0 0 1,0 1-1,0-1 1,0 0-1,0 0 0,0 0 1,0 0-1,0 0 1,0 1-1,0-1 0,0 0 1,0 0-1,0 0 1,0 0-1,0 0 0,0 0 1,-1 0-1,1 1 0,0-1 1,0 0-1,0 0 1,0 0-1,0 0 0,0 0 1,0 0-1,-1 0 1,1 0-1,0 0 0,0 0 1,0 0-1,0 0 1,0 0-1,-1 0 0,1 0 1,0 0-1,0 0 1,0 0-1,0 0 0,0 0 1,0 0-1,-1 0 0,1 0 1,0 0-1,0 0 1,0 0-1,0 0-3,-1 0 20,-1 0 1,1 0-1,0 0 1,0 0-1,0 0 0,0 0 1,0 1-1,0-1 0,0 0 1,0 1-1,-1-1 0,1 1 1,0-1-1,1 1 0,-1-1-20,-3 6 132,4-5-117,-1 0 1,1 0-1,-1 0 1,1-1-1,0 1 1,-1 0-1,1-1 1,-1 1-1,0 0 1,1-1-1,-1 1 1,0 0-1,1-1 1,-1 1 0,0-1-16,-46 9 370,16 0-223,-3 1 1,19-8-61,-4-2 34,1 2-59,2 2-34,9-2-26,1 1-1,0 0 0,0 0 1,0 1-1,-1 1-1,1-1-6,1-1 0,-1 0 0,1 0 0,-1-1 0,0 0 0,0 0 0,0 0 0,0 0 0,0-1 0,-2 0 6,-29 8-41,30-6 27,1 1 0,-1 0 0,1 0 0,-4 4 14,-14 8-37,-44 18-49,27-3 29,22-15 32,-105 88-81,103-84 97,0 1 0,-6 9 9,-11 26-6,18-32 6,12-14 0,0 0 0,1 0 0,0 0 0,0 1 0,1 0 0,-4 10 0,-5 16-2,-12 30-26,-8 34 28,11-28-31,-24 51 31,33-87 5,2 1-1,2 0 1,1 5-5,3-15 9,-2 17 5,2 0 0,1 1 0,3 10-14,-2 4 15,-12 77 16,10 21 29,8 52-60,1-78 12,11 148-2,-1-4-6,-12 400 38,0-334 82,0 0 69,1-233-121,-6 239 153,-12-130-95,8-25-45,2-95-47,-7 159 28,10-164-51,-4 0 0,-4 0 1,-15 51-16,2-48 9,16-68-6,2 1 1,1 6-4,2-4 2,3-19-1,-1 0 1,0 0-1,0 0 0,-1-1 1,-1 1-1,0-1 1,-4 9-2,-14 27-20,21-43 13,-9 19-57,10-23 62,0 0 0,0 1 0,-1-1 1,1 0-1,0 0 0,0 1 0,-1-1 1,1 0-1,0 0 0,-1 0 0,1 0 1,0 1-1,-1-1 0,1 0 0,-1 0 0,1 0 1,0 0-1,-1 0 0,1 0 0,0 0 1,-1 0-1,1 0 0,0 0 0,-1 0 1,1 0-1,-1 0 0,1 0 0,0 0 1,-1 0-1,1 0 0,0-1 0,-1 1 0,1 0 1,0 0-1,-1 0 0,1-1 0,0 1 1,0 0-1,-1 0 0,1-1 0,0 1 1,0 0-1,-1-1 0,1 1 0,0 0 1,0-1 1,-9-20-98,-7-15-12,15 31 102,-1-1 1,1 0-1,1 1 0,-1-1 1,1 0-1,0-1 8,0-46-1,0-18 51,0 55-23,1 0-1,1 0 1,1 0-1,0 0 1,2-2-27,2-12 42,-2 5-6,-4 18-24,-1 0 0,2 0-1,-1 0 1,1 0 0,0 0-1,1 1 1,-1-1 0,1 1-1,1-1 1,-1 1 0,1 0-1,0 0 1,0 1 0,1-1-1,0 1 1,1-1-12,-2 2 12,1 0-1,1 0 1,-1 1 0,0 0 0,1 0 0,-1 0-1,3 0-11,37-14 39,-36 14-36,-7 3-2,-1-1-1,1 1 1,0-1-1,0 1 1,-1 0 0,1-1-1,0 1 1,0 0 0,0 0-1,-1 0 1,1 1-1,0-1 1,0 0 0,-1 1-1,1-1 1,0 1 0,-1 0-1,1-1 1,0 1-1,-1 0 1,1 0 0,-1 0-1,1 0 1,-1 0 0,1 2-1,10 4 0,-9-5-1,1 0 1,0-1-1,0 1 1,-1 1-1,0-1 0,1 0 1,-1 1-1,0 0 1,2 1 0,-3 1 0,0-1 1,0 1 0,0-1 0,-1 1 0,1 0 0,-1-1 0,0 5-1,5 16 0,67 219 48,-10 17-28,-46-166-81,1 62 61,-13 23-69,-1-27 17,13 14-15,-13 99 29,1 24 80,12-106-10,-14-5 7,2 27 5,12-5-15,-11-97-22,18 198 11,4-118-12,-2-8 16,-7 11-22,-14-105 6,4 53 4,7 12-10,5 45 3,-16-102-7,-1-16 20,2-1 0,13 54-16,24 57 44,-9 12 17,66 197 92,-50-213-96,-3 17 36,-13-17 24,-7-71-4,19 94 137,-38-155-184,20 109 176,-20-121-164,2-1 0,1 0 0,5 9-78,-10-33 12,0 0 0,0 0 0,1 0 0,4 5-12,18 20-32,0 0-91,-16-20 30,-1-2-87,-1-3-75,1-1-61,8 1-281,15 0-401,-11-8 230,8-2-333</inkml:trace>
  <inkml:trace contextRef="#ctx0" brushRef="#br0" timeOffset="-14574.3197">129 7159 3873,'0'1'529,"0"2"-133,0-1-244,0 0 61,0 1 51,0 1 42,0 1 141,0 10 908,0-7-814,0-2-123,0 0-89,0-3-204,0 0-33,0 0-38,0 0-41,0 0-44,0-1-48,0 1-51,0-1-55,-4 29 252,-5-11-40,7-16-25,0-1 1,1 1-1,-1 0 0,1 0 1,0 0-1,0 0 0,0 0 1,0 0-1,1 1 1,0-1-1,-1 3-2,2-3 40,-1 1-79,0 0-1,0-1 102,0 0 90,0-2-32,-1 0 36,6-2-67,28 0 61,-23 0-127,-6 0 36,0 0 16,1 0-58,23 0 122,-18 0-110,-10 0-27,1 0-1,-1 0 0,0 0 1,1 0-1,-1 0 1,0 0-1,1 0 1,-1 0-1,0 0 0,1 0 1,-1 1-1,1-1 1,-1 0-1,0 0 1,1 0-1,-1 0 1,0 1-1,0-1 0,1 0 1,-1 0-1,0 1 1,0-1-1,1 0 1,-1 1-1,0-1 0,0 0-1,12 13 14,0 1-1,-1 0 0,5 10-13,2 1 8,-14-20-5,0 1 0,-1 0 0,1 0 0,-1 0 0,0 0 0,-1 1 0,1-1-1,-1 1 1,-1-1 0,1 1 0,-1 0 0,0 0 0,-1-1 0,1 1 0,-1 0-1,-1 0 1,1 0 0,-2 2-3,1 33 14,1 82 27,0-121-36,-1 0 0,1 0 0,0-1 0,-1 1 0,0 0 0,0 0-1,0 0 1,0-1 0,0 1 0,0 0 0,-1-1 0,1 1 0,-1-1-5,0 1 6,1-1 1,-1 1 0,1-1-1,0 1 1,0 0-1,0-1 1,0 1 0,0 0-1,0 0 1,1 0-1,-1 0 1,1 0 0,0 0-7,0 18 52,0-17-4,0 1-27,0-4-21,0 0-1,0 0 1,0 0 0,0-1 0,0 1 0,0 0 0,-1 0-1,1 0 1,0 0 0,-1 0 0,1 0 0,0 0-1,-1 0 1,1-1 0,-1 1 0,1 0 0,-1 0 0,0 0-4,0-1 0,1 1 0,-1-1 1,0 1-1,0-1 0,0 0 1,0 1-1,0-1 0,0 0 0,1 1 1,-1-1-1,0 0 0,0 0 0,0 0 1,0 0-1,0 0 0,0 0 4,-3 0-63,3 0-42,1 0-59,0 0-52,0 0 26,0 0 22,0 0-14,0 0-50,0 0-56,0 0-46,-4 0-808,-17 0-715</inkml:trace>
  <inkml:trace contextRef="#ctx0" brushRef="#br0" timeOffset="-14327.6469">1 7313 4025,'0'-5'1642,"1"-2"-1091,1 2-56,1 2-65,1 0-71,1 0-62,1-1-101,-1-7 44,-1 0-113,11-10 18,-11 17-121,0 0 0,0 0 0,1 1 0,-1-1 0,1 1 0,1-1-24,11-3 58,-16 7-55,1 0-1,0-1 1,-1 1 0,1-1 0,-1 0 0,1 1 0,-1-1 0,1 0 0,-1 0 0,0 0-1,1 0 1,-1 0 0,0 0 0,0-1 0,0 1 0,1 0 0,-2-1 0,1 1-1,0 0 1,0-1 0,0 1 0,-1-1 0,1 0 0,0 0-3,4-19 17,4-10-21,7 10-52,10-10-291,-20 21 182,0 0-49,2-2-149,-4 6 133,0-1-38,1 1-40,0-1-46,1 1-49,1-1-52,18-19-1500</inkml:trace>
  <inkml:trace contextRef="#ctx0" brushRef="#br0" timeOffset="-13807.7045">617 7056 4841,'-1'0'548,"-3"0"-138,-1 0-101,1 1-42,0 1-46,1 0-51,1 1-53,0 1-58,1 0-61,1 1-65,0 0-115,0-5 42,0 0 88,0 0 76,0 4 33,0 14 126,0-1-43,0 60 309,0-57-316,0 2 40,3 7-9,3 1-43,10 16-2,1-2-50,-8-22-41,14 36 12,25 59-23,-35-88-53,2 0-1,15 20 37,-29-46-4,1-1 0,-1 0 0,1 0 0,0 0-1,0 0 1,0 0 0,0 0 0,0-1 0,0 1 0,0 0 0,1-1 0,-1 0-1,1 0 1,-1 1 0,1-1 0,0 0 4,3 0-1,0 0 1,0-1-1,1 1 0,-1-1 0,0-1 0,1 1 1,15-1 40,-20 1-27,0 0-1,0 0 1,0 0 0,0 0-1,-1 0 1,1 0-1,0-1 1,0 1-1,0-1 1,-1 1-1,1-1 1,0 0-1,0 0 1,-1 0 0,1 0-1,-1 0 1,1 0-1,-1 0 1,1 0-1,-1-1 1,0 1-1,1-2-12,1-1 40,-2 0-1,1 0 0,0 0 1,-1 0-1,0 0 0,0-1 0,0 1 1,0-2-40,3-15 140,13-30 239,-9-5-15,-1 29-232,4-32 94,-10 51-197,0 0 0,-1 0 0,0 0 0,0 0 0,-1 0 0,0-3-29,-17-49 147,13 28-99,4 20-35,-1-1 1,-1 1-1,0 1 0,0-1 1,-1 0-1,-5-8-13,-5-12 15,9 21-12,-1-1 0,0 0 0,0 1 0,-1 1 0,-1-1 0,0 1 0,0 0 0,-5-4-3,-2-1-8,2 1-11,-1 0 0,-1 1 0,-2-1 19,-19-6-63,32 18 49,0 1 0,-1 0 1,1 0-1,-1 0 0,0 0 0,1 0 1,-4 1 13,-22 3-110,25-1 94,-1 0 1,1 0 0,0 1 0,0-1 0,0 1 0,0 0 0,1 1 0,-1-1 0,1 1 15,-24 16-104,16-12 75,-19 14-57,9 4-23,4 4-62,2 0-467,-9 30 638,11-27-768,2 0 0,-3 19 768,10-26-453,2 1-85,1 3-112,1-14 273,1 2-38,0 59-1608</inkml:trace>
  <inkml:trace contextRef="#ctx0" brushRef="#br0" timeOffset="-13341.5844">1078 6800 3289,'-12'1'358,"5"4"-53,2 3-47,2 3-39,-8 23 153,-10-1-234,16-27-132,0 0 0,1 0 0,0 1 0,0 0 0,0 0 0,1 0 0,0 0 0,1 0 1,-1 0-1,2 1 0,-1 0 0,1-1 0,0 1 0,0 7-6,0-3 22,0-1 0,-1 1 1,0 0-1,-1-1 1,0 1-1,-4 8-22,4-12 19,-3 18 95,6-22-94,-1 0-1,1-1 0,0 1 1,1 0-1,-1 0 0,0 0 0,1-1 1,0 1-1,0 0 0,0-1 0,1 2-19,9 18 184,-4-11-51,-7-10-99,1 0 0,0 1 0,-1-1-1,1 0 1,-1 1 0,1-1 0,-1 1 0,0-1 0,0 0 0,0 1-34,0-1 36,0 1 0,0-1-1,0 0 1,0 1 0,1-1 0,-1 0 0,1 1 0,-1-1 0,1 0-1,0 0-35,0 0 27,0 0-1,1 0 1,-1 0-1,0-1 1,1 1-1,-1-1 1,1 1-1,0-1 0,-1 1 1,1-1-1,0 0 1,0 0-1,0 0 1,0 0-1,0 0 1,0 0-1,0-1 1,0 1-1,0-1 0,0 1 1,1-1-27,9 4 110,2 3-20,-10-5-68,0 0 0,0 0 0,0 0-1,0-1 1,0 1 0,0-1 0,2 0-22,-4-1 13,1 1 0,0-1 1,-1 0-1,1 0 0,0-1 1,0 1-1,-1 0 0,1-1 1,0 0-1,-1 0-13,45-16 87,-29 14-65,-13 2-17,0 0 1,0 0 0,-1 0-1,1-1 1,0 1 0,0-2-6,29-21 27,-17 10-13,23-14 35,-28 20-23,0 0 1,0-1-1,6-7-26,-11 8 42,1 0 0,-1-1-1,5-8-41,-8 11 21,-1 2-6,-1 1 0,1-1-1,-1 0 1,0 0 0,0 0-1,-1 0 1,2-4-15,0-10 66,-2-4 35,-1 5-59,-2-60 211,1 70-220,0 0-1,-1 0 0,1-1 1,-1 1-1,0 0 1,-1 0-1,0 1 0,0-1 1,-3-3-33,-16-19 154,-10-3-42,9 12-63,23 19-48,-6-6 9,-1 1 1,0 0-1,0 0 0,0 1 1,-3-2-11,5 4-1,0 1 0,0 0-1,0 1 1,0-1 0,0 1 0,-1 0-1,1 0 1,0 0 0,0 1 0,-1 0 0,0 0 1,-27 1-46,21 0 40,0 0-1,0 1 1,0 0-1,0 1 1,-2 1 6,-11 7-42,1 3-45,1 5-61,1 4-79,12-9-2,0 0-51,-17 31-678,14-14 369,-4 15-209</inkml:trace>
  <inkml:trace contextRef="#ctx0" brushRef="#br0" timeOffset="-11596.8632">2182 7184 3873,'-5'0'1192,"1"0"-838,0 0-49,1 0-42,2 0-36,3 0 78,13 0 69,-15 0-278,0 0-42,8-4 29,13-5-24,-1 2 0,1 0 1,1 1-1,-1 1 0,1 1 1,14-1-60,-3 2 153,1 1 1,5 2-154,47-3 235,42-14 19,-17 11-93,4 7-49,-33-1-64,56 4 12,4 5-42,134 4-85,28 3-133,-227-11 136,94 4-95,17 8 12,-26-8 38,-8 8 48,-4-9-14,-78 1-50,-41-4 30,-1-2-33,-3 0-20,1-1-38,15 2-192,1 1-103,-2 1-109,0 4-114,-8 1 0,13 4-399</inkml:trace>
  <inkml:trace contextRef="#ctx0" brushRef="#br0" timeOffset="-11127.8002">2464 9981 5089,'27'0'133,"96"-1"540,-82-1-409,0 0 36,-4-2-14,1 0 37,4-2 44,2-1 49,-11 2-250,0 0-39,36-5 33,-4 1-93,94-17-14,92-19-16,178-34 30,-303 52-45,232-45-5,-140 38-74,-113 14 5,56-9-59,-86 18-61,16 3 172,105-1-308,-103 0 64,-58 4 94,0 2-49,3 0-92,1 2-53,38-4-403,-16-1 182,32-9-225</inkml:trace>
  <inkml:trace contextRef="#ctx0" brushRef="#br0" timeOffset="-9676.9671">4978 924 3833,'0'-21'1197,"1"16"-441,0 3-536,1 0-34,-2 2-186,3-3 145,1-1-36,7-10 92,-6 3-94,1 1 54,13 2-35,-15 7-115,16-8 69,13-12 96,-24 14-113,0 1 0,0 0 1,1 1-1,0 0 0,0 1 0,4-2-63,37-2 200,-27 1-116,39-7 60,-55 14-133,-1-1 0,1 1 0,0 0 0,0 0-1,-1 1 1,1 0 0,5 2-11,43 14 16,-30-14-7,-21-3-7,-1 0 0,0 0 1,0 0-1,1 1 0,-1 0 1,0 0-1,0 0 0,0 0 1,0 1-1,0 0 0,0 0 1,-1 0-1,1 0 0,-1 0 1,1 1-1,-1-1 0,0 1 1,3 3-3,12 11 20,14 14 28,-5 2 14,-15-16-40,-1 0 0,-1 1 0,-1 0 0,0 1 0,-1-1 0,-1 1 0,0 5-22,31 99 88,-11-38 17,11 62-105,-15-17 53,9 39 13,11-28-10,-9 9 11,9 4 2,-9-4 12,9-13-5,-17-22 65,5 72-141,-7-36 57,-10-77-30,4 20 64,-3 20-91,-6 23 62,8 4 6,-9-26-3,9 1-9,-13-89-46,-1 2-6,1 0 0,2-1 0,1 2-4,-4-21-4,0 1 1,1-1 0,0-1-1,1 1 1,0 0 0,0-1-1,1 0 1,0 0-1,0-1 1,5 4 3,36 36-27,-47-46 28,1-1 0,-1 1-1,1-1 1,0 1 0,-1-1-1,1 1 1,0-1 0,-1 0-1,1 1 1,0-1 0,-1 0-1,1 0 1,0 1 0,0-1-1,-1 0 1,1 0 0,0 0-1,0 0 1,-1 0 0,1 0-1,0 0 1,0 0 0,0-1-1,-1 1 1,1 0 0,0 0-1,-1 0 1,1-1 0,0 1-1,-1-1 1,1 1 0,0 0-1,-1-1 1,1 1 0,0-1-1,-1 0 0,0 1 0,2-3 6,-1-1 0,0 0 0,0 0 0,0 0 0,0 0 0,-1 0 0,0-1 0,0 1 0,0 0 0,0 0 0,0 0 0,-1-2-6,0-17 18,2-12 5,0 16-14,-1 1 0,0-1 0,-1 0 1,-1 1-1,-2-3-9,-13-26 20,-1 4 92,11 30-73,2-8 52,5 21-90,0-1 0,1 1 1,-1 0-1,0 0 1,0 0-1,0 0 1,0 0-1,0 0 0,0-1 1,0 1-1,0 0 1,0 0-1,0 0 0,0 0 1,0 0-1,0-1 1,0 1-1,0 0 1,0 0-1,-1 0 0,1 0 1,0 0-1,0 0 1,0-1-1,0 1 1,0 0-1,0 0 0,0 0 1,0 0-1,0 0 1,0 0-1,-1 0 1,1 0-1,0 0 0,0-1 1,0 1-1,0 0 1,0 0-1,0 0 1,-1 0-1,1 0 0,0 0 1,0 0-1,0 0 1,0 0-1,0 0 1,0 0-1,-1 0 0,1 0 1,0 0-1,0 0 1,0 0-1,0 0 1,0 0-1,-1 0 0,1 0 1,0 0-2,-5 0 22,0 0-13,0 0-1,0 1 1,0-1-1,0 1 1,-5 1-9,8-2-1,0 1 1,1-1-1,-1 1 1,1 0-1,-1 0 0,1 0 1,-1 0-1,1 0 1,-1 0-1,1 0 0,0 0 1,-1 0-1,1 1 1,0-1-1,0 0 0,0 1 1,0-1-1,0 1 1,1-1-1,-1 1 0,0 0 1,1-1 0,-9 46-1,6-37 2,0-1 1,-1 1-1,0-1 1,-1 0-2,0 0 1,1 1 0,0-1 0,0 1 0,1 0 1,-1 2-2,-4 61-3,-9 8 7,12-23-3,2 0-1,5 41 0,-1-6 2,3-18 5,7 37-7,-4-47 2,1 68 7,9 17-10,-8 4 4,10 11-6,9 5 3,-2-14 0,51 345 17,-63-418-12,12 83 30,-20-108 52,-1 54-87,-4-23 77,1 18 63,-7 3 35,3-85-119,-2 0-1,0 0 1,-1-1-1,-2 1 0,-1-1 1,0-1-1,-8 13-55,4-12 60,-2-1 0,-6 8-60,6-12 44,-1-1-1,-14 15-43,14-19 13,0 0-1,-1-1 0,-1 0 1,0-2-1,-1 0 0,0 0 0,-18 6-12,2-5 9,-1-1 0,1-2 0,-20 2-9,-7 2 13,28-6-10,1 0-1,-1-2 0,-21 0-2,-43-4-49,81-1 35,-18 0-70,-18 0 14,-2 0-11,19 0-27,5 0-39,0 0-69,6 0-29,0 0-69,1 0-78,-1 0-90,22 0 183,1 0-49,0 0-826,1 0 419,0 0-311</inkml:trace>
  <inkml:trace contextRef="#ctx0" brushRef="#br0" timeOffset="-9057.2187">7390 3131 4049,'-19'-21'1044,"1"1"-171,8 10-494,0 2-56,-1 0-68,-1 3-80,-1 1-93,-1 3-104,9 1 26,-9 0 32,-1 0 0,1 1 1,-3 1-37,13-1 10,-1 0 0,1 0 0,0 0 0,0 1 0,0-1-1,0 1 1,0 0 0,0 0 0,0 1 0,1-1 0,-1 1 0,1 0 0,-1 0-10,-3 4 45,0 2 0,1-1-1,-6 9-44,-16 23 150,18-25-117,0 0 0,1 0 0,0 1 0,1 1 0,1-1-1,0 1 1,2 1 0,-2 7-33,-7 47 177,-3 69-177,-4 18 102,10-88-12,3 0-1,3 0 1,4 19-90,3-4 279,11 58-279,-7-91 64,-1 7 20,-1-17 86,6 32-170,-7-61 22,1 0-1,0 0 0,1 0 0,0-1 0,1 1 0,8 11-21,-11-21 8,-1 0-1,1 0 1,1 0 0,-1 0-1,0-1 1,1 1-1,0-1 1,0 0-1,0 0 1,1 0-8,0 0 15,0-1 0,0 1 0,1-1-1,-1 0 1,0-1 0,1 1 0,-1-1 0,5 0-15,-3 0 17,0-1 0,0 0 0,-1 0 0,1-1 0,0 0 0,0 0 0,-1-1 0,1 1 0,-1-2 0,1 1 0,-1-1 0,0 1 0,0-2 0,0 1 0,0-1 0,0 0-17,11-10 51,0-1 1,-1-1-1,2-2-51,2-5 35,0-1-1,-2-1 0,6-11-34,-20 27 3,1 1-1,-1-1 0,-1 0 0,1-1 0,-2 1 0,1 0 0,-1-1 0,-1 1 0,1-1 0,-2 0 0,1 1 1,-1-1-1,-1-3-2,1-3 3,0-33 1,0 20 0,0 1 0,-5-24-4,3 36 3,-1 1 0,-1-1 0,0 1 1,-4-9-4,5 18-1,0-1 1,0 1-1,0 0 1,0 1 0,-1-1-1,0 1 1,-1-1 0,1 1-1,-1 1 1,0-1-1,0 1 1,-4-3 0,4 3-3,2 1 1,1 1-1,-1 0 1,0 1 0,0-1 0,0 0 0,0 1 0,0-1 0,0 1 0,0 0 0,0 0 0,0 0 0,0 1 0,-1-1-1,1 1 1,0 0 0,-1 0 0,1 0 0,0 0 0,-1 0 0,1 1 0,0-1 0,-1 1 2,-6 3-10,1 1 0,-1 0 0,0 0 1,1 1-1,0 0 0,1 1 0,-1 0 0,1 0 1,1 0-1,-1 1 0,-2 5 10,-1 0-43,1 1-1,1 0 1,-1 4 43,-6 13-106,4 0-36,4-8 5,0 0-66,2-8 12,0 1-58,1-4-11,-1 1-55,0 0-62,0 1-67,-6 11-488,7-3-109,8-9 127,11 3-537</inkml:trace>
  <inkml:trace contextRef="#ctx0" brushRef="#br0" timeOffset="-8679.8631">7826 3618 4161,'0'16'602,"0"-1"-47,0 2-47,0-1-46,0 0-45,0 1-45,0-1-42,0 1-42,0-1-41,0 0-41,0 0-39,0 0-38,0-1-37,0 0-37,0 0-35,0-2-34,0 75 249,0-6-97,0 167 74,0-240-200,0-1 0,0 0 0,1 0-1,0 0 1,1 0 0,-1 0 0,2 0 0,-1 0 0,1-1 0,0 1 0,2 3-12,0-1 29,-5-9-27,0-1 0,0 1 0,0 0 0,0-1 1,0 1-1,0 0 0,1-1 0,-1 1 0,0-1 0,0 1 0,1 0 1,-1-1-1,0 1 0,1-1 0,-1 1 0,1-1 0,-1 1 1,1-1-1,-1 1 0,1-1 0,-1 0 0,1 1 0,-1-1 1,1 1-1,-1-1 0,1 0 0,0 0 0,-1 1 0,1-1 1,-1 0-1,1 0 0,0 0 0,-1 0 0,1 0 0,0 0 0,-1 0 1,1 0-1,0 0 0,-1 0 0,1 0 0,0 0 0,-1 0 1,1-1-1,0 1 0,-1 0 0,1 0 0,-1-1 0,1 1 1,0 0-1,-1-1 0,1 1 0,-1-1-2,11-4 27,-1-1 1,0-1-1,0 0 1,-1 0-1,2-3-27,0-1 23,0 0 1,-1 0-1,-1-1 0,0 0 0,4-9-23,16-25 55,6-7-16,4-6-11,-25 36-18,-2-1 1,0-1 0,-2 1-1,7-24-10,4-30 22,-2-1-22,-17 68 0,2-7 2,0 0 1,-1 0 0,-1-1-1,0 1 1,-2-1-1,0 0 1,-1 1-1,-1-1 1,-1 1 0,0 0-1,-2 0 1,0 0-1,-1 0 1,0 1-1,-8-14-2,7 19 10,-1-1 0,-1 1 0,0 0-1,0 0 1,-1 1 0,0 1 0,-1 0 0,-1 0-1,1 1 1,-11-6-10,-2 0 56,-1 0-1,-3 1-55,-51-21 172,75 33-158,-1 0 1,1 1 0,-1-1 0,0 1 0,0 0 0,1 0 0,-1 1 0,0 0 0,0-1 0,0 1 0,0 1 0,-4 0-15,2 1 19,0 0 1,1 1 0,-1 0 0,1 0 0,0 0-1,-6 5-19,1-1 21,-51 34 51,16-1-106,7 7-109,2 13-108,24-37 148,1 1-68,0 2-90,0 1-115,5-9 51,0 0-70,0 2-75,0-1-83,-3 12-235,-5 15-347</inkml:trace>
  <inkml:trace contextRef="#ctx0" brushRef="#br0" timeOffset="-8298.9101">8750 2541 3361,'0'12'1267,"0"-3"-315,0 1-61,-1 2-61,-3 0-63,0 4-186,-1-1-116,2-1-106,0 0-92,0 0-81,1 0-69,0 0-57,0-1-44,0 2-35,-9 48-141,7-44 169,-2 1 55,-13 50-211,-9 57 147,20-50-80,-9-22 33,10-24 28,4-18 11,-1 1-1,1-1 1,-6 10 8,6-15 19,6-7 22,-2-1-30,0 0-1,1-1 1,-1 1-1,0 0 1,0-1-1,0 1 1,0 0-1,1-1 1,-1 0-1,0 1 1,0-1-1,0 0 1,0 1-1,0-1 1,-1 0-1,1 0 0,0 0 1,0 0-1,0 0 1,-1 0-1,1 0-10,19-35 201,-15 26-168,11-28 65,-8 17-57,1 1 0,0 0 0,5-5-41,-8 14-2,8-12-19,-1 0 1,6-17 20,-4-8-70,-13 36 27,0 0-1,-1 0 0,-1-8 44,0-31-184,0 4-41,1 45 209,-1 0 0,0 1 0,0-1 0,0 1 0,0-1 0,0 0 0,-1 1 0,1-1 0,0 1-1,-1-1 1,1 0 0,-1 1 0,0-1 0,1 1 0,-1-1 16,-1 2-16,1-1 0,-1 0 0,1 1 0,-1-1 0,1 1 0,-1-1 0,1 1 1,-1 0-1,0-1 0,1 1 0,-1 0 0,1 0 0,-1 0 0,0 0 0,0 1 16,-4-1-32,0 1 0,0 0 1,0 0-1,0 0 0,0 1 1,0 0-1,0 0 0,0 0 1,-2 2 31,-22 14-94,-2 3 55,19-10-27,-1 1 40,-31 32 43,27-23-58,8-7-23,1-1-41,0 1-49,1 0-59,1 0-67,0 1-76,2 0-84,1-1-95,1 16-548,6-13 290,4-3-91,7 2-547</inkml:trace>
  <inkml:trace contextRef="#ctx0" brushRef="#br0" timeOffset="-7732.2393">9468 2104 5833,'0'11'442,"-1"-2"-67,1-1-60,-1 0-52,-1 0-7,0-1-52,-1 2-11,-2 4 39,-2 6 72,2-4-27,-6 21-26,-1-1-82,-4 6-47,-8 19-24,3-10-17,7-15 10,-50 149 262,-26 34-3,0 0-71,-21 21-54,17-16-110,-4-21-70,-22 49-68,50-81-41,-18 41-77,29-90 17,26-55 37,2 0-34,3 0-48,4-1-64,18-44-53,7-42-102,-1 13 265,1 0 0,0 0 0,0 0 0,1 0 0,0 1 0,2-6 123,0 2-166,0 0-1,2 1 1,-1-1-1,3-2 167,31-39-584,5 2 92,-11 12 186,30-45-228,-30 38 311,4-3 65,-5 11 120,-8 10 61,-1-2 46,-1 1 51,-4 0 55,-5 4 39,-4 8-26,1 1 42,1 2 59,2 4 73,0 4 29,-2 6-59,-2 5-50,-3 2-41,2 11 75,-2 10 65,-3-14-155,4 7 10,3 11 45,-2 40 126,0-34-259,1 17 16,-4 3-52,-5-37-92,2 0-1,0 0 1,3 7-20,0-8-10,0 1 0,2-1-1,0 0 1,1 0 0,2 0 10,-8-17-5,-1 0 0,1-1 0,0 1 0,0-1 0,1 1 0,-1-1 0,1 0 0,0 0 0,0 0-1,0 0 1,0 0 0,0-1 0,2 2 5,-3-4 0,-1 1 0,1-1 0,-1 0 0,0 1 0,1-1 0,-1 0 0,1 0 0,-1 0 0,1 0 0,-1 0 0,1 0 0,-1 0 0,1-1 0,-1 1 0,0-1 0,1 1 0,-1-1 0,1 1 0,-1-1 0,0 0 0,0 1 0,1-1 0,-1 0-1,0 0 1,0 0 0,0 0 0,0 0 0,0 0 0,0-1 0,7-7 22,1-1 0,-2 0 0,1 0 0,-2-1 0,1 0 0,1-6-22,28-70 79,-22 51-58,-9 22-20,0 0 0,-1-1-1,0 0 1,-1 0 0,-1 0-1,0-1 1,-1 1-1,-1 0 1,-1-11-1,1 2 6,1 6 4,0 13-9,0 0 1,-1 0 0,0 1 0,0-1 0,0 0 0,-1 0-1,1 1 1,-1-1 0,-1 0 0,1 1 0,-1-2-2,0 2-1,0 1 0,0-1 0,0 1 0,0 0 1,0 0-1,-1 0 0,0 0 0,1 0 0,-1 0 0,0 1 1,-1-1-1,1 1 0,0 0 0,-1 0 0,1 0 0,-1 1 1,-1-1-5,0 1 0,0-1 0,1 1 0,-1 1 0,0-1 0,0 1 0,0 0 0,0 0 0,0 0 0,0 1 0,-2 0 5,-8 2-22,1 1 0,0 1-1,0 0 1,0 1 0,0 0 0,1 1 0,-3 3 22,-46 31-217,42-24 100,-2 3-75,-4 6-97,23-23 249,-1 1 19,0 2-36,-2 1-54,1 1-68,1-1-83,1-2-100,2-1-116,1-2 191,1-2-34,-1-4-305,0-9-194</inkml:trace>
  <inkml:trace contextRef="#ctx0" brushRef="#br0" timeOffset="-6796.6415">11161 2156 4657,'0'-3'128,"1"1"0,-1 0 0,0-1 0,1 1-1,-1-1 1,1 1 0,-1 0 0,1 0 0,1-3-128,6-8 684,-4 7-397,0-1-51,-1-2-72,-3 2-46,0 7-111,0-1-1,-1 1 1,1-1 0,0 1 0,-1 0-1,1-1 1,0 1 0,-1-1 0,1 1 0,0-1-1,-1 1 1,1 0 0,-1-1 0,1 1 0,-1 0-1,1 0 1,0-1 0,-1 1 0,1 0-1,-1 0-6,-3-1 21,-1 0-1,1 0 0,0 1 1,0 0-1,0 0 1,-4 0-21,-1 1 71,0-1 13,0 0 0,0 1 0,0 1 0,0-1 0,-4 3-84,-4 2 173,0 0 1,0 2-1,-8 5-173,5-3 137,-10 8 97,5 3-43,18-12-121,-1-1-1,1 1 1,1 0-1,-5 8-69,-12 30 157,-6 27 35,21-51-128,-47 140 267,35-93-80,-3 35-251,-2 59 146,6 10-33,7-59-53,0 8-17,3 0-39,6-26-98,6 39 94,14 74-176,-13-138 94,4 46-87,-4-76-48,10 34 217,-9-50-68,1-1 1,2 1-1,0-1 1,2 0-1,4 6 68,7 12-54,-21-43 54,0 0 0,0 1 0,0-1 0,0 0 0,1 1 0,-1-1 0,0 0 0,0 1 0,0-1 0,0 0 0,0 1 0,1-1 0,-1 0 0,0 1 0,0-1 0,0 0 0,1 1 0,-1-1 0,0 0 0,0 0 0,1 1 0,-1-1 0,0 0 0,1 0 0,-1 0 0,0 0 0,1 1 0,-1-1 0,0 0 0,1 0 0,-1 0 0,0 0 0,1 0 0,-1 0 0,1 0 0,16 0 21,-17 0-21,0 0 1,0 0-1,0 0 0,1 0 1,-1 0-1,0 0 0,0 0 0,0 1 1,0-1-1,0 0 0,1 0 1,-1 0-1,0 0 0,0-1 1,0 1-1,0 0 0,0 0 1,1 0-1,-1 0 0,0 0 0,0 0 1,0 0-1,0 0 0,0 0 1,0 0-1,0 0 0,1 0 1,-1 0-1,0 0 0,0-1 0,0 1 1,0 0-1,0 0 0,0 0 1,0 0-1,0 0 0,0 0 1,0 0-1,0-1 0,1 1 1,-1 0-1,0 0 0,0 0 0,0 0 1,0 0-1,0-1 0,0 1 1,0 0-1,0 0 0,0 0 1,0 0-1,0 0 0,0-1 0,-1 1 1,1 0-1,0 0 0,0 0 0,1-7-2,-1-13-29,-5-4-60,-5-1-58,-1 2-1,0 0 0,-2 0 1,-7-9 149,-13-14-167,6 14 49,3 2 36,-20-22-7,15 17 55,-14-10 24,-13-3 42,5 4 11,22 13-10,-10-11 28,4 18-6,-9-1 52,21 13 10,-1 2 1,0 0-1,0 1 1,-21-3-118,42 11 22,-1 0 0,0 1 0,0-1 0,0 1-1,1 0 1,-1 0 0,0 0 0,0 1 0,0-1 0,0 1 0,1 0 0,-1 0-1,0 0 1,1 1 0,-1-1 0,1 1 0,-1 0 0,0 0-22,-6 4 70,-13-1 59,-2 0-56,24-5-72,1 0 0,0 0 0,-1 1 0,1-1-1,0 0 1,0 0 0,-1 1 0,1-1-1,0 0 1,0 1 0,-1-1 0,1 0 0,0 0-1,0 1 1,0-1 0,0 1 0,0-1-1,-1 0 1,1 1 0,0-1 0,0 0 0,0 1-1,0-1 1,0 0 0,0 1 0,0-1-1,0 1 1,0-1 0,0 0 0,1 1 0,-1-1-1,0 0 1,0 1 0,0-1 0,0 0-1,0 1 1,1-1 0,-1 0 0,0 1-1,0-1 1,0 0 0,1 0 0,-1 1 0,0-1-1,1 0 1,-1 0 0,0 1 0,1-1-1,-1 0 1,0 0 0,1 0 0,-1 0-1,2 1 6,1 0 0,-1 0 0,0 0 0,1 0 0,-1-1 0,1 1 0,-1-1 0,1 0 0,-1 0 0,0 0 0,1 0 0,-1 0 0,3-1-6,10 1 20,92 0 39,-70 0-59,-2 1-26,0-1 0,34-6 26,-12-6-50,0-2 1,-1-4-1,45-19 50,-69 24-22,75-21-72,13-9-77,-17 9-32,-26-4 3,-40 28 77,-19 7 62,2-5-2,-18 6 58,1 1-1,-1-1 0,1 1 1,-1 0-1,1 0 0,0 0 1,0 0-1,0 0 0,-1 1 1,1-1-1,0 1 0,0 0 1,0 0-1,0 0 0,0 0 1,0 1-1,0-1 0,-1 1 1,3 0 5,9 9 21,-10-6 5,-1 1 1,1 0 0,-1 0-1,0 0 1,0 0 0,0 0-1,1 6-26,2 6 35,-3-2 15,-1-1 1,-1 0-1,0 0 0,-1 1 0,-2 9-50,1 9 85,2 9 13,-1-2 47,-1 0-1,-3 13-144,-13 33 195,12-29-20,3 1-1,4 27-174,-1-7 92,-1-73-82,0 1 1,-1-1-1,0 1 0,1-1 0,-2 0 0,1 1 1,-2 3-11,-11 21 91,10-9 49,4-21-137,0 0-1,0 0 1,0 0 0,0 1-1,0-1 1,0 0-1,0 0 1,0 0 0,0 0-1,0 0 1,0 0 0,0 1-1,0-1 1,0 0 0,0 0-1,0 0 1,0 0 0,0 0-1,0 1 1,0-1-1,0 0 1,0 0 0,0 0-1,0 0 1,0 0 0,0 0-1,0 0 1,0 1 0,0-1-1,-1 0 1,1 0 0,0 0-1,0 0 1,0 0-1,0 0 1,0 0 0,0 0-1,-1 0 1,1 0 0,0 0-1,0 0 1,0 0 0,0 1-1,0-1 1,0 0 0,-1 0-1,1 0 1,0 0-1,0 0 1,0 0 0,0-1-1,0 1 1,-1 0 0,1 0-1,0 0 1,0 0 0,0 0-3,-15-3 124,-1-4-45,12 4-69,1 1-1,0 0 1,0-1 0,0 1-1,1-1 1,-1 0 0,0 0-1,1 0 1,0 0 0,0-1-1,0 1 1,0-1 0,0 1-1,0-1-9,-6-48 60,1 22-21,-3-13 28,5-16 38,5-25 47,0-6 80,0-23 118,0-54 226,1 160-547,-1 0 0,1 0-1,0 0 1,0 0 0,1 0 0,-1 0 0,4-5-29,3-8 7,2-1-70,-8 18 38,0 0-1,0 1 1,0-1-1,0 1 1,0-1-1,0 1 1,1 0-1,-1 0 0,1 0 1,2-1 25,30-16-358,-24 13 229,17-7-216,-10 3 86,-4 4 38,-1-1-38,1 0-47,-1 0-57,1 1-67,-1-1-76,1 0-86,-1 1-96,8-5-194,9-4-365</inkml:trace>
  <inkml:trace contextRef="#ctx0" brushRef="#br0" timeOffset="-6264.5198">12162 3823 8802,'0'-11'627,"0"-1"-78,0 5-219,0-1-34,0-7 202,0 0-118,-1 1-109,0 0-98,0 0-89,-2 0-79,0 1-69,-1 3-31,0 0-33,-6-10-207,-2 3-29,6 11 182,0 0-1,0 0 1,0 0-1,-1 1 1,-4-3 182,-11-5-278,-3 0 34,0 1 44,3 3 56,8 6 71,-11 2 10,4 0 39,11 0 21,0 0-1,0 1 1,1 0 0,-1 1 0,0 0 0,0 0-1,1 1 1,-1 0 0,-5 3 3,-25 15 16,0 1 0,1 3 0,1 1 0,-1 4-16,23-15 6,1 1 1,1 0-1,0 0 0,1 1 1,1 1-1,-5 11-6,11-19 3,-10 15 6,1 1-1,1 0 1,2 1-1,1 1 1,0 0-1,-4 23-8,6 6-14,9-46 2,0 1 0,0-1-1,1 1 1,1 2 12,-1-6-19,1 1 0,0 0 0,1-1 0,-1 1 0,4 4 19,-3-5-25,1-1-1,0 0 1,0 0-1,1 0 1,0 0-1,2 2 26,24 19-142,-28-25 133,1 0 0,-1 0 0,0-1-1,0 1 1,1-1 0,-1 0 0,0 0 0,1 0 9,1 0-3,-1-1 0,0 0 1,1 0-1,-1 0 0,0-1 1,1 0-1,-1 1 0,0-1 0,0-1 1,0 1-1,0-1 0,0 1 1,0-1-1,0-1 0,0 1 1,1-1 2,11-9 17,0 1 0,0-2 0,-1 0 0,-1-1 1,0-1-18,69-81 139,-60 69-107,-4 3 1,-1 0 1,-1-1-1,0 0 1,-2-2 0,-2 0-1,0 0 1,7-25-34,5-14 109,-3 8 42,-20 52-105,-1 0 0,0-1-1,0 1 1,0 0 0,-1-5-46,-1 5 106,0 24-65,1-13-32,0 0 1,-1 0 0,0 0 0,0 0-1,0 0 1,0 0 0,-1 0 0,-1 3-10,-8 25 35,3 40 52,-10 8-3,10 13-47,-1-39-80,0-5-77,5-1-74,4-19 18,-1-20 81,1 0-1,0-1 1,1 1-1,0 0 1,0 0 0,2 4 95,11 14-351,-3-9-67,-4-23 293,-1-1 14,0-1-16,1-1-44,-7 7 171,0 0 0,8-8-223,1-1-40,17-21-625,-13 10 337,4-11-205</inkml:trace>
  <inkml:trace contextRef="#ctx0" brushRef="#br0" timeOffset="-5928.9986">12598 3849 5361,'1'68'1518,"0"-33"-787,-1 0-75,0-12-282,-1-1-67,1-4-113,-1 0-63,-1-1-73,0-1-79,-7 39 128,0-5-109,6-1-82,3-47 80,-4 43-193,4-43 182,0 0-1,-1-1 0,0 1 0,1 0 1,-1 0-1,0-1 0,0 1 0,0-1 0,0 1 1,0-1-1,0 1 0,0-1 0,-1 1 1,1-1-1,0 0 0,-1 0 0,1 0 0,-1 0 1,1 0-1,-1 0 16,-13 2-177,3-10 64,-7-20-17,9 11 47,3 6 36,-2 0-6,1-1 1,1 0-1,0 0 0,0-1 0,1 0 1,0 0-1,1-1 0,1 1 1,-2-11 52,-14-57-214,2-6-84,-1-15-103,-15-132-610,26 156 693,4-2-1,0 0 23,-5-1 44,1 6 75,3-5 73,1 4 108,-5-5 124,4 45-27,1 0 65,2-4 92,1 19-86,1-2 33,0 3 33,0-23 128,0 29-203,0-1 69,0 4-10,0-1 57,0 0 67,0-2 77,1 5-208,3 2-38,8 0 77,7 4-112,2 2-86,-1 1-59,-15-1-10,0 1-1,0-1 0,1 1 0,-1 0 0,0 1 0,0-1 0,0 1 0,0 0 0,0 0 14,21 7-89,2-2-51,9 2-105,0 5-60,-19-5 146,-2 0-44,1 0-39,-1 0-35,7 6-196,-1 0-58,20 22-646,9 14-360</inkml:trace>
  <inkml:trace contextRef="#ctx0" brushRef="#br0" timeOffset="-5624.8877">13111 3567 3569,'14'44'1166,"-7"-14"-307,-3-4-60,-3 2 102,-1-14-535,1-2-64,0 0-59,1-1-51,0 0-46,0-1-39,3 10 19,6 39-8,-10-44-58,0 1 37,-1 32 95,0-23-69,0-2 69,0-8-6,0-2 57,-1-46-101,0 7-92,1 12-35,1 0 0,0 0 1,3-14-16,13-40-35,-13 48 14,-2 7 3,1 0 0,0 1 0,0 0 0,1 0 0,1 0 0,1-1 18,6-12-13,-7 14 14,0-1-1,1 1 1,0 0 0,1 1-1,3-4 0,-9 13 2,0 0-1,0 0 0,1 1 1,-1-1-1,0 0 0,0 0 1,0 1-1,1-1 0,-1 1 1,0-1-1,1 1 0,-1 0 1,0 0-1,1-1 0,-1 1 1,0 0-1,1 0 0,-1 0 1,1 0-2,-2 0 0,2 0 5,0 0 1,0 0-1,-1 0 0,1 0 1,0 0-1,0 1 0,0-1 1,0 1-1,-1-1 1,1 1-1,0-1 0,0 1 1,-1 0-1,1 0 0,-1 0 1,1 0-1,-1 0 1,1 0-1,-1 0 0,1 1 1,-1-1-1,0 0 0,1 2-5,0 1 12,0 1 0,0-1 0,-1 1 0,1 0 0,-1 0 0,0 0 0,-1 0 0,1 0-12,3 16 32,0-1-10,1 7 25,0 0 0,-1 0-1,-1 21-46,-3-10-12,1 4-54,-2-14-67,0-5-65,-2 0-101,-1-3-77,-1 0-77,-3 17-482,4-6 194,3 15-309,1-46 1048</inkml:trace>
  <inkml:trace contextRef="#ctx0" brushRef="#br0" timeOffset="-3876.4545">5414 7467 3513,'24'0'510,"0"-1"0,18-3-510,-25-1 375,-5-1-48,-2-2-54,-2-1-63,2 0-61,2-1-92,35-15 18,0-1-55,-36 18-13,1 0-1,-1 1 0,2 0 0,8-4-6,-14 8 2,0 1 1,0 1 0,0-1 0,0 1-1,0 0 1,0 1 0,0-1-1,1 2-2,-1-2 7,1 1 1,-1 1-1,0-1 0,0 1 0,0 0 0,0 1 0,0 0 0,0 0 0,-1 0 0,5 3-7,-3 0 21,0 0-1,0 0 0,-1 1 0,0 0 0,0 0 0,0 1-20,13 12 52,-6-6-8,-1 0 1,0 1 0,-1 0 0,10 16-45,-13-13 38,-1 0 0,0 1 0,-1 0 0,0 3-38,20 79 94,-12-43-55,-7-23 4,-1 0 0,3 34-43,-5-25 22,4 11-3,-4-30-3,-2-1-1,0 1 1,-2 10-16,-1 86 120,0-79-37,0 3 38,0-40-106,0 0 1,0 0 0,0 0-1,0 0 1,0 0-1,1 0 1,-1 0-1,1-1 1,0 1-1,1 0 1,-1 0-1,1-1 1,-1 1-1,1-1 1,0 1-1,0-1 1,1 0 0,-1 0-1,1 0 1,0 1-16,18 17 140,-20-21-139,-1 1 0,0-1 1,0 0-1,0 0 1,0 0-1,0 1 0,0-1 1,0 0-1,0 0 0,1 0 1,-1 0-1,0 0 1,0 1-1,0-1 0,0 0 1,0 0-1,1 0 0,-1 0 1,0 0-1,0 0 1,0 0-1,0 0 0,1 0 1,-1 0-1,0 0 1,0 0-1,0 0 0,1 0 1,-1 0-1,0 0 0,0 0 1,0 0-1,1 0 1,-1 0-1,0 0 0,0 0 1,0 0-1,1 0 0,-1 0 1,0 0-1,0 0 1,0 0-1,0 0 0,1 0 1,-1-1-1,0 1 1,0 0-1,0 0 0,0 0 1,0 0-1,0 0 0,1-1 1,-1 1-1,0 0 1,0 0-1,0 0 0,0-1-1,5-3 12,1-1 0,0 1 0,-1 0 0,2 0 0,2-1-12,-3 2 4,0 0-1,0-1 1,-1 1-1,1-1 1,-1-1-1,0 1 1,0-1-1,-1 0 1,1 0-1,2-5-3,-3 4 2,-1 0-1,0 0 1,-1 0 0,0-1-1,0 1 1,0-1 0,0-3-2,-1 5 1,0-1 0,0 0 0,1 1 0,0-1 0,0 1 0,0 0 0,1 0 0,-1 0 0,1 0 0,1 0 0,-1 0 0,3-2-1,12-17 33,-11 10 23,-1 0 1,-1-1 0,3-7-57,-5 13 24,-2 3 6,1 0 1,-1 1 0,0-1-1,0 0 1,-1 0 0,0 0 0,0 0-1,0 0 1,-1 0-31,0-7 92,1-1 35,0 13-123,0 0 0,0 0 0,0 0 0,0 0 1,0 0-1,0 0 0,0 0 0,-1 0 1,1 0-1,0 0 0,-1 0 0,1 0 1,-1 0-1,1 0 0,-1 0 0,1 0 0,-1 0-4,1 1 4,-1-1-1,1 1 0,-1 0 0,1 0 0,-1 0 0,1-1 0,-1 1 0,1 0 0,-1 0 0,1 0 0,-1 0 0,1 0 0,-1 0 1,1 0-1,-1 0 0,1 0 0,-1 0 0,1 0 0,-1 0 0,1 0 0,-1 0 0,1 1 0,-1-1 0,1 0 0,-1 0-3,-5 4 33,1-1-1,-1 1 0,0 0 0,1 1 0,-2 2-32,-17 11 123,-4 0 30,26-16-140,0 0 0,0 1-1,0-1 1,0 1 0,1 0 0,-1-1-1,1 1 1,-1 0 0,1 0-1,0 0 1,0 1-13,-11 27 158,-3-6-46,12-21-98,-1 3 4,1 0 0,-1 1 0,1-1 0,1 1 0,0-1 0,0 1-1,0 0 1,1 1-18,-6 21 48,-10 25 0,13-22-33,2 1-1,1-1 1,3 16-15,-1 3 17,-3 13-4,1-27-5,1-1 1,2 1 0,3 15-9,4-12 6,-6-26-2,1 1 0,-2 0 0,0 0 0,-1 8-4,0-13 3,0 0-1,0 0 1,1 0-1,1 0 1,0 0-1,0-1-2,5 17 3,0 20 11,3-25 3,-10-20-12,1 0 0,-1 0 1,0 0-1,0 1 0,0-1 1,0 1-1,0-1 0,-1 1 1,1-1-1,-1 1 0,0-1 1,1 1-1,-1 0-5,2 15 61,7 1-22,-5-12-4,-8-2 48,-12-3 85,2-2-41,-6 0 36,-8-1-161,13-1 1,-1 2 1,0 0-1,0 0 1,0 2-1,1 0 1,-4 1-4,-32 14 33,31-12-18,14-4-8,0 0 0,0 1 0,0 0 0,0 0 1,0 1-1,0-1 0,0 1 0,1 1 0,-3 1-7,-15 9 15,-1-2 1,-1 0-16,-14 7-28,4 1-47,0 3-111,9-7 28,9-4-9,3 0-45,-1 2-91,10-8 163,0 0-42,1 0-54,0 0-63,1-1-76,1 0-84,0 0-97,2-1-107,0-21-1276</inkml:trace>
  <inkml:trace contextRef="#ctx0" brushRef="#br0" timeOffset="-3081.6194">7518 8031 4833,'-10'0'471,"0"0"-54,-2 0 87,1 0-89,0 0-79,1 2-71,1 1-59,-1 2-52,1 2-42,-1 2-33,1-1-101,0 0-38,7-7 38,0 0 0,0 0 0,-1 0 0,1 0-1,0 0 1,0 0 0,0 0 0,-1-1 0,1 1 0,0-1 0,-1 0 0,1 0 0,-3 0 22,-12 4-89,2 2 57,-4 1 76,8-10 53,-8-5 84,8 2 8,5 2 72,5 3-219,0 0 1,0-1-1,1 1 1,-1 0 0,0 0-1,1-1 1,-1 1-1,1 0 1,0-1 0,-1 1-1,1-1 1,0 1-1,0-1 1,0 1 0,0-1-1,0 1 1,0 0-1,0-1 1,0 1 0,1-1-1,-1 1 1,1 0-1,-1-1 1,1 1-1,-1 0 1,2-2-43,9-16 497,-5 10-289,0 2-37,7-6 78,-4 1-55,-1 0-42,-1 0-35,-1 2-41,0 1-1,1-1 0,0 1 0,1 1 0,3-4-75,21-16 67,6 1-66,13-3-61,33-9-97,-20 18 47,-23 15-14,-37 6 114,-1 0 1,0 0 0,1 0 0,-1 1-1,0-1 1,0 1 0,1 0 0,-1 0-1,3 1 10,-2 2-12,-1 1-1,1-1 0,-1 1 1,0 0-1,0 0 1,0 0-1,-1 0 1,0 0-1,1 3 13,-1 5-3,0-1 1,0 0-1,-2 0 1,1 1 0,-2-1-1,0 7 3,0 8 15,1-7 6,-2-1 1,0 0-1,-1 0 1,0 0-1,-2 0 1,-5 13-22,2-5 57,1 1 0,0 5-57,1 8 67,2-14-9,-1 0 0,-1 0 0,-3 5-58,-10 19 70,9-28-25,1 1 0,0 7-45,2-1 29,4-17-21,0 1 1,-1-1 0,-5 11-9,3-5-13,7-14 7,0-4 1,-1-1 3,0-1 0,0 0 0,1 1 0,-1-1 0,0 1 0,0-1 0,1 0 0,-1 1 1,0-1-1,0 1 0,1-1 0,-1 1 0,1-1 0,-1 1 0,0-1 0,1 1 0,-1-1 0,1 1 0,-1 0 1,1-1-1,-1 1 0,1 0 0,0-1 0,0 1 2,11-9-41,-4-17 8,5-6-13,2 0 0,7-10 46,1-1-42,-16 29 19,1 1-1,0 0 0,3-1 24,28-31-143,-35 41 72,0 4 52,-3 0 22,0 0-1,0 1 1,0-1 0,0 0-1,0 1 1,0-1-1,0 1 1,0-1-1,0 1 1,0-1 0,0 1-1,0 0 1,0-1-1,-1 1 1,1 0 0,0 0-1,-1-1 1,1 1-1,0 0 1,-1 0-1,1 0 1,-1 0 0,1 0-1,-1 0 1,0 0-1,1 0 1,-1 0-1,0 0 1,0 0 0,1 0-1,-1 0 1,0 1-1,0-1-2,0 53 132,-1-31-57,2-13-30,0 0-1,0 0 1,1 1-1,0-1 1,3 7-45,5 21 99,-6-10-44,-4-22-42,1 0 0,0 0 0,0 0 0,0 0-1,1 0 1,0 0 0,0 0 0,1-1 0,0 1 0,0-1-1,0 0 1,1 1-13,6 12 29,-7-12-18,0-1-1,0 1 1,0-1-1,1 0 1,0 0-1,1 0-10,14 8 61,-16-12-50,0 0 1,0 0 0,0-1 0,0 1 0,0-1 0,0 1 0,0-1 0,0 0-12,6-1 22,-1 1 0,1-1 0,-1-1 0,0 0 0,1 0-1,-1-1 1,0 0 0,0 0 0,3-2-22,13-8 77,1-2 1,3-4-78,-16 11 19,4-3 25,0-1-1,-2 0 1,11-11-44,37-47 92,-41 45-67,22-27 22,-36 39-36,0 0 0,0 0 0,2-10-11,0 3 9,-4 9-3,4-12 17,0 0 0,6-23-23,-12 33 15,-1 1 0,0-1 0,-1-1 0,0-6-15,-1-4 27,0-3 135,-3-26-162,3 46 28,-1 0 0,-1 0 0,1 0 0,-1 0 0,-1 1 0,1-1 0,-1 1 0,0-1-1,-3-3-27,3 6 21,1 1-1,-1-1 1,0 1-1,0 0 1,0 0-1,0 0 0,-1 0 1,-2-1-21,-1 0 17,0 1 1,0 0-1,-1 0 0,1 0 1,-1 1-1,1 0-17,-15-4 37,12 2-24,0 1 0,-1 0 0,1 1 0,-1 0 0,0 0 0,-3 1-13,-35 8 41,17-1-22,0-3-9,17-2-9,1 1 0,-1 1 1,-3 1-2,5 0-7,0 1 1,0 1 0,0 0 0,1 0 0,0 2-1,0-1 1,1 1 0,-9 9 6,-30 33-122,29-23 8,1 0-47,-5 11-106,1-3-54,-25 41-521,41-61 729,1-1-58,2 0-50,2-1-45,-1 2-104,3-1-44,-1 2-129,2 7-325,0-23 836,0 17-792,0 1-274</inkml:trace>
  <inkml:trace contextRef="#ctx0" brushRef="#br0" timeOffset="-2477.8188">8775 7672 6417,'-1'1'800,"-2"2"-201,-2 3-150,1 0-75,1 0-67,0 1-63,0 1-56,1 0-50,1 1-46,0-1-38,-1 7-34,2 0-62,1 33-213,0-26 201,0-11 71,-1 0 41,0 104-103,0-73 64,0 6 36,0-32-23,0 0-1,1 0 1,2 4-32,14 36 127,-13-34-71,-3-18-40,-1-1 0,1 1 1,0 0-1,0 0 0,0-1 0,0 1 0,1-1 0,-1 1 1,2 1-17,-2-3 10,0-1 0,0 0 1,0 0-1,1 0 0,-1 0 1,0 0-1,0 0 1,1 0-1,-1 0 0,0-1 1,2 1-11,0 1 22,0-2 1,0 1 0,1 0-1,-1-1 1,0 1 0,0-1 0,3 0-23,1 0 36,0-1 1,1 0-1,-1 0 1,0 0-1,0-1 1,0 0-1,0-1-36,3-1 41,-1 0 0,0 0 0,0-1 0,-1-1 0,1 0-41,2-1 50,-1-2 0,0 1 0,7-10-50,-8 8 31,0-1-1,-1 0 0,4-8-30,22-53 44,-14 34-49,8-18-46,-3-4-56,-6 9-10,-9 28 2,-2-1 1,2-7 114,-9 27-17,0-1 1,-1 1-1,1-1 1,-1 0-1,0 1 1,0-1-1,0 0 1,-1 0 0,0 1-1,1-1 1,-2 1-1,1-1 1,-1 1-1,1-1 17,-3-2-22,0 0 1,0 0-1,0 0 0,-1 0 0,0 1 1,0 0-1,-6-6 22,8 10 1,0-1 1,0 1-1,0-1 0,0 1 1,0 0-1,-1 0 1,1 1-1,0-1 1,-1 1-1,0-1 0,1 1 1,-1 0-1,-1 0-1,-6 0 28,0 0 0,0 1-1,-10 1-27,-6 0 60,19-2-40,0 1 0,0 0 0,0 1 1,0 0-1,0 0 0,0 1 0,0 0 0,0 1 0,0-1 0,1 1 0,-1 1 0,-2 1-20,3 0 11,2-1 1,-1 1-1,0 0 0,1 0 0,-3 4-11,-10 14-14,-1 4-39,16-23 1,-10 17-35,8-11 16,2 0-44,2-1-72,1 1-95,3-1-115,1-3 60,0 1-43,2 0-39,1 0-36,8 5-552,1-4-107,1-4 140,13-4-564</inkml:trace>
  <inkml:trace contextRef="#ctx0" brushRef="#br0" timeOffset="-1976.9523">9417 7467 1136,'4'-4'112,"172"-133"1854,-115 92-1247,6 0 74,-37 25-557,8-3-20,-36 22-193,1-1-1,-1 1 0,1 0 1,-1 0-1,1 1 0,-1-1 0,1 0 1,0 1-1,-1 0 0,3-1-22,-1 2 79,-4 7 18,-1 13 64,-4 2 35,1-9-35,-1-1-1,-1 0 1,-3 6-161,-43 82 702,-5 0-102,-2-1-84,1-5-65,22-37-195,-6 11 17,1-3-42,-14 31 53,6-2-47,-7 35 33,23-50-145,-14 22-19,4 1-71,19-34-54,4-1-35,0 0-35,-2 1-33,-2 1-45,0 1-41,-1 0-40,-1 1-36,-1-2-34,-26 67-407,40-108 578,0-11 65,1-10 74,3-11 50,9 2-36,-1 0 0,1 1 0,0-1 0,-1 0 0,1 0 1,0 0-1,-1 1 0,1-1 0,0 0 0,0 0 0,0 0 0,0 0 0,0 0 0,0 1 1,0-1-1,0 0 0,0 0 0,0 0 0,0 0 0,1 0 0,-1 1 0,0-1 1,1 0-1,-1 0 0,1 0-6,24-33 164,14-26-54,1-11-91,-16 27-58,-2 3-13,3-2-41,26-49-183,48-83-443,-36 63 162,-24 44 257,-20 40 223,-1 6 82,-1 7 83,2 3 82,-11 9 78,-3 6 67,3 8 53,-2 2-47,-1 1-40,-3 1-34,0 17 164,-3 3-73,0-1-25,7 49 216,5 0-103,-6-52-287,2 29 86,3 8-25,-6-51-163,0 0 1,2 0-1,0 0 1,1-1-1,4 7-37,-9-18 6,1 0 0,-1 0-1,1-1 1,0 1 0,0-1 0,0 1 0,1-1-1,0 0 1,0-1 0,0 1 0,0-1 0,0 0-1,1 0 1,-1 0 0,1 0 0,0-1 0,0 1-1,0-2 1,0 1-6,2 0 17,0 0-1,1-1 1,-1 0 0,0-1-1,4 0-16,-9 0 7,1 1 0,-1-1-1,0-1 1,0 1-1,1 0 1,-1 0-1,0-1 1,0 0 0,0 1-1,0-1 1,0 0-1,0 0 1,0 0 0,0 0-1,0 0-6,11-9 18,0-1 1,-1 0-1,0 0 0,-1-1 0,0-1 1,-1 0-1,-1 0 0,0-1 0,0 0 1,2-8-19,-6 10 6,0 0 1,0 0 0,-1 0-1,-1-1 1,1-5-7,-1-16-3,-1 0-1,-2-33 4,-1 27-3,1 38 0,0 0 0,0 0 0,0 0 0,-1-1 0,1 1 0,-1 0 0,1 0 0,-1 0 0,0 0 0,0 0 0,0 0 0,0 1 0,0-1 0,0 0 0,0 0 1,-1 1-1,1-1 0,-1 1 0,1-1 0,-1 1 0,0-1 0,1 1 0,-1 0 0,0 0 0,0 0 0,0 0 0,0 0 0,0 0 0,0 1 0,0-1 0,0 1 1,-2-1 2,0 0-12,-1-1-10,1 1-1,-1 1 1,1-1-1,-1 0 1,1 1-1,-1 0 1,-2 0 22,0 0-30,-1 0 0,0 1 0,1 0 0,-1 0 0,0 0 0,1 1 0,-4 1 30,4 0-32,1 1-1,-1 0 0,1 0 1,0 1-1,0 0 1,-1 1 31,-8 6-64,-16 11-87,-2 3-3,10-7-22,4-1-55,1 3-106,8-8 44,0 1-52,-12 27-822,15-17 434,5 8-286,2-32 1016</inkml:trace>
  <inkml:trace contextRef="#ctx0" brushRef="#br0" timeOffset="-1599.4401">11469 8005 7906,'0'-4'321,"0"0"-44,0 1-42,0 0-40,0 1-38,0 1-36,0-1 18,0 4-124,0 2-108,0 3-94,0 4-78,1 14 1,-1-3 67,1 8-1,-2-2 103,-1-14 87,0 0-1,-1 0 1,-1 0 0,0 0 0,-1-1 0,-1 4 8,-11 23 56,4-8 41,0 1 34,3-9 102,2 1 1,-4 18-234,3 8 414,-2-28-133,10-21-238,0 0-1,-1 0 1,1 1 0,0-1-1,0 0 1,1 0-1,-1 1 1,0-1 0,1 0-1,-1 1 1,1 0-43,0-3 5,0 0-1,0 1 1,0-1 0,0 0 0,0 0 0,0 0-1,0 0 1,0 0 0,0 1 0,0-1 0,0 0-1,0 0 1,0 0 0,0 0 0,0 0 0,0 0-1,0 1 1,0-1 0,0 0 0,0 0 0,0 0-1,0 0 1,0 0 0,0 0 0,0 1 0,0-1-1,0 0 1,1 0 0,-1 0 0,0 0-1,0 0 1,0 0 0,0 0 0,0 0 0,0 0-1,0 1 1,1-1 0,-1 0 0,0 0 0,0 0-1,0 0 1,0 0 0,0 0 0,0 0 0,1 0-1,-1 0 1,0 0 0,0 0 0,0 0 0,0 0-1,0 0 1,1 0 0,-1 0 0,0 0 0,0 0-1,0 0 1,0-1-5,16-1 154,-2-6-34,-11 6-99,0-1 1,0 0 0,0 0 0,-1 0 0,1 0 0,-1 0 0,2-2-22,13-31 64,-2-2-57,3-6-31,1 6-41,9-18-109,-13 25 32,0-3-48,-6 15 78,1-2-49,-3 5 9,1 0-35,-1 0-42,0-1-46,-1 0-51,0 0-56,-1-1-62,-2 0-65,1-13-283,-3-15-355</inkml:trace>
  <inkml:trace contextRef="#ctx0" brushRef="#br0" timeOffset="-1362.7813">12880 8057 5817,'1'-16'158,"2"3"-61,1 1-58,1 1-59,0-1-69,-1-1-72,-2 2-44,-1 1-55,0-2-106,-1-7-243</inkml:trace>
  <inkml:trace contextRef="#ctx0" brushRef="#br0" timeOffset="-1045.5337">12650 7646 4673,'-76'0'1875,"44"0"-1099,9 0-268,0 0-57,4 1-210,1 0-37,-16 4 105,3 4-110,1 3-88,-4 5-57,-46 34-44,69-44 0,-2 1-25,0 2 0,0-1 0,1 1 0,0 1 0,1 1 0,0-1 0,1 1 0,0 1 0,1 0 0,-5 10 15,0 4-37,1 1 0,2 0 0,0 0 0,0 9 37,-27 118-135,33-133 120,-2 10-19,1-1 0,2 1 0,1 0 0,1 16 34,2-34-12,1 0 1,1 0-1,1-1 0,3 13 12,-3-14 2,1-1 0,1 0 0,0 0 0,1 0 0,0 0 0,1 0-2,-6-9 7,1 0-1,-1 1 1,1-1 0,0 0 0,0 0 0,0-1-1,0 1 1,0 0 0,0-1 0,0 1-1,0-1 1,1 1 0,-1-1 0,1 0 0,-1 0-1,1 0 1,-1-1 0,1 1 0,0 0-1,-1-1 1,1 0 0,0 0 0,-1 0 0,1 0-1,0 0 1,0 0-7,3-2 19,0 1 0,0-1 0,0 0 0,0 0 0,0-1-1,0 0 1,0 0 0,-1-1 0,1 1 0,-1-1 0,1-1-19,48-44 118,4-9-34,-20 19-50,-18 19-13,0-1 1,13-19-22,27-58 2,-43 70-2,6-8 6,-1-2 0,-2 0 0,0-6-6,19-46 62,-27 30 29,6 13 45,-14 34-81,5-11 61,-9 23-112,0 0-1,1 1 1,-1-1-1,0 1 1,1-1-1,-1 1 1,0-1-1,1 1 0,-1-1 1,1 1-1,-1-1 1,1 1-1,-1 0 1,1-1-1,-1 1 0,1 0 1,-1-1-1,1 1 1,-1 0-1,1 0 1,0-1-1,-1 1 1,1 0-1,-1 0 0,1 0-3,-1 0 2,1 0-1,-1 0 1,0 0-1,0 0 1,1 1-1,-1-1 0,0 0 1,0 0-1,0 0 1,1 0-1,-1 0 1,0 1-1,0-1 0,0 0 1,0 0-1,1 0 1,-1 1-1,0-1 1,0 0-1,0 0 0,0 0 1,0 1-1,0-1 1,0 0-1,0 0 1,0 1-1,0-1 0,0 0 1,1 0-1,-1 1 1,-1-1-1,1 0 1,0 0-1,0 1 0,0-1 1,0 0-1,0 0 1,0 1-1,0-1 1,0 0-1,0 0 0,0 0 1,0 1-1,-1-1 1,1 0-1,0 0 1,0 0-1,0 1 0,-1-1-1,-9 20 49,1-3-14,1 34 1,-12 15-12,7-24-36,3 0-48,4 0-79,1-8-17,-2-2-87,2-11 8,-2 0-75,-1-3-141,2-3-56,-1 7-326,5-13 341,1 0 0,0 0 0,0 0 0,1 7 492,0-16-2</inkml:trace>
  <inkml:trace contextRef="#ctx0" brushRef="#br0" timeOffset="-831.0841">13111 6415 5161,'0'10'545,"0"0"-35,-2 8 412,0 0-122,-1 0-109,-1-1-100,-1-1-87,1 1-76,-1 0-65,-1 2-40,1 0-46,-10 45 409,9-26-502,0 3-70,1 2-52,1 2-38,0 16-28,1 0-36,-3 1-33,-16 58-137,5-35 14,5-6-7,1 1-91,2 2-99,0-1-108,2-14-2,0-2-84,4-43 364,-8 73-789,3-3-86,4 113-1507,4-205 2603</inkml:trace>
  <inkml:trace contextRef="#ctx0" brushRef="#br0" timeOffset="-575.1618">13445 7903 8074,'-5'15'232,"0"0"42,0 0 37,-3 10 267,-8 33 835,12-41-1024,1 1-47,1-1-89,0-1-62,1 1-71,1 1-82,0-3-221,-1 0-108,-3 23-808,1-29 790,-1-1 49,-1 0-4,-4 1-79</inkml:trace>
  <inkml:trace contextRef="#ctx0" brushRef="#br0" timeOffset="-380.5052">13394 6851 6441,'6'6'250,"0"0"60,11 10 597,-10-8-558,0 1-51,-3-4-199,0 0-40,1 3-131,0 0-96,2 4-173,6 7-296,34 33-1049</inkml:trace>
  <inkml:trace contextRef="#ctx0" brushRef="#br0" timeOffset="1249.4973">5568 9981 4633,'10'0'275,"1"1"79,13 0 545,-13-2-569,-5 0-183,0 0-34,1 0-40,0-1-48,29-14 1,3-4 40,39-17 120,-63 31-138,39-18 152,-9-8 57,-16 11-43,4 1 36,-9 9-47,43-14 371,-49 20-453,-3 4-62,-13 1-50,0 0 0,0 1 1,0-1-1,0 1 0,-1-1 1,1 1-1,0 0 0,0 0 0,0 0 1,-1 0-1,1 0 0,0 0 1,0 1-10,6 4 25,9 3 22,-12-7-40,-1 0 0,0 0 0,0 1 0,0-1 0,0 1 1,-1 0-1,1 0 0,-1 0 0,1 0 0,-1 1 0,0 0 0,0-1 0,-1 1 1,1 0-1,0 2-7,27 62 25,-10-30-26,-8-16-16,-1 0 0,-1 0 0,-1 2 0,1 6 17,-5-13-14,2 9-60,11 25 74,25 35-118,-31-54 46,-2 1 0,0 3 72,-4-11-40,1 0 0,2-1 0,0 0 0,1 0 0,3 1 40,-6-14-11,1-1-1,0 0 1,1 0 0,0 0-1,4 2 12,5 6 4,4 3 37,-22-20-38,0-1-1,0 0 1,0 1 0,1-1-1,-1 0 1,0 0 0,1 1-1,-1-1 1,0 0-1,0 0 1,1 1 0,-1-1-1,0 0 1,1 0-1,-1 0 1,0 0 0,1 0-1,-1 1 1,1-1 0,-1 0-1,0 0 1,1 0-1,-1 0 1,0 0 0,1 0-1,-1 0-2,17 0 122,-16 0-117,-1 0 0,0 0 0,1 0 0,-1 0 0,1 0 0,-1 0 0,0 0 0,1-1 0,-1 1 0,0 0 0,1 0 1,-1 0-1,0 0 0,1 0 0,-1-1 0,0 1 0,1 0 0,-1 0 0,0 0 0,0-1 0,1 1 0,-1 0 0,0-1 0,0 1 1,1 0-1,-1-1-5,2-2 18,1 0 0,-1 0 0,0-1 1,0 1-1,-1-1 0,1 1 0,-1-1 1,1 0-1,-1 0 0,-1 1 0,2-5-18,4-14 64,-4 15-39,1 1 1,0-1 0,1 1 0,0 0 0,2-4-26,-3 6 6,0-1 1,0 1 0,0-1 0,-1 0-1,0 0 1,0 0 0,0-1-7,7-46 45,0 27-34,-7 20-12,0 0 0,0 0 0,0 0 0,-1 0 0,0 0 0,0 0 1,0-1-1,-1 1 0,0-1 1,0 5-4,-2-37-35,-5 26 24,7 12 14,-1-1 1,1 1-1,-1 0 1,1 0-1,-1 0 1,1 0-1,0 0 1,-1 0-1,1 0 1,-1 0-1,1 0 1,-1 1-1,1-1 1,-1 0-1,1 0 1,0 0 0,-1 0-1,1 1 1,-1-1-1,1 0 1,0 0-1,-1 1 1,1-1-1,0 0 1,-1 1-1,1-1 1,0 0-1,-1 1 1,1-1 0,-9 22-4,7-18 12,-1 0 0,0 0 0,0-1 0,0 1 0,0-1 0,-1 1-8,-22 25 125,12-4 10,0 0 0,2 1 0,1 1-1,0 2-134,-29 66 443,35-86-397,1 1 1,0-1 0,1 1 0,0 0 0,0 1-47,1 7 82,0 0 0,1 0 0,2 18-82,-1-1 84,0 85 98,0-43-111,0-62-59,2 1 0,-1 0 0,2 0 0,4 13-12,1 11 11,-1 1-5,-4-14 0,2 0-1,1 0 0,3 5-5,-2-11-1,0 1 0,1 12 1,0 39-2,2-33 5,-7-30 7,0 0-1,-1 0 1,-1 0 0,1 0-1,-1 2-9,-1 24 91,0 10 137,0-45-222,0 0 0,0 0 0,0 0 1,0 0-1,0 0 0,0 0 0,-1 0 0,1 0 0,0-1 0,0 1 1,-1 0-1,1 0 0,-1 0 0,1 0 0,-1 0 0,1 0 1,-1 0-1,1-1 0,-1 1 0,0 0 0,1-1 0,-1 1 1,0 0-1,0-1 0,0 1 0,1-1 0,-1 1 0,0-1 1,0 1-1,0-1 0,0 1 0,0-1-6,-4 1 19,-1-1-1,1 1 1,-1-1 0,1 0-1,-1 0 1,-1-1-19,-18 0 34,-10 2-3,16 1-4,1-2 1,-1 0-1,0-2 0,1 0 1,-3-1-28,-6-4 40,16 3-20,1 1-1,-1 1 1,0 0 0,0 0 0,0 1-1,0 1-19,-30-2 28,-18 1-67,52 1 8,-1 1 1,0-1-1,1 2 1,-1-1-1,-4 2 31,-5 6-129,0-1-38,-4-3-26,8-2 36,1 1-44,-1 3-59,-1 4-72,5-2 35,4-3 58,1-1-4,1 1-50,1-1-94,0 0-56,-2 6-802,-3-8 381,-8-2-378</inkml:trace>
  <inkml:trace contextRef="#ctx0" brushRef="#br0" timeOffset="2436.8339">7749 10468 6201,'-11'0'865,"6"-2"-51,5-2-63,4-2-79,0-2-145,0-2-87,-1 0-141,-1 0-61,0 0-44,1-1-38,-2 8-114,1-1-1,0 0 0,0 0 1,0 1-1,1 0 0,-1-1 1,1 1-1,0 0 0,1-2-41,15-15 104,-1-2-1,3-5-103,22-27 65,-32 41-74,2 0 0,0 1-1,3-2 10,56-38-183,1 6-99,-29 25 15,-36 19 188,-1 0 1,0 0-1,1 1 0,0 0 0,-1 0 0,7 1 79,11 4-262,-8 6 74,-8 5 61,-6 4 48,-6 17 22,-12 18 34,9-34-2,-67 211 24,39-81 41,14-71-12,-34 147 133,45-174-69,2 0 0,2 1-1,2 19-91,3-47 55,1-1 0,3 11-55,-3-28 8,0-1-1,1 1 1,0 0-1,0-1 1,0 1 0,1-1-1,0 1 1,1 2-8,-3-8 0,0 0 1,0 0-1,-1 0 1,1-1-1,0 1 1,0 0-1,0 0 1,0 0-1,0-1 1,0 1-1,0 0 0,0-1 1,1 1-1,-1-1 1,0 1-1,0-1 1,0 0-1,1 1 1,-1-1-1,0 0 1,0 0-1,1 0 1,-1 0-1,0 0 0,0 0 1,1-1-1,5 2-2,-1-1 0,0-1 0,0 1 0,1-1-1,-1 0 1,0-1 0,0 1 0,0-1 0,0 0 0,0-1 0,0 1 0,-1-1 0,1-1 0,-1 1 0,0-1 0,3-2 2,8-8-6,-1 0 1,0-1 0,-1-1 0,2-4 5,0 0-21,-2-2 0,4-6 21,15-29-44,16-27-203,19-49 247,-28 43-111,-22 55 73,2 0-1,8-10 39,-6 19-3,-21 25 5,-1 1 0,1-1 0,0 1 0,-1-1 0,1 1 0,0 0 0,0-1 0,0 1 0,-1 0 0,1 0 0,0-1 0,0 1-1,0 0 1,0 0 0,-1 0 0,1 0 0,0 0 0,0 0 0,0 0 0,0 0 0,0 0 0,-1 1 0,1-1 0,0 0 0,0 1 0,0-1-1,-1 0 1,1 1 0,0-1 0,0 1 0,-1-1 0,1 1 0,0-1 0,-1 1 0,1 0 0,-1-1 0,1 1 0,0 0-2,-1-1 0,5 6 18,0 1 0,0-1 0,-1 1 0,0 0 0,0 0 1,-1 0-1,0 1 0,0-1 0,1 8-18,6 22 203,2 23-203,3 10 114,23 45 108,-8-39-21,-21-53-137,-8-19-54,4 8 35,0-1 0,0 0 0,6 9-45,-9-17 12,0 0 1,1 0-1,-1 0 1,1 0-1,0-1 0,-1 1 1,1-1-1,0 0 0,1 1 1,-1-1-1,0-1 1,0 1-1,1 0 0,1 0-12,14 1 133,-2-5-40,-12 1-69,0-1-1,-1-1 1,1 1 0,-1-1 0,1 1 0,-1-1 0,0 0 0,1-1-24,0 0 33,2-1 22,0-1-1,0 0 1,-1-1 0,0 1 0,3-6-55,1-2 120,0-1 0,-1-1 1,1-4-121,10-19 156,19-39 79,-25 48-57,7-24-178,2-30 122,-5-6-52,-11 39-57,-2 0-1,-2-23-12,-3 74 0,0-17-9,0 0 0,-1 1-1,-1-1 1,0 0 0,-2-2 9,0 7-16,-1 0 1,0 1-1,-1-1 1,-1 0 15,-4-10-29,10 21 28,-7-16-35,-1 1-1,0-1 1,-8-7 36,14 19-7,-1 1 0,0 0 0,0 0 0,0 0 0,-1 1 0,1-1 0,-1 1-1,0 0 1,0 1 0,0-1 0,0 1 0,-5-2 7,-1 1-11,0 1-1,1 0 0,-1 1 0,0 0 0,0 1 1,-6 1 11,17-1 0,-33 0-41,-33 4 41,52-2 1,1 1 0,-1 0 0,1 0 0,0 1 0,0 1 0,-9 5-1,2 1 3,0 1 0,1 0 0,1 2 1,0 0-1,0 2 0,2-1 0,-5 7-3,3-2-17,1 1-1,1 1 1,1 1-1,1 1 18,0 0-47,-25 46-115,17-22-20,10-16 14,3 1-54,4 2-65,3 1-76,2-5-9,0 7-249,0-22 103,2-2 51,4 7-363,-5-19 711,0 0 0,0 0-1,0 0 1,1 0-1,-1 0 1,1 0-1,-1 0 1,1 0 0,0 0 119,6 4-486,9 0-348,13-4-352</inkml:trace>
  <inkml:trace contextRef="#ctx0" brushRef="#br0" timeOffset="2754.792">9365 10161 2433,'30'-1'1316,"-12"-3"-479,-1-4 178,-7 5 189,-8 19 75,-1-7-936,-1 1-56,0 0-48,1-1-44,-1 4 33,0 1-63,-2 29 182,-2-23-161,-13 35 120,9 18-117,-1-31-118,0-1-38,5 0-68,4-16-52,0 1-95,1-22 99,2-8 2,15-10-33,5-1 44,9-7 16,3-7 35,-2-5 34,-6 2 55,-1-1 0,7-14-70,-22 30 41,0 1-1,-1-2 1,1-4-41,-2-15 81,-5 18-34,2-2 8,-4 17-33,0-1 1,-1 1-1,1-1 1,-1 0-1,0 1 1,-1-1-1,1 0 1,-1 1-1,0-1 1,0-3-23,0 6 6,-1 1 0,1 0 0,-1 0 0,1 0 0,-1-1 0,1 1 0,-1 0 0,0 0 0,1 0 0,-1 0 0,0 0 0,0 0 0,0 1 0,0-1 0,0 0 0,0 0 0,0 1 0,0-1 0,0 0-6,-3 0 9,1 0-1,0-1 1,-1 1-1,0 1 0,1-1 1,-1 0-1,1 1 1,-1 0-1,0 0 1,0 0-9,-40 4 14,-7 7-35,33-6-9,1 1-1,1 1 1,-1 0 0,-12 8 30,17-7-47,0 1 1,0 0-1,1 1 1,0 0 0,1 0-1,-4 6 47,-14 22-210,14-16 34,2 0-55,2 0-66,2-1-76,6-14 85,1-1-49,1-5 277,0 0 0,-1-1 0,1 1 0,0 0 0,0-1 0,1 1 0,-1 0 0,0-1 0,0 1 0,0 0 0,0-1 0,0 1 0,1-1 0,-1 1-1,0 0 1,1-1 0,-1 1 0,0-1 0,1 1 60,6 2-740,7-2-315</inkml:trace>
  <inkml:trace contextRef="#ctx0" brushRef="#br0" timeOffset="3271.9706">10289 9570 4457,'0'15'637,"-1"0"-59,-1-2-54,0 1-50,-1-1-49,0 0-44,-1-1-41,0 1-38,-3 6 113,-2 1-74,-5 9 63,-1 2-87,-2 2-38,-13 28 81,-1 3-82,-5 16-25,-17 44 34,-28 77 97,-13 9-100,30-45-124,19-45-76,-9 9-52,7-22-71,0-4-57,22-49 13,-27 59-178,17-25-6,2-5-54,-1-6-94,25-61 273,-8 20-165,12-21 123,6-5-43,-2-17 135,3-2 37,3-4 27,5-9 30,-1 0 3,-2 5 7,9-22 33,0 0 0,3 2 0,5-6-45,44-60-6,-38 52-45,0-1-34,4 1-34,-4 0-35,9-43-218,-34 85 315,0 0 1,1 0 0,0 1-1,3-3 57,2-3-68,2-5-3,-2 2 10,-2 8 52,-1 4 34,3 4 39,-7 1 65,0 4 64,5 7 78,-3 1-33,1 18 153,-6 3-87,-2 1-56,1-5-34,0 40 156,0-3-100,0 12-51,0 39-26,-1-109-187,2 0 1,-1-1-1,1 1 0,1 6-6,-1-10-1,0-1-1,1 0 0,-1 0 1,1 0-1,-1 0 0,1 0 0,0-1 1,0 1-1,0 0 0,0-1 0,2 2 2,-2-2-2,-1-1-1,1 0 1,-1 1-1,1-1 0,0 0 1,-1 0-1,1 0 0,0 0 1,0 0-1,0 0 0,0 0 1,0-1-1,0 1 1,0-1-1,0 0 0,0 1 1,0-1-1,0 0 0,0 0 1,0 0-1,0 0 0,0-1 1,1 1-1,-1 0 0,0-1 1,0 0-1,-1 1 1,1-1-1,0 0 0,0 0 1,1-1 2,8-2-9,2 0-1,0-2 1,0 1-1,-1-2 0,5-2 10,-5 1 2,0-1-1,-1 0 1,8-8-2,1-3 9,-2-1 1,-1-1-1,0-1 1,-2-1-10,-1 5 5,-2-1 0,-1 0-1,-1-1 1,0 0 0,-2-1 0,0 0-5,-7 19 4,0-1 0,0 1 0,-1 0 0,0-1 0,1 1 0,-1-1 0,-1 1 0,1-1 0,0 1 0,-1 0 0,1-1 0,-1 1 0,0 0 0,0-1 0,-1 1 0,1 0 0,-1 0 0,1 0 0,-2-1-4,-4-10 29,7 12-23,-1 0-1,0 0 0,1 1 1,-1-1-1,0 0 0,0 1 0,0-1 1,0 1-1,0-1 0,-1 1 0,1 0 1,0-1-1,-1 1 0,1 0 1,-1 0-1,0 0-5,1 0 2,-1 0 1,0 0 0,1 1-1,-1-1 1,0 1-1,0-1 1,0 1-1,1 0 1,-1 0-1,0 0 1,0 0-1,0 0 1,0 0 0,0 1-3,-4 0-5,0 1 1,0 0 0,0 0 0,0 1 0,0-1 0,0 2-1,1-1 1,0 0 0,-4 4 4,-1 1-37,0 1 0,0 0 0,1 0 0,-1 3 37,-31 45-198,8 4-52,7-4-54,17-36 188,1 0-75,0-1-73,1-1-66,1 1-65,1-2-58,0 0-54,1-1-51,1 7-249,2 8-340</inkml:trace>
  <inkml:trace contextRef="#ctx0" brushRef="#br0" timeOffset="3582.773">12213 9263 10642,'0'9'212,"0"-1"52,0 5 212,-1 0 65,1 14 701,-1-16-749,2 3-20,-1-7-277,0 1-33,1 4 20,-1-5-137,1 0-35,0 0-37,0 1-40,0-1-42,0 1-46,2 16-52,5 29-1019,0 46 1225,-10-22-484,-15 98-402,10-64 386,2-23 127,-1 1 41,0-30 146,0 0 36,-6 60-32,0 58 2,6-67 54,-3 0-3,0 3-35,5-2-43,3-51-98,-6 24 305,-3 2-172,7-64 132,-1 14-29,-2 17-24,5-49 85,0-1-1,0 0 0,0 1 0,0-1 1,-1 0-1,1 0 0,-1 0 0,0 0 1,0 0-1,0-1 0,-2 3 9,-5 2-11,0-3-53,-1-4-54,1-1-54,0-3-54,0-1-55,0-1-55,1 1-57,-1-2-129,-38-18-981</inkml:trace>
  <inkml:trace contextRef="#ctx0" brushRef="#br0" timeOffset="3936.4677">11418 10853 4089,'-14'-1'1632,"7"-2"-602,4-1-428,2 0-36,0 1-39,1 1-43,0 4-45,1 1-50,0 1-55,2 0-60,1-1-52,1-2-58,1 0-51,1-1-40,5 0-20,9 4-32,62 21-57,0 0-87,-58-18 24,-1-2-1,9 1 100,21-2-167,-1 0-22,-6 2 19,27 3-644,62-2 814,-69-6-209,37-1-59,3-5 97,-39-5 154,-12 2 58,-22 5 9,-19 2 4,1 0 1,-1-2-1,7-1-54,-10-1 53,0 1 0,0-1 0,-1-1 0,2-1-53,9-5 90,-5 3-20,5-1 93,0-2-1,3-3-162,17-20 186,-39 32-175,7-7 15,0 0 0,0-1 0,-2 0 0,1 0 0,0-3-26,-7 10 2,1-1-1,-1 0 1,0 0-1,0-1 1,-1 1 0,1-5-2,-1 5-5,0-1-1,-1 0 1,0 1 0,0-1 0,0 1 0,-1-1 0,0-3 5,-4-11-29,0 0 0,-2 1 0,0 0 0,-1 0 0,-1 1 0,-6-10 29,10 20-4,0-1 0,-1 2 1,0-1-1,-1 1 1,1 0-1,-1 0 1,-1 0 3,-23-10 43,27 15-30,0 1 1,0 0-1,0 0 1,0 0-1,0 1 1,0-1-1,-3 1-13,4 0 18,0 0 0,0 0 0,0 0 0,0 1-1,0-1 1,0 1 0,0 0 0,0 0-1,0 0 1,1 0 0,-1 0 0,0 1-18,-6 3 54,0 0 1,1 1 0,-1 1-1,1-1 1,1 1-1,-4 4-54,-50 59 359,59-68-346,0 1-2,-64 80 330,52-62-254,1-1 1,1 2-1,-5 13-87,3-5 57,-2 6 78,-8 27-135,18-45 0,1 1-1,1 0 0,0 1 1,1 12-27,1 0-36,2-14-50,0 0-1,3 13 114,-1-20-87,0 0 0,1 0 0,0 0 0,3 8 87,-3-13-56,0 0-1,0 0 0,0 0 1,1-1-1,0 1 0,0-1 1,1 0-1,-1 0 57,-1-2-59,0 0-1,0-1 0,0 0 1,0 1-1,1-1 1,-1 0-1,1 0 0,-1-1 1,2 1 59,-1-1-91,0 0 1,0 0 0,0 0-1,0 0 1,0-1 0,0 0-1,3 0 91,3-1-280,0 0-1,1-1 0,-1 0 1,0-1-1,5-2 281,0 1-379,19-6-433,13-6-348,-47 16 1158</inkml:trace>
  <inkml:trace contextRef="#ctx0" brushRef="#br0" timeOffset="4271.8084">13932 10058 4777,'0'0'1035,"0"0"-310,-1 2 401,0 0-785,-1 2-39,-5 11 42,0 0-54,1 0-48,-1 0-42,-2 5 13,0 0-49,-2 4 24,-2 0 1,0-2-1,-8 9-188,-40 49 332,-7-3-105,-55 70 74,101-117-264,-66 91 114,50-57-99,30-47-47,0 0 0,-3 12-5,10-26-9,0 1 0,0-1 0,0 0 0,1 1-1,-1-1 1,1 1 0,0-1 0,0 1 0,1-1 0,-1 2 9,1-2-21,0 1 1,0-1 0,0 1-1,1-1 1,-1 0 0,1 1 0,0-1-1,0 0 1,0 0 0,0 0 0,0-1-1,1 1 1,0 1 20,4 2-57,0-1 0,0 1 0,0-1 0,1 0 0,0-1 57,22 12-129,-27-14 121,6 2-30,0 0 0,0-1-1,0 0 1,1 0 38,45 8-115,-45-10 100,25 7-30,-14-4 10,-1 0 0,1-1 0,-1-1 0,13-1 35,31-1-60,-59 0 50,0 0 1,0 0 0,0 0-1,0 1 1,0 0-1,0 0 1,0 0-1,-1 0 1,1 1-1,0 0 1,-1 0 0,1 0-1,1 1 10,2 2-17,-7-5 16,-1 0 0,0 0 0,1 0 0,-1 0 1,0 0-1,1 1 0,-1-1 0,0 0 0,1 0 0,-1 0 1,0 0-1,1 0 0,-1 1 0,0-1 0,1 0 0,-1 0 1,0 1-1,0-1 0,1 0 0,-1 0 0,0 1 0,0-1 1,0 0-1,1 1 0,-1-1 0,0 0 0,0 1 0,0-1 1,0 0-1,0 1 0,1-1 0,-1 0 0,0 1 0,0-1 0,0 1 1,0 16-1,0-17 1,0 1-1,0-1 1,0 0-1,0 1 1,-1-1-1,1 0 1,0 1-1,0-1 1,0 0 0,0 1-1,0-1 1,-1 0-1,1 1 1,0-1-1,0 0 1,0 1-1,-1-1 1,1 0-1,0 0 1,0 1 0,-1-1-1,1 0 1,0 0-1,-1 0 1,1 1-1,0-1 1,-1 0-1,1 0 1,0 0-1,-1 0 1,1 0 0,0 0-1,-1 0 1,1 0-1,-1 0 1,-11 7-12,-4 1-4,0 0 1,-1-2-1,-9 3 16,17-6-12,-1-1 0,1 0 0,-1-1 0,0 0 0,-5-1 12,-15 1-19,6-1-33,-1 0-45,0-1-57,0-1-70,0-1-82,1-3-94,1-2-107,2-2-119,-3-8-49,-7-12-271</inkml:trace>
  <inkml:trace contextRef="#ctx0" brushRef="#br0" timeOffset="4550.9846">14805 9057 8338,'2'66'1176,"1"-25"-427,1-7-165,-1 0-51,2 7 39,-3-21-331,0 1-33,0 6-37,0 0-39,0 27 30,-2 9-100,-1 31-112,1-37 14,-1-20 41,2 65-83,-1 53-132,-5-1-112,-3-45 46,-1 27-134,5-1-59,3-59-113,-3 2 582,-7 5-332,5-42 161,2-1 5,0 1 8,-9-2 43,9-26 92,1-4 16,-3 6 34,5-14-22,0 0-1,0-1 1,0 1-1,0-1 1,1 1-1,-1-1 0,0 1 1,0-1-1,0 0 1,0 0-1,0 1 1,0-1-1,0 0 1,0 0-1,0 0 1,0 0-1,0 0 0,0 0 1,0 0-1,0 0 1,0 0-5,-16-2 32,4-5-44,-11-12-74,7 3-7,2 1-27,-1-2-53,1 2-47,-1-1-68,3 2 6,-1 0-43,-4-5-108,-10-11-261,-49-69-1236</inkml:trace>
  <inkml:trace contextRef="#ctx0" brushRef="#br0" timeOffset="4786.3148">13984 10237 4825,'-5'0'498,"1"0"-39,0 0-38,0 0-35,-4 0 292,0 0-108,-1 0 0,1 0-92,-11 0 763,14 1-755,3-1-60,1 1-49,1 2-39,0 5 249,0-3-344,0-1-37,0-1 45,8 2 1,11 4-109,2-4-49,0 0-44,2-3-41,0 0-37,1-2-33,25-1-142,-2 1-61,-15-1 90,-1-1-57,0 0-48,0-2-43,5-3-113,-1-1-42,7-3-135,19-10-348,10-9-1682,16-12 2642,-87 42-11</inkml:trace>
  <inkml:trace contextRef="#ctx0" brushRef="#br0" timeOffset="7084.8377">18243 9827 3353,'-7'-7'531,"1"0"-74,0 1-63,0-1-51,-1-2 46,-6-18 555,9 14-505,2 0 22,1-1 99,0 4-297,-2 2-54,-7 0 99,10 7-290,-1 1 1,0-1 0,0 0 0,0 1 0,1-1 0,-1 1 0,0-1 0,1 0 0,-1 0 0,1 1 0,-1-1 0,1 0-1,-1 0 1,1 0 0,-1 1 0,1-1 0,0 0 0,-1 0 0,1 0 0,0 0 0,0 0 0,0 0 0,0 0 0,0-1-19,0-2 305,0 4 22,-5 4 15,-8 16-30,6 7-68,-3 12-58,-24 72 122,30-89-228,1 1-1,1 7-79,-2 6 62,-1 12 2,-6 52 20,6 13-88,4 14-91,0-32-37,1 1-50,2-3-46,2-8-43,6 10-129,-5-59 197,-2-2-34,0 0-39,-2-2-44,-1-31 307,0 25-374,1-13 135,1-1-54,1-2-65,2-2-75,1-3-87,2-3-98,-6-3 500,0 1 0,0-1 0,0 0 1,0 1-1,-1-1 0,1 0 0,0 0 1,-1-1-1,1 1 0,-1 0 0,1 0 1,-1-1-1,1 1 0,0-2 131,-2 3-3</inkml:trace>
  <inkml:trace contextRef="#ctx0" brushRef="#br0" timeOffset="8482.8429">17422 6517 4305,'-1'-10'572,"2"-19"1055,3 21-1004,-1 6-443,0-1-37,2 0 60,3-4 113,-6 3-167,-2-2 61,-3 20-63,-4 0-38,-4 9 8,2 32 44,-8 44-12,9 25-9,-5-29-20,-5 0-120,2-3 28,2-15-15,-19 145-31,27-124-73,6-54 2,1-4-41,-1 9-120,0-34 104,1 19-179,-1-24 185,2-1-41,0 2-125,2-1-115,-1-5 159,0 0-40,0-1-43,1 0-46,0 0-1635</inkml:trace>
  <inkml:trace contextRef="#ctx0" brushRef="#br0" timeOffset="10885.7653">16395 2900 5897,'1'-11'870,"2"1"-120,1 1-111,1 1-102,2 1-93,1 0-85,1 2-75,0 0-65,7-1 14,1 2-108,-1 1-76,18 1-14,-17 1-48,0-1 1,0 0-1,0-1 0,-1-1 1,1-1-1,13-5 13,40-10-44,-30 12 30,-27 6 21,0 0 1,0-1-1,-1 0 0,1-2 1,7-2-8,18-15 65,-16 17-32,-18 4-26,0 0 1,0 0-1,0 0 0,-1 0 1,1 0-1,0-1 0,-1 0 0,1 1 1,-1-1-1,0-1 0,4-1-7,-7 4 0,0 0 1,0 0-1,1 0 0,-1 0 0,0 0 1,0 1-1,0-1 0,1 0 0,-1 0 1,0 0-1,0 1 0,0-1 0,1 0 1,-1 0-1,0 0 0,0 1 0,0-1 0,0 0 1,0 0-1,0 1 0,0-1 0,1 0 1,-1 0-1,0 1 0,0-1 0,0 0 1,0 0-1,0 1 0,0-1 0,0 0 1,0 1-1,0-1 0,-1 0 0,1 0 0,0 1 1,0-1-1,0 0 0,1 13-7,-1-11 6,0 1 0,0-1 0,0 0 0,-1 1 0,1-1 0,-1 0 0,1 0 0,-1 1 0,0-1 0,0 0 0,-1 2 1,-21 23-9,-6 7 9,2 2 1,2 2 0,-14 25-1,32-52 1,0 0 0,0 1 0,1 0 0,1 0 0,0 1 0,1-1 0,0 1 0,1 0 0,0 0-1,1 1 1,1-1 0,0 0 0,1 9-1,0-20 4,0 1 0,0-1 1,0 1-1,1-1 0,-1 1 0,1-1 0,-1 1 0,1-1 0,0 1 0,0-1 0,1 0 0,-1 1 0,0-1 0,1 0 1,-1 0-1,1 0 0,0 0 0,-1 0 0,1-1 0,0 1 0,0 0 0,0-1 0,0 1 0,1-1 0,0 1-4,7 2 31,0 0 0,0-1-1,1 0 1,-1 0-1,8 0-30,8 3 81,29 11 83,-43-15-121,-1-1-1,0-1 0,8 0-42,-4 0 59,1 0 0,-1 1 0,15 4-59,-15-1 45,1 1 1,13 6-46,35 11 69,-43-17-56,-17-5-11,0 1 0,0-1-1,-1 1 1,1 0-1,0 0 1,-1 1 0,1-1-1,-1 1 1,1 0 0,-1 0-1,0 0 1,0 0 0,0 0-1,0 1 1,1 0-2,21 19 6,-14-18 2,-10-4-7,0 0 0,0 1-1,0-1 1,-1 0 0,1 1 0,0-1 0,0 0 0,0 1 0,-1-1-1,1 1 1,0-1 0,-1 1 0,1 0 0,0-1 0,0 2-1,-1-1 0,0 0 1,1 0 0,-1 1-1,0-1 1,0 0 0,0 1-1,0-1 1,0 0 0,0 0-1,0 1 1,-1-1 0,1 0-1,0 1 1,-1-1-1,1 0 1,-1 1-1,-2 4 3,1-1 0,-1 1 0,0-1 0,0 1 0,-3 1-3,-21 39 9,-3 18-8,-1-23-28,15-22 9,-8 12-10,-1 1-39,-1-1-1,-2-1 68,-96 94-236,120-120 183,9-12-4,3 0 24,4-6 2,13-25-29,-17 24 39,1 0 1,1 1 0,0 1-1,10-10 21,52-41-49,-4-12 23,23-24 29,-28 32 73,23-35-76,-60 73 82,26-23-82,-31 34 25,-18 15-21,1 1 0,-1 0 0,1 0-1,0 0 1,0 0 0,0 1 0,1 0 0,-1-1 0,0 2-1,1-1 1,2 0-4,-6 1 1,0 1 0,0 0-1,0 0 1,1 0 0,-1 0-1,0 0 1,0 0 0,0 0 0,0 0-1,0 0 1,0 1 0,0-1-1,0 0 1,0 1 0,0-1 0,0 1-1,0-1 1,-1 1 0,1-1-1,0 1 0,0 0 2,0 0 0,0 1 0,0-1 0,0 0 0,-1 0-1,1 1 1,0-1 0,-1 1 0,1-1 0,-1 0 0,0 1-1,1-1 1,-1 1 0,0-1 0,0 1 0,0-1 0,0 1-1,0 0-1,-1 8 17,0 0 0,0 0 0,-1 0 0,-1 0-1,0 2-16,-7 28 68,1 33 51,-1-24-35,6-36-59,1 1 0,1-1 0,0 1-1,0 0 1,2 0 0,-1 0 0,2 0 0,0-1-1,1 1 1,1 5-25,14 32 86,-14-33-46,-2-13-25,-1 0 1,1 0-1,1 0 1,-1 0-1,1 0 1,-1 0 0,1-1-1,1 2-15,-2-5 8,-1 0 1,1 0-1,0 0 0,0 0 1,0 0-1,0-1 0,0 1 1,0 0-1,0 0 0,0-1 0,0 1 1,0 0-1,0-1 0,0 1 1,1-1-9,0 1 16,0-1 1,0 0-1,0 0 1,0 0 0,0 0-1,0 0 1,0 0-1,0 0 1,0-1-1,0 1 1,0-1 0,2 0-17,21-8 203,0-1 0,4-4-203,-5 2 176,0-2 0,5-4-176,20-20 188,-2-5-46,-21 15-65,0-2 1,1-5-78,44-69 97,-54 73-79,-2 0 0,0-2 0,-2 1 1,-2-2-1,-1 0 0,-2 0 0,-1 0 0,-1-6-18,-4 24 8,-2-1 0,0 1 0,0 0-1,-2 0 1,0 0 0,-1 0 0,0 0 0,-2 1-1,1-1 1,-2 1 0,0 0 0,-1 1 0,-8-13-8,10 19 7,-1 0 1,0 1 0,-1 0-1,0 0 1,0 0 0,0 1-1,-1 0 1,0 1 0,0 0-1,0 0 1,0 0 0,-5-1-8,7 4 3,0-1 0,0 1 0,-1 0 0,1 0-1,0 1 1,-1 0 0,1 0 0,-1 1 0,1-1 0,-1 1 0,1 1 0,-1-1 0,1 1 0,-1 0 0,0 1-3,-12 3 1,0 2 1,1 0-1,-1 0 0,-9 7-1,10-3-6,0 0 0,0 1 0,1 0 0,0 2 0,1 0 0,1 1 0,-13 15 6,8-6-15,1 1 0,0 4 15,0 1-68,-9 21 68,19-31-49,1 0 1,0 0-1,-1 11 49,2-2-189,-3 27 189,8-47-36,1 0 1,0 0-1,1 0 0,0 0 1,0 1-1,1-1 0,0 0 0,1 0 1,0 0-1,0 0 0,1-1 0,0 1 1,0 0-1,1-1 0,5 7 36,-6-10-30,1-1 0,0 0 0,0-1 0,1 1 0,-1-1 0,5 3 30,5 4-59,7 8-24,17 13-25,-35-29 102,1 0 0,0 0-1,0 0 1,0-1-1,0 1 1,0-1 0,0 0-1,1 0 1,-1-1-1,0 1 1,4-1 6,13-2-2,1-1 0,-1-1 1,0-1-1,0 0 0,-1-2 0,3-1 2,123-52 28,-105 40-27,-1-3 0,-1 0 1,0-3-1,-2-1 0,7-9-1,49-36-34,-27 27-49,-13 9 1,-20 11-67,-6 2-78,-14 11 68,1-1-36,-10 9-114,-4 5 192,0 2 33,0 4 39,0 13 31,-4 5 89,-11 7 41,10-23-72,0 1-1,1 0 1,0 0-1,0 0 1,1 0-1,0 6-43,0 19 117,1 1-1,2 21-116,1-14 66,2 20 9,0-48-58,0 0 0,0 1 0,1-2 0,5 12-17,-8-22 4,1 0 1,-1 0-1,1-1 0,0 1 1,0 0-1,0-1 1,0 0-1,1 1 1,0-1-1,-1 0 1,1 0-1,1 0-4,-1-1 10,1-1 0,-1 1 0,1-1-1,0 1 1,0-1 0,-1-1 0,1 1-1,0 0 1,0-1 0,0 0-1,0 0 1,3 0-10,10 0 71,-1-1 1,0-1-1,0 0 0,14-5-71,-16 3 62,0-1 0,0 0 0,0-1 0,-1-1 0,0 0 0,-1 0 0,1-2 0,-1 1 0,1-3-62,42-41 239,-10-5-36,36-67 106,-52 79-230,5-8-12,-10 18-36,-2-1 0,-2 0 0,-1-2-31,-14 27-1,0 0 1,-1-1-1,0 0 1,-1 0-1,0 0 1,-1 0-1,-1 0 1,0 0 0,0-1-1,-1 1 1,-1 0-1,-1-7 1,-2-1-11,0-1 0,-2 1 0,0 0 0,-5-10 11,8 22-4,-1 1 0,0-1 0,0 1 0,0 0 0,-1 0 0,0 1 0,0 0 0,-1-1-1,1 2 1,-1-1 0,-1 1 0,1 0 0,-2-1 4,1 2-5,0 0 1,-1 0-1,1 1 0,-1 0 1,0 0-1,0 1 0,0 0 1,0 0-1,-1 1 0,1 0 1,0 1-1,-1-1 0,1 2 1,-9 0 4,6 1-15,0 0 1,1 1-1,-1 0 1,0 1 0,0 0 14,-7 5-61,-1 0 0,-11 9 61,-55 36-204,-6 9-97,1 5-76,54-38-57,-9 12 434,15-11-168,2 3-97,0 0-115,14-16 143,1-1-34,-5 6-124,1-1-61,-1 0-66,0-1-69,-12 13-320,-17 13-377,47-47 1285</inkml:trace>
  <inkml:trace contextRef="#ctx0" brushRef="#br0" timeOffset="8871.1085">17909 6363 7242,'-14'0'923,"7"0"-233,3 1 263,4 2-522,-1 2-90,1 15-179,0 0-42,0 25 15,0-2-104,0 78-129,0-75 113,5 54-94,2-44-95,7 23 174,-7-44-104,1 0 0,7 15 104,14 10-163,-15-35 83,-2 1-3,-8-17 46,-1 0-1,2 0 1,0-1-1,0 1 1,0-1-1,1 0 1,0 0-1,0-1 1,1 0-1,6 5 38,3-4-68,1-5 38,-11-3 34,0 0 0,0 0 0,0-1 0,0 0 0,0 0-1,2-2-3,-4 2 5,3-1 12,0 0 1,0-1-1,0 0 0,0-1 1,0 0-1,-1 0 0,0 0 1,0 0-1,0-1 1,0 0-1,-1-1 0,2-1-17,9-13 96,0 0-1,12-21-95,-18 26 25,1-3 3,0-1 0,8-19-28,11-39-46,-20 49 13,4-6-17,-6 14-12,0 0 1,1-8 61,-5 2-61,-1 0 0,0 1 0,-2-1 0,-2 0 0,0-2 61,0-16-70,1 31 57,-1 1-1,0 0 1,0-1 0,-3-3 13,2 8 5,0-1 0,-1 1 0,-1 0 0,1-1 0,-3-1-5,0 0 35,0 0 0,-1 0-1,-6-6-34,-30-30 183,31 34-87,-1 1 1,0 0-1,0 0 0,-1 2 1,0 0-1,-15-7-96,23 13 32,0 1 0,0-1 0,0 2 0,0-1 0,-1 1 0,1 0 0,-1 0 0,-5 0-32,7 1 12,1 1 1,-1-1-1,1 1 1,0 0-1,-1 0 1,1 0-1,0 1 1,0-1-1,0 1 1,0 0-1,0 0 0,0 1 1,-2 1-13,-4 4 23,1 0-1,0 0 1,1 1-1,-4 5-22,-30 43 21,25-32-33,11-17 5,-25 37-45,4 4-33,5 10-50,7 5-67,4 2-74,3-2-80,5-33 172,1 1-61,1 0-58,1 1-55,0-1-51,1 0-50,1 0-45,1 0-42,5 26-1514,5 12 2060,-13-70-2</inkml:trace>
  <inkml:trace contextRef="#ctx0" brushRef="#br0" timeOffset="9233.6955">19115 6466 2961,'11'-11'779,"1"3"63,0 3 70,0 3 78,-8 3-315,-4 3-112,0 1-310,-1 1-42,-1 5 108,-2 1-75,-5 8-29,4-7-90,1-3-15,-12 31 221,3 4-66,2 1-52,4 1-41,2 13 4,1 0-32,-13 51 29,13-64-86,2 15-87,2-22 41,6 38-41,11 16 17,-16-85-13,1 1 0,0-1-1,1 0 1,0 1 0,0-1-1,2 1-3,-1-4 6,0 0 0,0 0-1,0 0 1,1-1 0,-1 0-1,3 2-5,-5-5 7,0 0-1,0 0 0,0-1 1,0 1-1,1 0 1,-1-1-1,0 1 0,1-1 1,-1 0-1,1 0 1,0 0-1,-1 0 0,1 0 1,0-1-1,-1 1 0,1-1 1,0 1-1,1-1-6,1-1 17,1 0 0,-2 0-1,1 0 1,0 0 0,0-1 0,0 0-1,3-2-16,4-1 39,-2 1 13,1-1 1,-1-1-1,0 1 0,4-5-52,0-1 68,0 0 1,-1-2-1,5-5-68,1-2 61,1 0 48,-1-1 1,15-22-110,-25 30 30,-1-1 1,0 0-1,0-1 0,-1 0 1,4-14-31,23-95 57,-21 83-55,-3 11-17,5-27 15,-10 20-19,-1 0 0,-2 0 1,-1 0-1,-3-1 0,-3-24 19,3 51-7,0 0-1,-1 0 1,0 0-1,0 1 1,-1-1-1,-1 1 1,1 0-1,-6-7 8,-2-2-12,-2 1 1,0 0-1,-2-1 12,9 11-3,-12-14-15,0 1 1,-14-10 17,26 25-4,-1 0 1,0 0-1,0 0 1,0 1-1,-1 1 0,0 0 1,0 0-1,0 0 1,-7-1 3,2 2-7,-1 1 1,1 0 0,0 1-1,-1 1 1,1 0-1,0 1 1,-1 0 0,0 1 6,4 0-13,0 1 0,0 0 0,0 0 0,1 1 0,0 0 0,0 1 0,-9 5 13,4 1-40,0 0-1,1 1 0,0 1 1,1 0-1,0 1 0,-5 9 41,-27 37-216,24-29 58,1-1-42,3-4-19,-3 5-102,-1 0-56,-41 69-907,21-24 446,-20 45-362</inkml:trace>
  <inkml:trace contextRef="#ctx0" brushRef="#br0" timeOffset="7497.6207">18781 10058 6249,'0'0'2223,"0"0"-881,0 0-945,0 0-48,0 0 4,0 0-84,0 0-73,0 0-61,0 0-15,0 0-81,-4 4-91,2-2 42,1 0 1,-1 0 0,0 0-1,1 0 1,0 0-1,-1 0 1,1 1 0,0-1-1,0 0 1,0 1-1,0-1 10,-6 40-98,5-24 72,-4 16-13,-1 8-39,2-1 0,1 34 78,4-33-41,-1-2-10,2 0 0,3 13 51,14 29-52,-15-53 34,-3-23 11,1 0-1,0 0 1,0 0 0,0 0-1,1 0 1,0 0-1,0-1 1,0 1 0,1 0-1,0-1 1,0 0 0,2 4 7,4 7-16,-5-10 13,-1 0 0,1 1 1,0-2-1,0 1 0,0 0 3,-2-4 2,0-1 1,-1 1-1,1 0 0,0-1 1,0 1-1,0-1 0,0 0 0,1 0 1,-1 0-1,2 1-2,-1-1 8,1 0 0,-1-1-1,0 1 1,0-1 0,1 0 0,-1 0 0,0 0 0,1 0-1,-1 0 1,0-1 0,4 0-8,39-16 120,-32 12-83,7-3 25,0-1 0,0-1 0,-1-1 1,0 0-1,-1-2 0,8-7-62,31-33 104,0-5-48,-20 20-41,-15 14-15,-2-2-1,-1 1 1,-1-2 0,-1-1 0,-1 0-1,0-5 1,24-54 31,-26 44 8,-7 1 41,-6 30-30,-1 1 1,-1-1-1,0 0 1,-1 0-1,-2-10-50,1 11 50,0 0 0,-2 0 0,1 0 0,-1 0 0,-1 1 0,0 0 0,0 0 0,-1 0 0,0 1 0,-1-1-1,0 2 1,0-1 0,-4-2-50,-4-3 113,-1 0 0,0 1-1,-8-3-112,-3-2 281,-24-10-281,40 23 37,0 1 0,-1 0-1,1 0 1,-1 1 0,1 0-1,-11 0-36,-6 1 125,-28 0-125,54 2 2,-14 0 16,0 0 0,0 1-1,0 1 1,0 1 0,0 0 0,-5 2-18,14-2-2,0 0 0,-1 0 0,1 1 0,1 0 0,-7 4 2,5-2-24,1 0 1,0 0 0,0 1-1,0 0 1,-1 4 23,-14 17-135,2 1-73,2 1-89,0 1-107,3 1-122,8-16 212,0 1-36,1 0-40,0 0-40,1 0-44,0 1-44,-20 84-2166</inkml:trace>
  <inkml:trace contextRef="#ctx0" brushRef="#br0" timeOffset="7914.5431">19936 9904 5353,'0'12'1113,"1"2"176,-2-4-474,0-1-185,-2 2-63,0-3-241,-1 1-61,1 1-42,1 2-43,1 0-41,3 10 2,3 1-79,1 5-53,0 12-52,-2-12-26,1-1-1,1-1 1,3 6 69,8 17-256,13 21 256,24 40-213,-27-56 127,-24-49 82,10 20-17,0-12 36,-12-12-5,0 0-1,1 0 0,0 0 0,-1 0 0,1-1 1,-1 1-1,1 0 0,0-1 0,0 1 0,-1-1 0,3 0-9,10 0 100,3-4 41,-11 1-89,-1 1 0,0-1 0,0 0 0,0-1 0,0 1 0,0-1 0,-1 0 0,1 0 0,-1 0 0,0-1 0,0 1 0,1-4-52,25-38 358,-11 13-162,-6 9-79,21-39 144,-5 1-58,7-37 19,-7-11-69,-18 63-95,-1-14-58,-8 38-2,-1 1-1,0-1 1,-2 0-1,-1-9 3,1 23-5,-2-19-25,-1 0 1,-2 0-1,-1-1 30,3 14-33,-2-1 0,0 1-1,-1 0 1,-5-7 33,-4-3-91,0 0 0,-16-15 91,26 33-25,0 0 0,0 1 1,-1-1-1,0 1 1,0 0-1,-1 1 0,0 0 1,0 0-1,-5-2 25,2 3-26,-1 0-1,1 0 1,-1 2-1,0-1 1,0 1 0,0 1 26,-6-1-48,0 1 0,-15 1 48,18 1-14,1 1 0,-1 0 0,1 1 0,-1 0 0,1 1 0,0 1 0,1 0 0,-1 1 0,1 0 0,0 1 0,-6 5 14,4-2-33,0 1 1,1 1 0,-8 9 32,-4 6-127,1 2 1,-5 9 126,-2 8-163,15-19 37,1 1-34,1 0-42,1 1-48,4-6 1,1 0-39,-2 5-94,-4 14-242,4-12 156,-40 102-1698</inkml:trace>
  <inkml:trace contextRef="#ctx0" brushRef="#br0" timeOffset="21480.2321">16216 4747 4649,'0'-10'478,"-1"-13"970,0 16-856,-2 2-160,-1 2-85,-1 0-110,1 3-168,0 0-38,1 0 146,2 0-36,1 0 59,0 0-88,0-4-72,0-5 51,4 0-44,10 6 21,2 2 62,79 3 0,-12 0-70,1-4 0,9-4-60,36-11 58,-46 12 17,7 5-75,66-4 58,129-28 27,-164 17-61,183-33 14,42-7-20,-325 53-17,180-26 2,9-14 3,105-7 0,-100 16 1,-46-1 40,-72 13 26,5 4 43,-64 13-68,29-5 57,-14-8 4,11-13 3,-8 4-54,-9 9-51,-26 12-11,-12 3-5,0 0 1,0-1-1,-1 0 1,9-3 8,-13 3-7,0 0 0,0 1 0,-1-1 0,1 0 0,-1-1 1,0 1-1,0-1 0,0 1 0,0-1 0,1-3 7,11-14-33,-6 10 7,-1 0 1,-1 0 0,0-1-1,-1 0 1,0 0 0,0-1 0,3-12 25,-6 4-13,-1-1 0,-1 1 0,-2-11 13,1 9-7,1-1 1,1-4 6,3-1-1,-2 16 3,-1 1 1,0-1-1,-1-10-2,-8-50 18,1 26-1,-2-85 52,-9-14 29,10 71-32,-16-136 150,-31-38 17,35 169-171,-1-9 8,6 19-2,-4 1 1,-16-37-69,-34-56 58,8-5-32,40 124-9,-17-26-17,21 40 4,-90-169 48,7-6 91,42 84 8,7 13 14,30 61 38,-2-15-203,17 36 49,5 25-50,0-1 1,0 1-1,1 0 1,-1 0-1,0 0 1,0 0-1,0 0 1,0 0-1,0-1 1,0 1-1,0 0 1,0 0-1,0 0 1,0 0-1,0 0 1,0-1-1,0 1 1,0 0-1,-1 0 1,1 0-1,0 0 1,0 0-1,0 0 1,0-1-1,0 1 1,0 0-1,0 0 1,0 0-1,0 0 0,0 0 1,0 0-1,-1 0 1,1 0-1,0-1 1,0 1-1,0 0 1,0 0-1,0 0 1,0 0-1,-1 0 1,1 0-1,0 0 1,0 0-1,0 0 1,0 0-1,0 0 1,-1 0-1,1 0 1,0 0-1,0 0 1,0 0-1,0 0 1,0 0-1,0 0 1,-1 0-1,1 0 1,0 0 0,-6 0-30,-24 1-288,19 3 261,-8 6-43,0 3 34,-20 11-10,-72 31-15,76-38 63,0-2 1,-1-2-1,0-1 0,-23 4 28,-510 87-482,321-82 242,126-13-133,-89 18 373,1 17-234,-31-11-16,20-4 74,80-4 82,-180 25-33,234-40 111,-46 6 29,-53 16-13,11 12 44,21-9 16,26 9-18,61-21-2,1 3 1,-2 5-41,60-27 1,1 1 0,0 1 0,0-1 0,0 1 0,1 0 0,-1 1 0,1 0 0,0 0-1,1 0 1,0 0 0,0 1 0,0 0 0,1 0 0,0 0 0,0 1 0,1-1 0,-2 4-1,-6 11 4,8-15-2,-1 0 0,1 1 0,0-1 0,0 0 0,1 1 0,0 0 0,0-1 0,1 1 0,0 0 0,1 0 0,-1 0-1,2 0 1,-1 0 0,1 0 0,1 6-2,15 37 23,-8 5-10,38 145 18,-20-53 17,-7-38 3,5 0 1,10 18-52,114 312 102,-67-171-104,-37-128-15,22 69-57,-4 4-67,-42-135 80,0 1-40,-2 0-54,1 1-69,-8-27 29,0-1-40,0 1-47,-1-1-48,-6-31 189,13 65-500,-7-22-424,-2 1 1065,-2 40-2046,-5 40 2046</inkml:trace>
  <inkml:trace contextRef="#ctx0" brushRef="#br0" timeOffset="27845.163">16139 8057 5073,'1'-12'500,"4"3"346,3 6-8,0 2-351,-2 1-184,1 0-78,1-2-96,0-1-112,7-5 59,-1 2-34,-9 5-37,1-1 0,-1 1 0,1-1 1,-1 2-1,1-1 0,-1 0 1,5 1-6,114 0 53,-108 0-47,0-1 0,-1-1 0,1-1 0,14-4-6,10-1 5,0 2 8,-12 2 11,-1-1 0,0-1 1,5-3-25,-6 1 46,1 2 0,1 0 0,-1 2 0,3 1-46,-6 0 29,17-2 20,15-3 64,0 3 1,22 2-114,192 3 188,-91 0-116,92 14-27,-187-7-35,-18-5-3,1-2 0,-1-4 1,5-3-8,22-1 7,-8 3 5,55-5 36,-5-5 36,202-36 224,-256 38-188,-1-3-1,-1-4 1,15-8-120,78-24 149,7-3-38,-79 15 5,23-16-116,-4 2 43,193-87 12,-96 33-56,25-28 1,-148 79-12,-3-4 0,57-52 12,-118 88-3,-1-3 1,-2 0-1,0-1 0,-2-2 0,-1 0 0,-2-2 0,11-22 3,19-39 22,-34 66 3,-2 0 0,-2-1 1,4-12-26,-13 30 16,-1 0-1,0-1 1,-1 1 0,-1-1-1,0 0 1,0 1 0,-1-1 0,0 0-1,-1 0 1,-2-7-16,-2-9 40,-1 0 1,-2 0-1,0 1 0,-2 1 0,-8-17-40,10 29 12,-1 0-1,0 0 0,-1 1 0,0 0 1,-1 1-1,-6-5-11,-13-11 15,-1 2 0,-5-2-15,11 9 3,-1 1 0,0 1 0,-9-2-3,-9-1 1,-18-4-1,19 8-1,-86-38-3,35 14-7,-47-11 11,-134-18-9,88 26 1,123 27 5,-137-32-6,57 25-22,-112-4 31,139 17-24,-63-4-127,-134 8 151,-22 26-173,86 9 5,149-12-36,-61 19 204,-159 62-608,-38 30 608,261-89-279,-89 50 279,-79 65-232,98-46 127,115-70 76,1 3 1,0 3 28,-128 128-33,147-137 37,1 1 0,2 2-1,-25 41-3,29-30-4,3 1 0,1 1 0,-13 51 4,26-74-4,2 1-1,2 1 1,0-1 0,2 0-1,1 1 1,3 26 4,-1-36-5,1-1 1,1 1-1,1 0 0,0-1 1,2 0-1,0 1 1,4 7 4,4 3-8,1 0 1,2-1 0,1-1-1,6 7 8,9 10-8,1-3 0,3 0 0,1-2 0,34 26 8,2-3-10,1-5 0,12 3 10,-31-24-39,2 0-35,8 1-58,0-1-67,1-2-78,0-3-93,7 1-72,1-1-56,32 14-250,150 78-1109,-256-124 1855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38:35.334"/>
    </inkml:context>
    <inkml:brush xml:id="br0">
      <inkml:brushProperty name="width" value="0.05" units="cm"/>
      <inkml:brushProperty name="height" value="0.05" units="cm"/>
      <inkml:brushProperty name="color" value="#E71224"/>
    </inkml:brush>
  </inkml:definitions>
  <inkml:trace contextRef="#ctx0" brushRef="#br0">1284 1223 5105,'-10'-21'324,"1"0"-36,-3-16 197,4 4-103,3 5-77,2 10-116,1 7-96,0 5-51,1 1-67,1 46 86,0 47-10,-1-46 7,-3 0-1,-4 17-57,2-18 67,2 0-1,2 16-66,4 7 142,8 46-142,-1-28 40,0 72 22,8 5-43,-9 24-46,9 31-50,-12-136 34,5 69-98,5-8-90,-8-96 139,0 1-34,2 20-129,1-2-70,-1-3-66,1-6-61,3 9-257,4-13-68,0-15 110,13 13-374</inkml:trace>
  <inkml:trace contextRef="#ctx0" brushRef="#br0" timeOffset="465.1458">2233 1120 5489,'7'-6'236,"-1"-1"35,15-14 949,-12 17-738,-1 2-154,0 4-97,-4 0-162,0 0-36,1 2-38,0 1-45,-4-5 51,5 7 0,1-1 1,-1 1 0,0 0-1,-1 0 1,3 5-2,-6-7 0,0 0-1,0 0 1,0 0 0,-1 0-1,0 0 1,0 0 0,0 0-1,-1 1 1,0-1 0,0 5 0,0-10 0,0 9 2,0 1 0,0 0 0,-1 0 0,-1-1 0,0 1 0,-1 4-2,-16 26 9,-1-3 2,6-7 1,-10 17 9,-21 8-1,26-33-13,9-11-3,-58 70 25,-8 2-29,20-24 18,-2 9-18,9-11 5,-45 50 0,12 10-7,6-7-3,57-85 2,1 0 0,-14 28 3,-6 45-10,20-61 4,14-30 4,0 0 0,0 0-1,1 1 1,0-1-1,0 1 1,1 0-1,0 0 1,1 0-1,-1 0 1,2 0-1,-1 3 3,1-3-2,0 0-1,0-1 0,1 1 1,0-1-1,1 0 1,0 1-1,0-1 1,0 0-1,1 0 1,0 0-1,0 0 0,4 4 3,-6-9 3,0 0 0,0 0-1,1 0 1,-1 0 0,1 0-1,0 0 1,-1-1-1,1 1 1,0-1 0,0 1-1,0-1 1,0 0 0,1 1-4,24 6 73,-19-6-48,9 2 10,40 9 109,-11-9 25,50-4 153,2 0-113,-1 0-91,-7 0-72,-17-4-78,-9-6-83,-22 3 0,-13 3-51,9 1 9,-2-1 1,-13 1-3,-4-2-40,1 0-87,-3-1-33,1-2-91,1-2-101,2-2-117,20-15-512,-14 7 308,-3 0-87,8-11-563,-32 31 1480</inkml:trace>
  <inkml:trace contextRef="#ctx0" brushRef="#br0" timeOffset="702.6894">2849 2275 4705,'2'0'111,"1"0"43,3 0 261,-1 0 118,8 0 821,-9 0-989,0 0-58,0 1-59,-3-1-169,1 1-35,0-1-37,0 1-41,-1-1-45,1 1-48,11 7 263,-11-6-115,0-1 1,1 1-1,-1-1 0,0 0 1,1 0-1,0 1 0,-1-2 1,1 1-1,-1 0 0,1 0 1,0-1-1,0 0 0,-1 1 0,1-1 1,2 0-22,1-1 28,0 1 0,1 1 0,-1 0 0,0-1 0,5 3-28,15 7 83,-24-9-74,0 1-1,1-1 1,-1 0 0,1 0-1,0 0 1,-1 0 0,1-1-1,-1 1 1,1-1-1,0 0 1,0 1 0,-1-1-1,1 0 1,0-1 0,0 1-1,-1 0 1,1-1 0,1 0-9,31-16 126,-15 11-76,11-4 10,-5-4-68,-8 2-59,1 1-16,-5 1-57,-2 0-68,1-3-111,-5 5 78,1 0-43,17-18-771,4-4-628</inkml:trace>
  <inkml:trace contextRef="#ctx0" brushRef="#br0" timeOffset="3234.9095">8544 2249 2857,'10'23'570,"-2"0"-76,-3 0-69,-2 0-65,-1 0-60,-2 0-54,0 1-48,-1-1-45,0 23 43,1 12 72,0 0-74,0 128 253,0-103-182,0-73-212,2 39 173,5-28-22,-2-11-51,3-2 44,-5-5 116,0-1-67,-1-1-59,1-1-51,0 0-31,-1-1-40,6-6 85,-7 5 4,8-41 482,-1 17-389,1 2-77,2 1-61,1 2-46,16-39 8,-8-1-119,-6 15-37,29-73-201,17-44-192,-27 88 285,2 1 36,-30 57 130,-5 12-39,-1 10 58,1 1-1,-1-1 1,0 0-1,-1 0 1,1 0 0,-1 0-1,-2 5 9,-6 17-14,-1 26-12,-8 22-35,13-53 9,0-1 0,-1 12 52,4-14-102,1 0 0,1 17 102,2 0-190,0-23 96,1 0 0,0 0 1,1 0-1,3 8 94,3 2-177,3 1-77,3-1-90,-2-7-268,3-7 55,1-5 46,1-3 41,12-6-215,12-9-240,-24 8 498,11-4-309,19-6-603</inkml:trace>
  <inkml:trace contextRef="#ctx0" brushRef="#br0" timeOffset="3816.6515">9827 2147 4873,'0'-5'66,"0"0"35,0-4 191,0 0 28,0 1 51,0-21 967,0 17-813,0-1-93,0 6-272,0 1-44,-2-8 101,-4 5-39,5 9-163,0-1 0,0 0 0,0 1 0,0 0-1,0-1 1,0 1 0,0 0 0,0-1 0,-1 1 0,1 0 0,0 0-1,0 0 1,0 0 0,0 0 0,0 0 0,0 0 0,-1 0-1,1 1-14,-4 0 33,1 1 0,-1-1 0,1 1 0,0 0 0,-1 1 0,1-1 0,0 1-1,0-1 1,1 1 0,-1 1 0,-2 1-33,-26 30 146,0 4-36,-4 10-13,19-22-1,-11 24-96,10-11 17,1-3-35,3-10-20,-10 23-83,15-2-40,5-23 49,-6 11-116,8-33 192,1 1-1,-1-1 0,1 1 1,0 0-1,0 0 0,0-1 1,1 1-1,0 0 0,-1 0 1,1 0-1,0 0 0,1 0 1,-1 0-1,1-1 1,0 3 36,7 1-169,2-8 48,13-14-20,-13 7 101,0 2 18,27-20-2,-28 19 42,1-1-1,-2 0 0,1 0 1,7-10-18,7-13 43,-12 16-16,0 0 0,1 1 0,0 1-1,1 0 1,7-6-27,0 4 37,0 1 0,17-8-37,-35 21-1,0 0 0,-1 0 1,1 0-1,0 1 1,0-1-1,0 1 1,0-1-1,0 1 1,-1 0-1,1-1 0,0 1 1,0 0-1,0 0 1,0 1-1,0-1 1,0 0-1,0 1 1,1-1 0,-2 1 1,0 0 0,0-1 1,0 1-1,0-1 0,-1 1 1,1 0-1,0 0 0,0-1 1,0 1-1,-1 0 1,1 0-1,0 0 0,-1 0 1,1 0-1,-1 0 0,1 0 1,-1 0-1,1 0 0,-1 0 1,0 0-1,0 0 0,0 0 1,1 1-1,-1-1 0,0 0 1,0 0-1,0 0-1,0 24 110,-1 0 1,-2 0-1,0-1 0,-2 4-110,-9 33 217,-12 60 124,2 9-61,10-43-144,2-7-52,11-74-80,-22 145 94,-5 61-74,-2-2-72,17-142 20,-13 86-52,17-14-20,5-70 35,-17 125-172,0-6-56,16-72 74,5 2-52,0-47 77,1-21-180,3 22 374,5-6-219,-1-10 2,-4-1-36,-4-8-15,0-32 147,0 1-45,-3-1 42,-5-4 54,5-9 62,0-1 0,0 0 1,0 0-1,0 0 0,-1 0 0,1-1 0,-1 1 0,1-1 1,-3 1 7,5-2-3,-32 7 19,5-8 54,3-1 12,3 3-7,-18-1 104,0-2 46,-10-4 91,30 2-143,1 0 0,0-2 0,-6-2-173,-49-22 411,19 6-98,8 1-17,1-3 43,11 4-60,-1-2 47,0-1 239,1-2 0,-2-3-565,19 13 336,1 0 0,-4-7-336,-10-18 397,11 5-118,7-2-60,5-6 20,10 2-52,8-5-78,7-12-103,-14 49-14,19-59-84,9-8-62,1 16-15,7-2-40,-12 19 50,-11 18 68,34-56-200,2-2-42,1-1-56,2 0-69,2-1-83,2 2-96,2 1-109,2 2-123,23-21-78,50-51-407</inkml:trace>
  <inkml:trace contextRef="#ctx0" brushRef="#br0" timeOffset="1914.5222">6107 915 5001,'1'-27'417,"2"2"95,3-5 196,5-12 456,-8 35-987,-2 0-48,0 1-22,-1-4 0,0-6 124,0 36-58,0 5-109,0 7-10,-1 0 0,-3 12-54,-43 238 136,37-214-108,-10 80 43,3 25-71,9 67-39,-15 6-57,3-30-75,12-7-71,-1-100 72,3-21 11,2-28-11,2-8-37,1 3-77,1-55 284,0 33-244,0 2-37,4 63-660,3-40 347,8 21-236</inkml:trace>
  <inkml:trace contextRef="#ctx0" brushRef="#br0" timeOffset="2517.3242">7467 2506 5545,'8'-8'142,"2"-2"85,0 0 47,17-23 693,-15 11-408,-6 6-246,-3 2-112,-2-2-69,-1 8-173,0 0 0,0 0-1,-1 0 1,0 0-1,-1 1 1,0-1-1,-2-6 42,1 7-31,-1-1 0,0 1 0,-1 0-1,1 1 1,-1-1 0,-1 1 0,1 0-1,-5-3 32,-18-16-15,-4 2 63,-12-1 70,33 19-58,-1 1 1,0 0-1,0 0 0,-12-1-60,5 2 110,0 1 0,0 1 0,0 1 0,0 1 1,0 0-1,0 2 0,-19 4-110,19-2 148,0 1 1,-12 5-149,-15 11 162,3 5-62,18-8 14,0 1 0,-17 20-114,-39 48 134,70-76-120,-98 119 67,7 6-88,11 4-85,12 2-82,47-81 59,10-19-99,1 1 0,-2 12 214,21-51-25,1 0-1,0 0 1,0 0-1,0-1 1,1 1-1,-1 0 1,1 0-1,0 0 0,1 0 1,-1 0-1,2 4 26,-1-5-17,0-1 0,0 1 0,0-1 0,1 1 0,-1-1 0,1 0 0,0 0 0,0 0 0,0 0 0,0 0 0,2 1 17,-3-3-3,0 0 0,0-1 0,0 1-1,0 0 1,1-1 0,-1 1 0,0-1-1,0 1 1,1-1 0,-1 1 0,0-1-1,1 0 1,-1 0 0,0 0 0,1 1-1,-1-1 1,0-1 0,1 1 0,-1 0 0,0 0-1,1 0 1,-1-1 0,0 1 0,0-1-1,1 1 1,-1-1 3,8-1-2,0-1-1,-1 0 1,0-1 0,0 0-1,0 0 1,2-1 2,11-10 41,0 0 0,5-7-41,-7 7 25,35-30 65,-2-2 1,20-25-91,-38 33 32,-3 0 1,-1-3 0,-2 0 0,-1-1 0,3-13-33,35-84 73,-5-5-73,41-143-16,-61 152-53,-6-2 0,-6-1 0,3-73 69,-10 12 20,-12 16 106,-3 120-51,1-43 102,-8 77-43,-2 0 0,-3-13-134,3 17 93,-1-13 99,3 24-78,-1-1 0,0 1-1,-1 0 1,-5-14-114,6 25 24,1 1 1,-1-1-1,0 1 0,1 0 1,-2 0-1,1-1 1,0 2-1,-1-1 0,1 0 1,-1 0-1,0 1 1,0-1-1,0 1 0,0 0 1,0 0-1,0 0 1,0 0-1,-1 1 1,1-1-1,-3 0-24,3 2 16,1-1 0,0 0 0,-1 1 0,0 0 0,1-1-1,-1 1 1,1 0 0,-1 0 0,1 1 0,-1-1 0,1 0 0,-1 1 0,1-1 0,-2 1-16,-2 1 16,-1 0 0,1 1 1,0 0-1,0 0 1,0 0-1,0 0 0,-3 3-16,-1 2 16,1-1 0,0 2 0,1-1 0,-2 2-16,-15 22 26,1 1 1,-7 13-27,13-18 11,-11 17 12,2 2 0,2 1 0,-16 44-23,-47 167 38,73-209-42,-41 133-47,3 21-78,2 35-132,26-122 78,3-6-40,9-28-328,0 38 551,11-76-137,1-2-67,2-2-64,1-1-58,2-3-55,1 0-51,3-2-46,1-1-43,8 14-229,13 14-313,-30-61 1049</inkml:trace>
  <inkml:trace contextRef="#ctx0" brushRef="#br0" timeOffset="2698.9418">7775 2044 6865,'6'12'417,"-1"1"-34,5 13 287,-2 0-120,-1 1-109,-1 1-99,-2 0-88,-1 0-77,0 0-67,-2 6-52,0 0-63,-2-3-40,-5 86-233,3-86 218,0-1-38,-5 30-200,0-3-119,-1 0-98,1-6-20,0 1-49,-18 127-1303</inkml:trace>
  <inkml:trace contextRef="#ctx0" brushRef="#br0" timeOffset="2913.5448">7877 1582 5225,'12'-1'668,"-2"-1"-58,-3-1-63,0 0-63,-2 0-159,-1 2-40,1 0-39,-1 1-42,1 1-42,0 1-43,1 3-45,1 1-44,8 9 19,0-1-43,-1-1-47,1 1-52,-2 1-56,0 0-58,0 1-63,-2 1-67,-1 2-69,0 1-74,-5-5 134,6 12-342,3 0-60,-7-17 239,1 1 0,0-1 0,0-1 0,8 6 509</inkml:trace>
  <inkml:trace contextRef="#ctx0" brushRef="#br0" timeOffset="935.4652">3849 1300 320,'4'3'-14,"0"1"1,-1 0-1,0 0 0,0 0 0,0 1 1,0-1-1,0 2 14,23 63-32</inkml:trace>
  <inkml:trace contextRef="#ctx0" brushRef="#br0" timeOffset="1653.8389">4029 1633 1088,'0'1'130,"10"9"502,3-1 94,0-3 100,-13-6-780,1 0 1,-1 0 0,1 0-1,0 0 1,-1 0 0,1 0-1,-1-1 1,1 1-1,-1 0 1,1 0 0,-1 0-1,1 0 1,-1-1 0,1 1-1,-1 0 1,1 0-1,-1-1 1,1 1 0,-1 0-1,1-1-46,8-16 1518,1 12-768,1 1-230,2-4 2,0-4-103,0-4-96,-1-3-90,-2-3-92,10-21 36,3 8-82,0-1-42,-19 29-49,0 0 0,-1 0 0,0 0 0,-1-1 0,1 1 0,-2-1 0,2-2-4,5-71 16,-1 38-12,-1 10 15,-2-1-1,0-32-18,-4-83 111,0 138-94,-1 1 1,0-1 0,0 1-1,-1 0 1,-1 0-1,0-2-17,-7-26 52,8 24-30,1-1 0,0-1 1,1-3-23,0 19 0,-4-37 56,3 32-49,0 1 0,-1 0 0,1 0 0,-1 0 0,0 0 1,-2-2-8,-1-3 17,-5-9 65,0 10-63,5 4-2,1 2 10,4 9 1,-2 7-9,0 0 0,-1 0-1,0 0 1,-1-1 0,-6 14-19,8-21 3,-4 14 10,1 0-1,1 1 0,1-1 0,0 6-12,-1 35 42,3 7-42,1 372 135,0-252-104,13 210-33,0-1-71,-9-149-22,13-29-12,-8-6-7,8-46 7,-9-21 10,3-67 44,-6-50 9,-2 1 1,0 11 43,1-15-17,-4-26 19,0 1-1,0-1 0,0 0 0,1 1 1,-1-1-1,0 1 0,0-1 1,1 0-1,-1 1 0,0-1 0,0 0 1,1 1-1,-1-1 0,0 0 1,1 1-1,-1-1 0,1 0 0,-1 0 1,0 1-1,1-1 0,-1 0 1,1 0-1,-1 0 0,1 0 1,-1 0-1,1 1-1,0-2 5,0 0 0,0 1 0,-1-1 0,1 0 0,0 1 0,0-1 0,0 0 0,-1 0 0,1 0 0,0 0 0,-1 0 0,1 0 0,0 0 0,-1 0 0,0 0 0,1 0 0,-1 0 0,0 0 0,1 0 0,-1 0 0,0 0 0,0 0 0,0-1 0,0 1 0,0 0 0,0 0 0,0 0 0,0 0 0,-1-1-5,2-22 54,-1-5 27,-1 1 0,-3-19-81,-13-56 62,9-21-69,-10-4-25,12 63 20,0-10-35,-11-41 47,-11-14 16,3 17 70,5 1 79,11 35 21,-8 21 15,9 13-48,7 43-149,1-1-1,-1 0 0,1 1 0,-1-1 1,1 0-1,-1 1 0,0-1 1,1 0-1,-1 1 0,0-1 1,0 1-1,1 0 0,-1-1 0,0 1 1,0-1-4,-5-2 6,4 0-59,1-4 137,1 4-96,1 2-79,-1 1 5,1 0-33,-1 0-38,1 1-41,47 94 167,79 139 33,-115-211-6,1 0 1,2-1 0,0 0-1,1-2 1,1 1-1,1-2 1,8 6 3,5 1-14,1-1 0,33 18 14,-50-34 0,0-1 0,0 0 1,1-1-1,0-1 0,1-1 1,-1 0-1,1-1 0,6 0 0,21 0 37,0-2 0,0-2 0,0-2 0,7-2-37,-29 1 38,1-1-1,-1-1 1,0-2-1,-1 0 0,19-8-37,20-14 216,20-15-216,-54 30 42,0-1 16,-1 0 1,0-2 0,15-13-59,-12 2 78,-2-1 0,0-1 0,-2-1 0,-2-1 0,10-19-78,2-11 121,-24 41-40,-2-1 0,0 0-1,2-11-80,-6 16 45,-1 1-1,0 0 1,-1-1-1,-1 0 0,-1 1 1,0-1-1,-1 0 1,-1 1-1,-1-5-44,2 16 14,-1-1 1,0 0-1,0 0 0,0 1 0,-1-1 0,0 1 0,0 0 1,0 0-1,-1-1-14,-35-37 82,30 35-69,-6-8 3,-1 1 0,-1 0 0,-1 2-1,0 0 1,0 1 0,-6-2-16,13 9 2,1 0-1,-1 1 1,0 0-1,0 1 1,0 0-1,0 1 1,0 1-1,-1-1 1,1 2-1,0 0 1,-1 0-1,1 1 1,-5 1-2,-55 12 13,-55 19-13,106-27 1,0 2 0,0 0 0,1 2 0,0 0 0,1 1 0,0 0 0,-11 11-1,13-10 1,-1-1-2,1 2-1,0-1 1,1 2 0,1 0-1,0 1 1,1 0 0,1 1-1,-4 7 2,-9 13-26,-15 23-98,33-48 64,1 0 1,0 0-1,1 1 0,0 1 60,-3 27-211,7 6-58,1-46 269,0 56-344,0-1-62,1-25 116,2-2-51,7 19-456,-7-38 572,1-1 0,-1 1 0,2 0-1,-1-1 1,1 0 0,1 0 0,-1 0-1,2 0 226,20 19-849,19 6-365</inkml:trace>
  <inkml:trace contextRef="#ctx0" brushRef="#br0" timeOffset="6182.3443">7185 2480 968,'47'-47'820,"-27"23"-174,-22 20-302,-8 2 1,7 2-200,-2-4 1,3 2-123,0 0-1,0 0 1,0 0-1,0 1 1,-1-1 0,1 1-1,0-1 1,-1 1-1,1 0 1,-1 0 0,1 0-1,-1 0 1,1 0-1,-1 1 1,0-1 0,0 1-1,1 0 1,-2-1-23,1 1 35,0 0 0,0 0 1,0-1-1,1 1 0,-1-1 1,0 0-1,0 0 0,1 0 1,-1 0-1,1 0 0,-1-1 1,1 1-1,-1-1 0,-1-1-35,-28-31 596,29 29-501,-1 1 0,0-1 0,0 0 0,-1 1 0,1 0 0,-1 0 0,0 0 0,0 1 0,0 0 0,-1 0 0,-3-2-95,-38-3 356,23 1-221,-7-1 5,0 2-35,21 6-87,1-1 0,-1 1 1,0 0-1,1 1 0,-1 0 0,-4 1-18,-18 7-6,0 2 0,-27 12 6,-19 7-32,47-18 17,0 1-1,-23 15 16,16-8-6,20-11 7,4-3 4,-1 1 0,1 1 1,1 1-1,-1 0 1,1 0-1,1 1 1,-3 4-6,-22 22 32,14-14-12,1 0-1,0 1 1,2 2-1,1 0 1,1 1-1,-1 5-19,-5 12 19,-55 89 61,36-58-21,32-52-4,1 2 0,-3 10-55,-6 17 82,4-13 3,2 1 35,12-34-102,0 0 1,1 0-1,-1 0 0,1 0 0,0 1 1,0-1-1,1 0 0,-1 0 1,1 0-1,0 0 0,0 0 0,1 0 1,0 0-1,0-1 0,0 1 1,0 0-1,1-1 0,1 3-18,-1-3 24,1 0 1,-1 1-1,1-1 0,0-1 0,0 1 0,1-1 1,2 2-25,50 28 146,5-9-69,4-9-54,5-10-40,-36-6-7,-1-1 0,0-3 1,-1 0-1,26-9 24,-29 6-16,-1-2 0,10-5 16,-21 7 5,-1-1-1,1-1 1,13-9-5,26-30 40,-29 25-12,2-2 1,29-24 193,1-6-222,-42 37 48,-1-1 1,0 0-1,-1-1 1,-2 0-1,3-7-48,13-30 189,-1-6-189,23-49 139,-27 61-39,6-22-100,-17 35 31,-2-1 1,5-29-32,-4 6 20,2-7 20,4-58-40,-11-17 35,1 64-13,-2 12 86,-1-42-108,-6-141 238,-2 193-31,-9-56-207,4 59 154,1-52-154,6-54 94,0-91-72,0 223-26,1 0 0,2-4 4,14-47-1,-12 51-4,-3 13-1,1 0 0,1 0 0,0 1 0,1-1 0,2-2 6,5-11-7,28-64 2,-1 0 10,-27 64 5,9-25-4,-12 8 0,1 25-4,-8 20 0,-1 0-1,0 0 1,1-1-1,-1 1 1,0-1-1,-1 1 0,1 0 1,0-1-1,-1 0 1,1 1-1,-1-1 1,0 1-1,0-1-1,0-14-25,0 32-51,0 3 50,0 0 45,0 333-16,-2-285-10,-9 49 7,3-44 3,-1 70-1,-8 30 2,9 13-4,-9 13 15,8-9-8,-12 7 3,-1 16-6,14-10 0,-9-13-5,8 5 12,0-84-4,1-11 18,4 7-25,4-59-155,0-1 94,0 8 82,0 27 136,0 26 110,0-35-181,0-42-95,0 1-37,0-1-41,0 1-48,0-6-19,0 1-41,0 0-44,0 0-49,0 0-51,0 0-55,0 0-58,0 0-63,0-21-183,0-3-282</inkml:trace>
  <inkml:trace contextRef="#ctx0" brushRef="#br0" timeOffset="7361.704">1 4584 5393,'19'0'421,"-1"0"-45,12 0 213,-1 0-110,1 1-89,2 2-66,-7 0-168,1 1-58,4 1-39,17 0-29,116 4-37,15 9-12,76 7-24,325-19-10,-346-8 67,88 2 35,-149 0-12,404-4 84,-448-1-95,185-3 33,-21 15-17,-135-1-24,301-2 17,33 0-19,-31 17 19,55 1 15,-23-13 16,245 28 47,-576-27-89,481 44 34,-87-6-51,-187-22-47,-244-17-9,142 12-10,-109-8-25,-70-5-6,3 0-43,3 1-53,5 0-64,-31-3-53,14 2-147,36 3-286,-25 0 118,34 4-250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44:52.413"/>
    </inkml:context>
    <inkml:brush xml:id="br0">
      <inkml:brushProperty name="width" value="0.05" units="cm"/>
      <inkml:brushProperty name="height" value="0.05" units="cm"/>
      <inkml:brushProperty name="color" value="#E71224"/>
    </inkml:brush>
  </inkml:definitions>
  <inkml:trace contextRef="#ctx0" brushRef="#br0">564 1 4081,'-116'0'277,"64"0"-135,-23 0 59,-143 0 287,162 0 8,54 0-405,-5 0 27,4 0-25,-1 0 66,-1 0 104,0 4-92,-12 13-83,13-13-39,4-4-23,0 0-13,0 0 8,0 0 11,0 0 38,0 0 43,0 0 67,7 0 17,0 0-60,0-1-36,-5 1-86,0 0 1,0 0-1,0 0 1,0 0-1,0 1 1,0-1-1,0 1 0,0-1 1,0 1-1,0 0 1,1 0-16,11 8 106,46 42 137,-58-49-229,0 0 0,0-1 1,0 0-1,0 1 0,0-1 1,0 0-1,1 0 0,-1 0 0,0 0 1,1-1-1,-1 1 0,1-1 1,-1 1-1,0-1 0,1 0 1,-1 0-1,1 0 0,-1 0 0,1 0 1,0-1-15,12 0 75,29 1 52,10 0-40,45 0-11,-46-1-33,-27 0 5,1 1 1,0 2-1,19 2-48,-7 6 61,-29-7-31,0 0 1,0-1-1,0-1 1,0 1-1,8-1-30,72-1 273,0 0-62,0 0-66,-1 0-66,-73-1-74,-1 0 0,0-1 0,0 0 0,0-1 0,1-1-5,-2 0 3,1 1 0,0 0 0,-1 2 0,16-1-3,-14 2 4,0-2 0,-1 0 0,1 0-1,13-5-3,-15 3 2,0 1-1,1 1 1,-1 0 0,12 1-2,85 1 5,-98 0-2,-1 2 0,0 0 0,0 0-1,9 4-2,-8-3 2,1 1 0,-1-2 0,0 0 0,14 0-2,-17-1 1,-1-1 0,1 2 1,0-1-1,-1 1 0,6 3-1,33 6 7,7-9-7,-38-3 0,1 1 1,-1 1 0,0 1 0,9 2-1,4 3 1,-15-3-1,1 0 1,0-2-1,0 0 0,0 0 0,3-2 0,178 0 64,-79 0 32,46 0 107,-135-1-135,0-1 0,0-2 0,4-1-68,-5 0 59,1 1 0,0 1 1,5 2-60,126 1 118,13 0-86,-173 0-32,30 0 4,1-1 0,2-2-4,53-15 7,-48 14 3,37 1-10,47 5 46,-28-1 21,261-1 362,-323 1-384,0 2 0,0 1-1,2 1-44,20 4 31,44-1 12,-12 9-10,12-8-6,-43-1-22,-23-3-1,0-1 1,29 0-5,396-4 44,-441 1-47,-1 0 1,1 0-1,0 2 1,-1 0-1,3 1 3,-4 0-13,0-1 0,1-1 0,-1 0 0,0-1 0,3 0 13,6-1-131,-1 0 72,39 0 13,-35 0-12,-3 0-60,1 0-94,-11 0 44,0 0-42,-1 0-48,1 0-52,0 0-57,0 0-62,0 0-66,0 0-73,-1-1-464,-2-2-108,-7-4 174,-2-8-531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45:15.987"/>
    </inkml:context>
    <inkml:brush xml:id="br0">
      <inkml:brushProperty name="width" value="0.05" units="cm"/>
      <inkml:brushProperty name="height" value="0.05" units="cm"/>
      <inkml:brushProperty name="color" value="#E71224"/>
    </inkml:brush>
  </inkml:definitions>
  <inkml:trace contextRef="#ctx0" brushRef="#br0">51 0 6057,'-6'6'459,"-1"1"107,-13 12 1437,15-12-1427,2-3-333,1 0-38,0 0-69,1 0-34,-1 0-38,1 0-43,0 0-45,1 0-49,-1 1-52,1 0-58,0 12 147,0-12-29,0-5-40,0 0-58,0 0 5,0 0 7,0 0-17,0 0-51,0 0-58,0 0-47,0 0-797,0 0-734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45:43.631"/>
    </inkml:context>
    <inkml:brush xml:id="br0">
      <inkml:brushProperty name="width" value="0.05" units="cm"/>
      <inkml:brushProperty name="height" value="0.05" units="cm"/>
      <inkml:brushProperty name="color" value="#E71224"/>
    </inkml:brush>
  </inkml:definitions>
  <inkml:trace contextRef="#ctx0" brushRef="#br0">21645 1514 4985,'0'-10'593,"-2"1"-63,-1 1-59,0 0-55,-2 2-53,0 0-49,-1 1-46,-1 0-43,0 1-40,-1 1-36,-8-3 53,0 1-107,-1 1-80,10 2-29,-52-19 139,45 16-71,0-1 0,0 2-1,-14-3-53,-44-2 190,12-8 27,39 15-117,0 0 0,0 1 0,-11 2-100,3-1 91,18 1-70,0 0 0,0 0 0,0 1 1,0 1-1,1-1 0,-1 2-21,-16 3 26,6-3-13,18-4-12,0 0 1,0 1-1,0-1 0,0 1 0,1-1 1,-1 1-1,0 0 0,0 0 0,1 0 0,-1 1 1,1-1-1,-1 0 0,1 1 0,0 0 1,-1 0-1,1-1 0,0 1 0,0 0 0,0 1 1,1-1-1,-1 0 0,0 1-1,-9 15 13,0 1 0,2 1 0,-7 17-13,15-32 0,-1 1 0,1-1 0,0 1-1,0 0 1,1-1 0,0 1 0,0 0 0,0 0 0,1-1 0,0 1 0,0 0 0,0-1-1,1 3 1,0-1-6,1 1-1,0-1 0,0 1 1,1-1-1,0 0 0,4 5 7,-6-8-5,1 0 0,0-1 0,0 1 0,0-1 1,1 1-1,-1-1 0,1 0 0,0-1 0,0 1 0,0 0 0,0-1 0,0 0 0,1 0 5,5 0 0,0 0 0,-1-1 0,1 0 0,0-1 0,0 0-1,4-1 1,16 1 13,-18 0-8,0-1 0,1 0 0,-1-1 0,0 0 0,0 0 0,0-1-1,0-1 1,-1 0 0,1-1 0,-1 0 0,0-1 0,0 0 0,-1-1-1,2-1-4,7-7-5,-1-1 0,0-1-1,-2-1 1,11-14 5,8-15-15,-16 30 11,-16 14 4,1 1 1,-1-1-1,0 0 1,0 0-1,-1 0 0,1 0 1,-1-1-1,1 1 1,-1-1-1,0 1 0,0-2 0,15-16 18,-17 20-17,1 1 0,-1 0 0,0 0 0,1-1 0,-1 1 0,0 0 0,0 0 0,1-1 1,-1 1-1,0 0 0,0-1 0,0 1 0,1 0 0,-1-1 0,0 1 0,0 0 0,0-1 0,0 1 0,0 0 0,0-1 0,0 1 1,0 0-1,0-1 0,0 1 0,0-1 0,0 1-1,0-17 25,0 13-1,0 4-2,1 1-21,-1 1 1,0-1 0,0 1-1,0-1 1,0 1 0,0-1-1,0 1 1,0-1 0,-1 1-1,1-1 1,0 1 0,-1-1-1,0 1 1,1-1 0,-1 0-1,0 1-1,-25 37 15,19-26-13,-5 4-1,2 1 1,0 0 0,2 1 0,0 0 0,-5 18-2,11-29-7,0 0 0,1 0 0,0 0 1,0 5 6,1-9-8,1-1 1,-1 0 0,0 0-1,1 0 1,0 0-1,-1 0 1,1 0 0,0 0-1,1 1 8,15 22-81,-8-8 27,-8-15 46,1 1 0,-1-1-1,1 1 1,0-1 0,1 1-1,-1-1 1,2 2 8,-4-5 1,0 0-1,0 0 1,1 1 0,-1-1 0,0 0-1,0 1 1,1-1 0,-1 0 0,0 0-1,1 1 1,-1-1 0,0 0 0,1 0 0,-1 0-1,0 0 1,1 0 0,-1 1 0,0-1-1,1 0 1,-1 0 0,0 0 0,1 0-1,-1 0 1,0 0 0,1 0 0,-1 0-1,3 0 13,0-1 0,0 0 0,0 1 0,-1-1 0,1 0 0,0 0 0,0 0 0,-1 0 0,1-1 0,-1 1 0,1-1 0,-1 0 0,0 1 0,0-1 0,0 0 0,0 0 0,0-1 0,0 1-13,28-23 130,3 4-46,14-8-13,-7-3-63,-15-1-18,6-6 4,-10 13 31,-16 15-3,2-1 46,7 9 34,-14 3-99,0 0 0,0 0-1,0 0 1,0 0 0,0 0 0,1 0 0,-1 0 0,0 0-1,0 0 1,0 0 0,0 0 0,0 0 0,1 0 0,-1 0-1,0 0 1,0 0 0,0 0 0,0 0 0,0 0 0,0 0-1,1 0 1,-1 0 0,0 0 0,0 0 0,0 0 0,0 1-1,0-1 1,0 0 0,0 0 0,1 0 0,-1 0 0,0 0-1,0 0 1,0 0 0,0 1 0,0-1 0,0 0 0,0 0-1,0 0 1,0 0 0,0 0 0,0 0 0,0 1 0,0-1-1,0 0 1,0 0 0,0 0 0,0 0 0,0 0-1,0 1 1,0-1 0,0 0 0,0 0 0,0 0 0,0 0-1,0 0 1,0 1-3,1 24 201,-1 26 60,-1-27-187,-3-5-54,-7 3 15,10-20-31,-1 0-1,1 0 1,0 1-1,0-1 1,0 0 0,0 1-1,0-1 1,1 1-1,-1-1 1,1 1 0,0 0-1,-1-1 1,1 1-4,0 51 9,0-31 28,-4-23 57,-13 0 50,13-1-51,4-7 17,-5-31 112,-9-21 32,11 48-193,-2-7 102,1 4-41,0 2-16,-2-3 4,0-2 6,0-14 129,6 17-175,0 1-42,1-6-77,2 1-98,8-1-139,-3 7 77,-1-4-122,-5 14 242,0-1 1,-1 0-1,1 1 1,1-1-1,-1 1 1,0-1-1,1 1 1,0 0-1,0 0 89,14-12-404,12-1-300,-12 7 368,1-2 78,25-15-284,-38 22 399,1 0 1,0 1 0,1 0 0,-1 0 0,4-1 142,-5 3-136,0-1 0,0 2 0,0-1 1,0 0-1,0 1 0,2 0 136,8 0-492,-3-2 113,1-2 40,3-2-22,9-3-115,-17 7 289,0 0 0,0 1 0,0 0-1,5 0 188,4 3-216,-2 3 33,-8-1 181,-1 0 38,2 1 64,0-1 70,2-1 77,2-2 83,4 1 188,-15-1-471,-1-1-1,1 1 0,0-1 0,-1 1 1,1-1-1,-1 1 0,1-1 0,-1 1 1,1-1-1,-1 1 0,1 0 1,-1-1-1,1 1 0,-1 0 0,0 0 1,0-1-1,1 1 0,-1 0 0,0 0-46,5 10 418,2 0-39,-5-9-292,0 0-1,-1 0 0,1 0 0,-1 1 1,0-1-1,0 0 0,0 1 1,1 1-87,-2-3 35,0 0 0,0 1 0,0-1 0,0 0 0,0 0 0,0 0 0,0 0 0,0 1 0,0-1 0,-1 0 0,1 0 0,0 0 0,-1 0 0,1 0 0,-1 0-35,-6 15 304,1-3-65,1 4-17,2 14 29,3 5-71,0 0-37,0 36 50,0-14-108,0 1-46,0 121-13,0-163-30,0-22 18,0-59 92,0 18 72,0-40 231,0 75-349,1 0 1,1 0 0,0 0 0,0 0-1,1 1 1,1-1-61,3-16 100,2-24 53,8 4-105,-16 42-48,11-24-35,5 7-75,-5 6 0,-2-2-101,2-5-177,-11 22 341,0-1-1,1 0 1,-1 1-1,0-1 0,1 1 1,-1 0-1,1 0 1,0-1-1,-1 1 1,2 0 47,6-3-243,-3 3 50,1-1-34,1 0-51,-2 0 44,9-3-340,-8 3 298,2-1-173,-3 1 168,-1 0-48,2 0-56,-1 0-63,2-1-71,0 0-78,9-4-391,13-7-562</inkml:trace>
  <inkml:trace contextRef="#ctx0" brushRef="#br0" timeOffset="800.4125">22774 1386 5161,'0'0'994,"0"0"-288,0 0 405,0 0-776,0 0-41,0 0-53,0 0-43,0 0-5,0 0 49,0 0 373,0-1-361,0-3-34,0 3-192,-3-12 262,-16 4-78,3 2-146,-61-27 90,73 32-146,0 1 0,0-1 0,1 1 0,-1 0 0,0 0-1,0 1 1,0-1 0,0 1 0,-1-1 0,1 1 0,0 1 0,0-1-10,-8 1 29,6-1-20,1 0 1,-1 1 0,1 0-1,0 0 1,0 0 0,0 1-1,-1 0 1,1 0-1,-3 2-9,-9 3 20,6-3-18,0 0-1,0 0 1,1 1-1,0 1 1,-5 3-2,-10 12-44,7 7-61,12-19 63,-1 8-52,20 13-66,-8-11 90,-3-12 38,-1 0 0,2 0-1,-1-1 1,1 1 0,1 2 32,-2-6-7,-1 0 0,1-1 0,0 0 1,0 1-1,0-1 0,0 0 0,0 0 0,1 0 1,-1-1-1,1 1 0,-1 0 0,1-1 0,-1 0 1,1 1-1,0-1 0,1 0 7,3 1-4,0-1 1,0 1-1,0-1 1,0-1-1,7 1 4,-3-1 11,-1-1 0,1 1 0,-1-2 0,1 1 0,-1-2-1,1 1 1,-1-1 0,0-1 0,0 0 0,8-4-11,-1-4 22,10-5 11,-1-2-1,-1 0 1,7-9-33,-27 24 2,0-1 0,0 0 1,-1 0-1,1-1 0,-1 1 1,0-1-1,-1 0 0,1 0 1,-1 0-1,0-1 1,-1 1-1,0-1 0,0 0 1,0 1-1,-1-1 0,1 0 1,-1-3-3,-1-37 26,0 43 6,-12 4 39,10-1-64,-1 1 0,1 0-1,-1 0 1,1 0 0,-1 0-1,1 0 1,-1 0 0,1 1-1,-1-1 1,1 1-1,-1 0 1,1 0 0,-2 0-7,-4 21 52,6-19-47,0 1 1,-1-1 0,1 0-1,-1 0 1,0 0-1,1 0 1,-2 0-6,2-1 2,0 0 0,0 0-1,0 0 1,0 0 0,0 1-1,0-1 1,0 1 0,1-1-1,-1 1 1,1-1 0,0 1 0,0 0-1,0 0 1,0 0 0,0-1-1,1 1 1,-1 0 0,1 0-1,0 0 1,0 2-2,0 68-23,0-70 21,1 1-1,-1-1 1,1 1-1,0-1 1,0 0-1,0 1 1,0-1-1,1 0 0,-1 0 1,1 0-1,0 0 1,0 0-1,0 0 1,0 0-1,1-1 1,-1 1-1,1-1 0,-1 1 1,2-1 2,17 10 14,2-7 35,-19-5-33,-1 0 1,1 1-1,0-1 0,0 0 0,0-1 1,-1 1-1,1-1 0,0 0 0,0 0 1,-1 0-1,1 0 0,-1 0 0,1-1 1,-1 0-1,1 0 0,-1 0 0,0 0 1,0 0-1,0 0 0,0-1 1,0 0-17,10-9 57,-6 4-25,1 1 1,-1-1-1,0 0 0,2-5-32,-2 2 18,-5 8-10,1-1 0,-1 1 0,1-1 0,-1 1 0,1 0 0,2-2-8,19-10 66,-22 14-60,0 0-1,-1 0 1,1 0 0,-1 0-1,1 0 1,-1-1-1,0 1 1,1 0 0,-1-1-1,0 1 1,0-1-1,0 1 1,0-1 0,0 0-1,-1 1 1,1-1-1,0 0 1,-1 0-1,1 0-5,2-36 193,-3 37-184,0 0-6,0 1-1,0 0 0,0 0 0,0 0 1,0 0-1,0 0 0,0 0 0,0-1 1,0 1-1,0 0 0,0 0 1,0 0-1,0 0 0,0 0 0,0-1 1,0 1-1,0 0 0,0 0 0,0 0 1,0 0-1,0 0 0,0 0 1,0-1-1,0 1 0,0 0 0,0 0 1,0 0-1,1 0 0,-1 0 0,0 0 1,0 0-1,0 0 0,0-1 0,0 1 1,0 0-1,0 0 0,1 0 1,-1 0-1,0 0 0,0 0 0,0 0 1,0 0-1,0 0 0,1 0 0,-1 0 1,0 0-1,0 0 0,0 0 1,0 0-1,0 0 0,0 0 0,1 0 1,-1 0-1,0 0 0,0 0 0,0 0 1,0 0-3,12-2 112,-18 2-19,-4 2 38,10 7-11,-2 24-11,-7 19-3,-1 13-7,1 59 71,-8 8-25,13-58-52,4 2-93,-4 78 47,-14 0-45,10 0-70,-1-73 7,1 4-25,3 9-41,5-41 62,0 194-341,1-245 399,-1 1 0,0 0 0,-1-1 0,1 1 0,0-1 0,-1 1 0,1-1 0,-1 1 0,0-1 0,0 1-1,0-1 1,0 1 0,0-1 0,-1 0 0,1 0 0,-1 0 0,1 0 0,-1 0 0,0 0 0,-1 1 7,2-2-5,1-1 1,0 1 0,-1-1 0,1 0 0,0 1 0,0-1 1,-1 0-1,1 0 0,0 1 0,0-1 0,-1 0 0,1 0 1,0 0-1,-1 1 0,1-1 0,0 0 0,-1 0 0,1 0 0,0 0 1,-1 0-1,1 0 0,-1 0 0,1 0 0,0 0 0,-1 0 1,1 0-1,0 0 4,-7 1-40,3-1 21,0 0 0,1 0 0,-1 0 0,0 0 0,0-1 0,0 1 0,1-1 0,-1 0 0,-2-1 19,-26-17-74,5-5 35,-21-29 38,1-1 54,1 9 8,-31-32 67,20 20 8,28 29-51,12 12-18,1-1 1,0 0-1,0-3-67,9 11 42,0-1-1,2 0 1,-1 0-1,-3-11-41,-4-12 80,-5-20-80,10 16-13,6 5-66,3-1-91,5-2-115,0 16 91,0 0-38,2-3-124,1-1-66,3-6-145,6-17-335,0 3 74,8-22-370,-18 45 833</inkml:trace>
  <inkml:trace contextRef="#ctx0" brushRef="#br0" timeOffset="-2896.9245">16822 1694 3609,'0'-5'1115,"0"-5"-410,0 3-318,0 4-135,-2 2-135,0 1-39,-7 0 7,0 0-36,5 0 1,4 0-29,0 0-21,0 0 3,0-4 50,0 1 91,0 1 31,0 0 36,0-2 566,0 1-483,0 0-73,0 1-151,0-1-35,4 3 104,14 0-11,-14 0 8,-4 0-12,0 0-11,0 0-23,0 0-1,0 0-10,0 0 5,0 0 2,0 0 20,0 0-1,0 0-5,0 0-19,4 0-17,13 0-13,-12 0-4,-5 0-5,0 0 8,0 0 11,0 0 5,0 0 6,0 0 5,0 0-4,0 0-2,0 0-10,0 0-17,0 0-6,0 0-13,0 0-8,0 0 1,0 0 7,0 0 14,0 0 10,0 0 12,0 0-1,0 0-17,0 0-12,-5 0-17,-12 0-15,13 0 6,4 0 1,0 0-9,0 0 12,-4 4 17,0 0-22,-9 12 17,12-11-14,0 0 0,0-1 0,0 1 0,1 0 0,-1-1 0,1 1 0,0 2-7,0 214 130,0-121-109,1-86-23,0-1 1,1 1-1,1-1 1,4 13 1,-4-15-3,0 1 0,-1 0 0,0 0 1,0 11 2,-2-21-3,0 1 1,0 0 0,0-1 0,0 1-1,1-1 1,-1 1 0,1-1-1,-1 1 1,1-1 0,0 1-1,0-1 1,0 1 0,1-1 0,-1 0-1,0 0 1,1 0 0,0 0-1,-1 0 1,1 0 0,1 1 2,-2-2-1,-1-1 1,1 1 1,-1-1-1,0 0 0,0 1 1,1-1-1,-1 0 0,0 0 1,0 1-1,1-1 0,-1 0 0,0 0 1,1 0-1,-1 1 0,0-1 1,1 0-1,-1 0 0,0 0 1,1 0-1,-1 0 0,0 0 1,1 0-1,-1 0 0,1 0 0,-1 0 1,0 0-1,1 0 0,16 0 47,-17 0-44,1 0 0,-1 0 0,0 0-1,1 0 1,-1 0 0,0 0 0,1 0 0,-1 0 0,1 0 0,-1 0 0,0 0 0,1 0 0,-1-1 0,0 1 0,1 0 0,-1 0-1,0 0 1,0-1 0,1 1 0,-1 0 0,0 0 0,1-1 0,-1 1 0,0 0 0,0-1 0,0 1-3,24-24 223,15-21-223,-30 34 18,-1-1 0,0 0 0,3-8-18,14-33 34,6-24-34,-10 23 9,-9 26-4,-4 9 0,0-1 0,-1 0 0,5-21-5,-9 17-1,-2 17 0,0-1 0,1 0 0,-1 0 0,4-6 1,-2 7-2,1 0 1,0 0 0,0 1 0,1-1 0,0 1 0,6-6 1,41-38-13,-21 20-7,-9 9 4,-22 20 15,0 1 0,0 0 1,1-1-1,-1 1 0,0 0 1,0-1-1,1 1 1,-1 0-1,0 0 0,1 0 1,-1-1-1,0 1 1,0 0-1,1 0 0,-1 0 1,1 0-1,-1-1 0,0 1 1,1 0-1,-1 0 1,0 0-1,1 0 0,-1 0 1,0 0-1,1 0 1,-1 0 0,2 0-2,0 0 1,-1 0 0,1 0 0,0 0 0,-1 1 0,1-1 0,0 0 0,-1 1 0,1-1 0,-1 1 0,1-1 0,0 1 0,-1 0 0,0 0 0,1 0 0,-1 0 0,1 0 0,-1 0 0,0 0 0,0 0 0,0 0 0,0 1 0,1-1-1,-2 0 1,1 1 0,0-1 0,0 1 0,0-1 0,0 2 1,1 4 0,-1 0-1,1 1 1,-1-1-1,-1 1 1,1 0-1,-1 3 1,4 36 12,3-21-2,-4-15-4,0-1-1,0 1 1,-1 0 0,-1 0-1,0 0 1,0 0-6,-1 29 10,0 43-10,0-31-35,0-51 33,0-1 0,0 1 0,0-1-1,0 0 1,0 1 0,0-1 0,0 0 0,0 1 0,0-1 0,0 0 0,1 1 0,-1-1-1,0 1 1,0-1 0,0 0 0,0 0 0,1 1 0,-1-1 0,0 0 0,0 1 0,1-1 0,-1 0-1,0 0 1,1 1 0,-1-1 0,0 0 2,17 17-95,-16-17 92,-1 1-1,0-1 0,0 0 0,0 1 0,1-1 0,-1 0 0,0 0 0,1 1 0,-1-1 0,0 0 1,0 0-1,1 0 0,-1 1 0,0-1 0,1 0 0,-1 0 0,1 0 0,-1 0 0,0 0 1,1 0-1,-1 0 0,0 0 0,1 0 0,-1 0 0,0 0 0,1 0 4,16 0-91,-17 0 88,1 0 0,-1 0-1,1 0 1,-1 0 0,0 0-1,1 0 1,-1 0-1,0 0 1,1 0 0,-1 0-1,0 0 1,1 0-1,-1 0 1,0-1 0,1 1-1,-1 0 1,0 0-1,1-1 1,-1 1 0,0 0-1,0 0 1,1-1 0,-1 1-1,0 0 1,0 0-1,1-1 4,13-13-47,13-13-305,23-30 352,-41 45-67,0 0-1,-2 0 1,6-11 67,3-21-88,-7-3 15,8 13 57,-16 28 13,0-1 1,0 1 0,0 0 0,-1 0 0,0-6 2,0 12 0,0-1 0,0-1-1,0 1 1,0 0 0,0-1 0,0 1-1,0 0 1,0 0 0,1-1-1,-1 1 1,0 0 0,1-1 0,-1 1-1,1 0 1,0 0 0,-1 0-1,1 0 1,0-1 0,0 1 0,0 0-1,-1 0 1,1 0 0,0 1-1,0-1 1,1 0 0,1-1-3,-15 3 13,8-1 23,4 0 18,0 42 29,-1-26-73,1-1 1,1 0-1,1 1 0,0 0-7,15 48 10,-13-36-12,-3-22 1,-1 0 0,1 0 0,0 0 0,1 0 0,0 0 0,0-1 0,0 1 0,0 0 0,1-1 0,0 1 0,0-1 0,1 1 1,2 3-1,-4-6 0,0 1 0,0-1 0,1 0 0,-1 1 0,1-1 0,0 0 0,0 0 0,1 0 1,-1-1-1,0-1 0,0 0 0,0 1 0,0-1-1,0 0 1,0-1 0,1 1 0,-1 0 1,12 2-4,19 14-3,-27-15 10,0 0 0,0-1 0,0 0 0,1-1 1,5 1-4,-2-1 9,0 0 1,-1-1 0,1-1 0,0 1 0,-1-2 0,0 1 0,1-1 0,-1-1 0,0 0 0,7-4-10,60-44 62,-72 49-59,0-1-1,-1 0 0,0 0 1,0 0-1,0-1 0,0 0 1,-1 1-1,1-1 0,-1-1 1,0 1-1,-1 0-2,9-13 9,-8 12-4,1 1 0,-1-1-1,0 1 1,-1-1 0,1 0 0,-1 0 0,0 0-1,-1 0 1,1-4-5,3-10 16,2-7 8,-3 16-4,-1 0 1,-1 0 0,0 0 0,0 0 0,-1-5-21,-1 8 2,0-1 34,0-17 176,0 18-157,0 4 24,0 4-35,0 0-16,0 0 0,0 0-7,0 8 8,-1 9-17,0 0 0,-1 0-1,-2 8-11,-3 28-5,7-44-8,1-1 1,0 0-1,0 0 0,0 0 0,1 0 1,3 7 12,-4-10-43,1 1-1,-1 0 1,0 0 0,0 0-1,-1-1 1,0 1 0,0 0 0,0 0-1,-1 3 44,0 6-157,1-9 193,1 0-60,0-2-54,1 0-50,1 0-48,-1-1-42,1-1-38,1 0-35,2 0-236,0-2-61,3-1-175,5-5-440,-3-1 427,4-7-336</inkml:trace>
  <inkml:trace contextRef="#ctx0" brushRef="#br0" timeOffset="-1762.0544">18490 1437 5425,'0'1'832,"0"2"-229,0 7-195,0 0-45,0 0-44,0 1-41,0-1-37,0 1-35,0 12 111,0-1-118,0 0-77,0 16-39,0 23-85,0-35 26,0-1 57,0 0 89,3 21-119,11 11-25,-10-40-19,-3-12-7,1 1 1,-1 0 0,-1 0 0,1 0-1,-1 0 1,0 0 0,0 0-1,-1 6-9,1-10 8,0-1 1,0 1-1,0-1 1,0 0-1,0 1 1,0-1-1,0 1 1,1-1-1,-1 0 1,1 1 0,-1-1-1,1 0 1,-1 0-1,1 2 1,2-2 3,0 0-1,0 0 1,0-1-1,0 1 1,0-1 0,0 1-1,0-1 1,0 0 0,0 0-1,0 0 1,2-1-3,0 1 10,-4 0-9,-1 0 0,0 0 0,1 0 0,-1 0 1,0 0-1,1 0 0,-1 0 0,1 0 0,-1 0 1,0 0-1,1 0 0,-1-1 0,0 1 0,1 0 0,-1 0 1,0 0-1,1-1 0,-1 1 0,0 0 0,0 0 1,1-1-1,-1 1 0,0 0 0,0 0 0,1-1 0,-1 1-1,29-40-5,-7 7-18,-9 17 10,13-19-19,-23 26 20,0-1 0,-1 1 0,0-1 0,0-4 12,3-1-13,1 0 0,1 0 0,0 1 0,0 0 0,8-11 13,-11 19 3,0 1 1,-1-1-1,0 0 1,-1-1-1,1 1 1,-1 0-1,0-1 1,0 0-4,3-14 22,5 4 29,-7 13-9,1 0-1,0 0 1,0 0-1,0 0 0,0 0 1,1 1-42,0 0 36,-2 7 44,-1 11 139,-2 7 24,0-7-122,-1-6-78,1-1-35,0 51 157,0 6-91,0 0-74,0-2-59,0-62 57,0 0 0,0 0 0,0 1 0,1-1 0,-1 0 1,0 0-1,0 0 0,1 0 0,-1 0 0,0 0 0,1 0 0,-1 0 0,1 0 0,-1 0 0,1 0 1,0 0-1,-1 0 0,1 0 0,0-1 0,0 1 0,-1 0 0,1 0 0,0-1 0,0 1 0,0-1 0,0 1 1,1 0 1,0-1 0,0 1 1,0-1 0,-1 0 0,1 1-1,0-1 1,0 0 0,0 0 0,0 0 0,0-1-1,0 1 1,0 0 0,0-1 0,0 1 0,0-1-1,-1 0 1,1 0 0,0 0 0,0 0-1,23-16 29,-21 16-26,0-1 1,-1 0-1,1-1 1,-1 1-1,0-1 0,1 1 1,-1-1-1,0 0 1,-1 0-1,1 0 0,0-1-3,14-16 8,26-14-6,-9-9-14,3 15 4,-31 25 11,-1-1 1,1 0 0,0 0 0,-1 0-1,0-1 1,0 0 0,0 0 0,-1 0-1,0-1 1,2-2-4,-4 4 61,0-1-48,3-7-63,-2 8 70,0 2 53,1 1 73,1 1 94,1 2 113,-6 2-266,0-1-82,0-1 1,1 0-1,-1 0 0,1 0 0,-1 0 1,1 0-1,0 0 0,0 0 1,0 0-1,0 0 0,1 1-5,10 27-21,-3 34-108,8-12-102,-16-49 209,7 16-232,2-12-38,1-2 128,-9-4 144,22 8-348,-1-18 63,-21 8 291,15-7-172,-3 2 48,-11 5 123,-1-1 0,0 0-1,0 1 1,0-1 0,0 0 0,-1 0-1,1 0 1,0 0 0,1-2 15,8-15-67,-5 9 34,0 1 0,0 0 0,1 0 0,0 0 0,5-3 33,25-32-40,-1-7 65,-33 46-10,1 0-1,-1-1 1,0 0-1,-1 1 1,1-1-1,-1 0 1,0 0-1,-1-1 1,1-2-15,3-11 36,-3 14-18,0 0 1,1 0-1,0 0 1,0 0 0,0 0-1,1 1 1,1-2-19,13-22 131,-14 8 21,-4 21-149,0 0-1,0 0 1,0-1-1,0 1 1,0 0 0,-1 0-1,1 0 1,0 0-1,0 0 1,0-1-1,0 1 1,0 0 0,0 0-1,0 0 1,0 0-1,1 0 1,-1-1-1,0 1 1,0 0 0,0 0-1,0 0 1,0 0-1,0 0 1,0 0-1,0 0 1,0-1 0,0 1-1,0 0 1,0 0-1,0 0 1,1 0-1,-1 0 1,0 0 0,0 0-1,0 0 1,0 0-1,0-1 1,0 1-1,1 0 1,-1 0 0,0 0-1,0 0 1,0 0-1,0 0 1,0 0 0,0 0-1,1 0 1,-1 0-1,0 0 1,0 0-1,0 0 1,0 0 0,0 0-1,1 0 1,-1 0-1,0 0 1,0 1-3,1-2 7,0 1 1,-1 0 0,1 0-1,0 0 1,0 0 0,-1 0-1,1 1 1,0-1 0,0 0-1,-1 0 1,1 0 0,0 1-1,-1-1 1,1 0 0,0 1-1,-1-1 1,1 0-1,0 1 1,-1-1 0,1 1-1,-1-1 1,1 1 0,-1-1-1,1 1 1,-1 0 0,1-1-1,-1 1 1,0 0 0,1-1-1,-1 1-7,3 32 266,-4-21-189,1-2-24,-1 1-1,-1-1 1,0 0-1,0 0 1,-2 2-53,-6 28 134,8-24-64,0 0-1,0 16-69,3 34 85,0-25-49,-1 91 16,0 48-50,1-134-30,2-1 0,2 0 1,2 0-1,2 1 28,13 61-107,-17-65 52,3 25-70,-5-47 41,2-1-1,4 12 85,12 38-193,-6-30-27,-13-34 191,1-1 1,0 0-1,1 0 0,-1 0 1,1 0-1,0 0 0,0 0 29,5 5-53,-4-5-31,-7-32-2,1 23 89,0 0-1,0 0 1,-1 1-1,0-1 1,0 0 0,0 1-1,0-1 1,-1 1 0,0-1-1,-2-1-2,-4-8 11,1-1 0,1 0 1,0 0-1,-1-4-11,-19-66 110,14 41 127,-15-31-237,10 33 85,-11-22 61,3-10 47,18 45-123,-3-5 18,2 0 0,1-1 0,2 0 0,1 0 0,1-15-88,2-13 88,1 22 43,3-31-131,-1 59 19,0 1 1,1 0-1,1-1 0,0 1 1,1 0-1,0 0 1,5-8-20,4-6 22,-1 3-2,-1 0-1,0-4-19,-10 24 0,-1 1-1,1-1 1,0 0 0,0 0 0,1 1-1,-1-1 1,0 1 0,1-1 0,0 1-1,-1 0 1,1-1 0,0 1 0,0 0-1,0 0 1,1 0 0,-1 1-1,0-1 1,1 0 0,-1 1 0,2-1 0,10-6-4,-1-2 1,-12 8 3,1 1 0,-1 0 0,0 0 0,1-1 0,-1 1 0,1 0 0,-1 0 0,1 1 0,0-1 0,-1 0 0,1 1 0,0-1 0,-1 0 0,1 1 0,0 0 0,0-1 0,-1 1 0,1 0 0,0 0 0,0 0 0,0 0 0,-1 1 0,1-1 0,0 0 0,0 1 0,-1-1 0,2 1 0,19 10-4,-1 0 1,-1 1 0,18 14 3,-19-13-2,-13-9 1,0 0-1,0 1 1,0 0 0,-1 0-1,0 0 1,0 0 0,0 1-1,0 0 1,-1 0 0,0 0-1,0 1 1,-1-1 0,0 1-1,0 0 1,0 0 0,-1 0-1,0 0 1,-1 1 0,1-1-1,-1 0 1,-1 1 0,0-1-1,0 0 1,0 2 1,0 5-3,0 10-8,-1 1 0,-3 23 11,2-38-10,0-1-1,-1 1 0,0-1 0,0 1 0,-5 6 11,5-9-11,0 0-1,-1 0 1,0 0 0,-1-1-1,1 0 1,-3 1 11,-35 28-104,27-18 39,-5 4-83,18-19 114,-1-1 1,0 0-1,0 1 0,-1-1 1,1 0-1,0-1 1,0 1-1,-1-1 34,-10 4-183,5 0 41,0 2-82,4-3 70,1-1-36,-1 1-39,1-1-44,0-1-49,0-1-54,0-1-58,0-2-63,4 2 348,-1 0 1,0-1-1,1 1 0,-1 0 1,1-1-1,0 1 0,-1 0 0,1-1 1,0 1-1,0 0 0,0-1 1,0 1-1,0-1 0,0 0 149</inkml:trace>
  <inkml:trace contextRef="#ctx0" brushRef="#br0" timeOffset="-1165.2914">19901 1463 4209,'8'-8'326,"0"2"79,-7 5-287,1 0 0,-1 0 1,1 0-1,-1 0 0,1 1 0,0-1 1,-1 0-1,1 1 0,0 0 1,-1-1-1,1 1 0,1 0-118,8 2 659,-5 0-382,-1 2-49,3 2-22,-4-3-152,1 2-37,9 10 244,-3-1-55,18 29 294,-18-27-310,1 3 44,14 27 154,-21-35-284,0-1 0,-1 1 0,3 9-104,-1 10 138,3 6-29,6-4-74,-12-26-40,1 0 1,-1 0-1,0 0 0,0 0 1,-1 0-1,0 1 0,0-1 1,0 2 4,3 12-26,-4-18 23,-1-1 1,0 0-1,0 0 0,1 1 0,-1-1 1,1 0-1,-1 1 0,1-1 0,0 0 1,-1 0-1,1 0 0,0 0 1,0 0-1,0 0 0,0 0 0,0 0 1,0 0-1,0 0 0,0 0 0,0-1 1,0 1-1,0 0 0,1-1 0,-1 1 1,0-1-1,0 1 0,1-1 0,-1 0 1,0 1-1,1-1 0,-1 0 0,0 0 1,1 0-1,-1 0 0,0 0 0,1 0 1,-1-1-1,0 1 0,1 0 1,-1-1-1,0 1 0,0-1 0,1 1 1,-1-1-1,1 0 3,2-1-7,1-1 0,-1 0 1,0 0-1,-1 0 0,1 0 1,0-1 6,19-23-6,-10 8 6,1-1 23,-1 0 0,-1-1 0,9-19-23,-20 34 12,1 0 1,-1 1-1,0-1 1,0 0-1,-1 0 0,0 0 1,0 0-1,0 1 0,-1-4-12,0-11 48,1-1-14,0-3 79,0-54 463,0 55-410,0 15 72,-9 8-112,2 2-36,-1 5 7,8-4-91,-1 0 1,0 0 0,1 1-1,-1-1 1,1 0-1,0 0 1,0 0 0,1 2-7,-1 11 40,-1 0-13,0-1-1,-2 0 0,1 0 0,-2 1-26,-6 35 62,6-7 13,2 0-1,3 19-74,-1-13 38,2-12-6,0 0 1,3 3-33,13 68 25,3 20-38,-15-66-10,0 0-72,11 42 95,-10-77-24,30 128-142,-24-114-11,7 15 177,-19-56-3,17 50-151,-16-42 108,0-1 1,-1 1-1,0 0 0,0 0 0,-1 1 46,0-9-3,1 0 0,-1-1 1,0 1-1,0 0 0,0-1 0,0 1 0,0 0 0,0 0 0,0-1 0,0 1 0,0 0 0,0-1 0,0 1 0,0 0 0,-1-1 0,1 1 0,0 0 0,0-1 0,-1 1 0,1-1 0,0 1 0,-1 0 0,1-1 0,-1 1 1,1-1-1,-1 1 0,1-1 0,-1 1 3,-13-13-10,7 5 17,-1 0-3,0 0 0,-1 0 0,1 1 0,-6-2-4,-16-12 11,6 1-2,-2-1-2,0 1-1,-4 0-6,-1-2 8,1-2-1,-22-21-7,15 12 21,-8-3 26,16 11 102,-25-24-149,39 34 27,-12-13 70,-37-38 214,41 43-233,7 0-49,9-2-35,7 0-35,6-1-34,5 0-35,4 1-34,18-23-242,-16 24 129,-3 2-35,1-8-67,-4 7 49,2 0-93,-2 7 56,2 0-46,31-28-921,33-12-824</inkml:trace>
  <inkml:trace contextRef="#ctx0" brushRef="#br0" timeOffset="-5162.9475">14872 1950 4761,'-8'0'352,"1"0"48,-18 0 1015,18 0-871,5 0-363,1 0-43,0 0 145,5 4 183,-3-3-440,1 1 29,0 0 0,0 0 0,0 0 0,0-1 1,0 1-1,0-1 0,0 1 0,1-1 0,0 0-55,25 4 425,3-5-173,-7 0-112,0 0-41,43-5 105,14-12-37,-4 9-99,-31-2-124,42-15 56,-47 13-33,75-26-129,-80 24 67,3-2-47,-16 7 46,-11 4 41,-3 2-21,0-1-1,0 0 1,0-1 0,7-4 76,6-14-264,-16 15 132,0-1-47,0 1-54,0 0-72,1-1-87,0 1-98,5-5-409,-3 1-84,-8 9 772,0 1 0,0 0 1,-1 0-1,1-1 0,-1 1 1,1 0-1,-1-1 0,0 1 0,0-1 1,0 1 210</inkml:trace>
  <inkml:trace contextRef="#ctx0" brushRef="#br0" timeOffset="-4830.536">15359 1617 3857,'-11'10'641,"0"-2"93,-2-3 93,-3-3 93,9-1-619,1-1-44,-2 4 151,5 1-152,1 7 73,2-12-309,0 0 0,0 1 0,0-1 0,0 0 1,0 1-1,1-1 0,-1 1 0,0-1 0,0 0 0,0 1 1,0-1-1,0 0 0,0 1 0,1-1 0,-1 0 0,0 1 1,0-1-1,0 0 0,1 0 0,-1 1 0,0-1 0,0 0 0,1 0 1,-1 1-1,0-1 0,1 0-20,9 8 192,1-3-36,14 2 78,-3-1-81,17 15 65,-32-17-192,1-1-1,-1 0 1,1-1 0,4 1-26,45 7 65,-28-5-51,44 14 18,-35-9 35,22 4-67,21-6 82,-38-1-42,-10-1 37,1-1 0,32-1-77,-24-4 44,-6 1-2,0-2 1,21-3-43,7-14 28,-42 16-24,0 0 0,1 1 0,6 2-4,-6-1-8,-19 0 2,-1 0 0,1 0-1,-1-1 1,0 1 0,1-1 0,-1 0-1,0 0 1,1 0 0,-1 0 0,0-1 0,0 1-1,2-2 7,-3 0-32,-14 14 11,-1-3 4,-37 14 40,-11 2-23,1-1 51,-17 11-51,39-14-14,-18 8-32,-4-3-56,-5-2-117,42-14 65,1 0-105,5 0-65,8-5 117,1 0-33,0 1-37,0-1-39,0 1-41,1 0-46,-7 5-350,-2 5-317</inkml:trace>
  <inkml:trace contextRef="#ctx0" brushRef="#br0" timeOffset="-20623.5411">9433 488 4617,'0'-5'286,"0"-1"37,0-21 1329,0 17-1161,0 3-188,0 4-198,0 0-36,0 1-42,0-1-44,0 2-49,0-1-53,0-11 399,0 1-67,0 3-52,0 6-120,0 1 1,-1-1-1,1 1 1,0-1 0,-1 1-1,0-1 1,0 1-1,1 0 1,-1-1 0,0 1-42,-3-4 126,-4-4 141,2 4-86,0-1 38,-2 2-39,1-1 1,-1 1-1,-1 0 0,1 1 0,-1 0 1,-7-3-181,-18-8 412,21 7-282,-7-2 50,2 7-92,-1 2-54,14 0-26,0 1 0,-1-1 0,1 1 0,0 1 0,0-1 1,-1 1-1,1 0 0,0 0 0,0 0 0,-1 1-8,-3 3 4,0 0-1,1 1 0,-1-1 1,1 2-1,0-1 1,1 1-1,-3 3-3,8-7 0,1 0 0,-1 1 0,1-1 1,0 0-1,0 0 0,0 1 0,1-1 0,-1 2 0,-2 11-2,-5 11-8,5-16 6,0-1 1,1 1-1,0 0 1,0 0 0,1 0-1,1 0 4,0 87-55,-1-96 51,1 1-1,0-1 1,0 0-1,0 0 0,1 0 1,-1 0-1,1 0 0,-1 0 1,1 0-1,-1 0 0,1 0 1,0 0-1,0 0 1,0 0-1,0 0 0,0 0 1,1-1-1,-1 1 0,0 0 1,1-1-1,-1 1 0,1-1 1,0 0-1,0 0 1,-1 1-1,1-1 0,0 0 1,0 0-1,0-1 0,0 1 1,0 0 4,7 1-10,-1-1 1,1 0 0,-1 0 0,1-1 0,0 0-1,-1 0 1,1-1 9,16 0 8,-19 1 0,1-1-1,-1 1 1,0-1-1,0 0 1,0-1 0,1 1-1,-1-1 1,0-1-1,-1 1 1,1-1-1,4-2-7,-5 1 7,0 1-1,1-1 1,-1 1-1,-1-1 0,1-1 1,-1 1-1,0-1 1,0 0-1,0 0-6,34-51 7,-20 25-1,-14 27-5,-2 0 1,1 0-1,0 0 1,-1-1-1,0 1 1,0-1-1,0 0 1,0 1-1,-1-1 1,0 0-1,0 0 1,0 0-1,-1 0 1,0 0-1,0 0 1,0-2-2,0-44 17,0 4-46,0 47 28,0-1 1,0 1 0,0 0 0,0 0-1,0 0 1,0 0 0,0 0 0,0 0-1,0-1 1,1 1 0,-1 0-1,-1 0 1,1 0 0,0 0 0,0 0-1,0-1 1,0 1 0,0 0-1,0 0 1,0 0 0,0 0 0,0 0-1,0 0 1,0-1 0,0 1-1,0 0 1,0 0 0,0 0 0,0 0-1,-1 0 1,1 0 0,0 0-1,0 0 1,0-1 0,0 1 0,0 0-1,0 0 1,-1 0 0,1 0 0,0 0-1,0 0 1,0 0 0,0 0-1,0 0 1,0 0 0,-1 0 0,1 0-1,0 0 1,0 0 0,0 0-1,0 0 1,0 0 0,-1 0 0,1 0-1,0 0 1,0 0 0,0 0 0,-1 0 0,0 0 1,0 1 0,0-1-1,0 0 1,1 0-1,-1 0 1,0 1-1,0-1 1,0 0 0,0 1-1,1-1 1,-1 0-1,0 1 1,0-1 0,1 1-1,-1 0 1,0-1-1,1 1 1,-1-1-1,1 1 1,-1 0 0,1 0-1,-1-1 1,1 1-1,-1 0 1,1 0-1,0 0 1,-1-1 0,1 1-1,0 0 1,0 0-1,-1 1 0,-1 38 23,-1 4-6,-5-18-5,6-21-13,0 0 0,0-1 0,1 1-1,0 0 1,0 0 0,0 0 0,0 0 0,1 0-1,0-1 1,0 1 0,0 0 0,1 0-1,0 4 2,16 26-48,-15-30 26,-1 1 0,-1 0-1,1-1 1,-1 1-1,0 4 23,0-9-5,0-1 0,0 1 0,0-1 0,0 1 0,0-1-1,0 1 1,0-1 0,0 1 0,0-1 0,0 1-1,0-1 1,1 1 0,-1-1 0,0 1 0,0-1 0,0 1-1,1-1 1,-1 1 0,0-1 0,0 1 0,1-1-1,-1 0 1,0 1 0,1-1 0,-1 0 0,1 1 5,16 16-151,-17-17 149,0 0 0,0 1 0,0-1 0,0 0 0,0 0 0,0 0 0,1 0 0,-1 1 0,0-1 0,0 0 0,0 0 0,0 0 0,0 0 0,0 0-1,1 0 1,-1 1 0,0-1 0,0 0 0,0 0 0,0 0 0,1 0 0,-1 0 0,0 0 0,0 0 0,0 0 0,1 0 0,-1 0 0,0 0 0,0 0 0,0 0 0,1 0 0,-1 0 0,0 0 0,0 0 0,0 0 0,1 0 0,-1 0 0,0 0 0,0 0 0,0 0 0,0 0 0,1-1 0,-1 1-1,0 0 1,0 0 0,0 0 0,0 0 0,0 0 0,1 0 0,-1-1 0,0 1 0,0 0 0,0 0 0,0 0 0,0 0 0,0-1 0,0 1 2,31-19-119,-25 16 105,1-1-1,-1 0 1,0 0 0,0 0-1,5-5 15,2-3-6,-5 5-3,-1-1 1,0 0 0,0 0-1,2-5 9,17-29-6,-22 36 3,-1 0 1,0 0 0,0 0 0,0 0 0,-1 0-1,1-1 1,-2 1 0,1-2 2,4-12 2,-5 18-3,-1 0 0,1 1 0,0-1 1,-1 1-1,1-1 0,0 1 0,0-1 1,0 1-1,1 0 0,-1-1 0,0 1 1,0 0-1,1 0 0,-1 0 0,1 0 1,-1 0-1,1 0 0,-1 1 0,1-1 1,-1 0-1,1 1 0,0-1 1,3 0-1,0 0 0,0 0 0,0 1-1,0 0 1,6 0 1,-7 0 5,-3 0-4,-1 0-1,0 0 1,0-1-1,0 1 1,0 0-1,0 0 1,0 0-1,1 0 1,-1 0-1,0 0 1,0 0-1,0 0 1,0 0-1,0 0 1,1 0-1,-1 0 1,0 0-1,0 0 1,0 1-1,0-1 1,0 0-1,0 0 1,1 0-1,-1 0 1,0 0-1,0 0 1,0 0-1,0 0 1,0 0-1,0 0 1,0 1-1,0-1 0,1 0 1,-1 0-1,0 0 1,0 0-1,0 0 1,0 0-1,0 0 1,0 1-1,0-1 1,0 0-1,0 0 1,0 0-1,0 0 1,0 0-1,0 1 1,0-1-1,0 0 1,0 0-1,0 0 1,0 0-1,0 0 1,0 0-1,0 1 1,0-1-1,0 0 0,-1 19 68,2 30 95,3-19-84,3-3-21,-3-16-32,-1-1 1,-1 1-1,0 0 1,0 0-1,-1 0 1,-1 0-27,0 22 41,0 84 30,0-113-74,0 0 25,0 13 3,0-12 23,0-5 11,0-5 34,0-12 4,0 13 2,0 0 19,0-20 45,0-14-1,0 17-65,0 1-1,-4-14-96,-7 4 144,5 17-57,1-16 47,6-25 127,0-3-6,-7 30-159,-6 16-43,4 4-52,8 6-3,0 0 0,0 0 0,0 0-1,0 1 1,0-1 0,0 0 0,0 0-1,0 0 1,0 0 0,0 0 0,1 1 0,-1-1-1,0 0 1,0 0 0,1 0 0,-1 1-1,1-1 1,-1 0 2,9-11-53,-1-2-43,-3 2-52,-1-1-46,3 0-15,-3 5 29,1-1-49,-1-2-65,2-4-79,2-3 0,-5 12 208,1-1-35,0 2 0,-1 0-36,1-1-42,0 0-45,0 0-4,0 1-44,0-1-46,1-1-51,5-10-443,5-13-387</inkml:trace>
  <inkml:trace contextRef="#ctx0" brushRef="#br0" timeOffset="-20240.8937">10100 180 4233,'6'13'493,"-1"1"0,0 0 0,-1 0 0,0 1-493,0 1 388,-1 0-35,2 3 27,-1 0-95,1-1-117,-2-9-135,0-1-37,17 37 227,-14-32-141,0 0 0,-1 0 0,0 1 0,1 9-82,-3 14 165,-3 6 38,0-42-196,0-1-1,0 1 1,0-1-1,0 1 1,0-1-1,0 1 0,0-1 1,0 1-1,0-1 1,0 1-1,0-1 1,1 1-1,-1-1 1,0 1-1,0-1 1,0 1-1,1-1 1,-1 1-1,0-1 0,0 1 1,1-1-1,-1 0 1,0 1-1,1-1 1,-1 0-1,1 1-6,5 6 50,4 14 0,-7-12 15,-1 1 52,-6-10-28,3 0-81,0 0 0,0 0 0,0 0 1,0 0-1,0 0 0,0 0 0,0-1 0,0 1 0,0 0 1,1-1-1,-1 1 0,0 0 0,0-1 0,0 1 0,0-1 1,1 1-1,-1-1-8,0 0 12,0 0 0,1 0-1,-1 1 1,1-1 0,0 0 0,-1 0 0,1 0 0,-1 0 0,1 0 0,0 0 0,0 0 0,0 1 0,-1-1 0,1 0 0,0 0-1,0 0 1,0 0-12,0-4 274,0 1 50,0-8-96,-1-1-39,-2-11 92,-1-5-70,-5-10-21,5 19-50,0-1 82,3 5-48,0 2-15,2-3 20,0 0-6,-2-9 152,0-3-2,3 15-212,2 1-41,4 0-28,1-3-7,-5-6-38,-3 17-20,-1-1 1,1 1 0,0 0 0,0-1 0,0 1 0,1 0 0,0 0 0,0 0 0,2-3 22,3-10-96,-5 12-8,0 0-1,0 0 1,1 0 0,0 0 0,0 1 0,1-1-1,1-1 105,5-5-292,2 0-63,-3 3 74,-2 3 88,-1-1-73,-1 2 25,0 1-37,0-1-34,0 0-33,4-5-439,1 1-114,0-1 1,5-6-389</inkml:trace>
  <inkml:trace contextRef="#ctx0" brushRef="#br0" timeOffset="-19158.2831">11100 231 5761,'-14'0'931,"7"0"-269,2-1 371,4 0-728,-1-1-46,-4-3 16,-2 0-85,0 0-69,-1 1-51,-21-14-1,18 8-10,-18-15 61,24 21-94,-1 0 1,1 0-1,-1 1 1,0 0-1,-3-1-26,-26-11 147,15 6-103,19 8-41,-1 0 0,0 1 0,1-1 0,-1 0 0,0 1 0,0-1 1,1 1-1,-1 0 0,0 0 0,0 0 0,0 0 0,1 1 0,-1-1 0,0 1 0,-2 0-3,-54 25 48,53-25-46,1 1 0,-1 1 1,1-1-1,0 1 0,-1 0 1,2 0-1,-1 0 1,0 1-1,1-1 0,-1 1 1,1 0-1,0 1 0,0-1 1,-1 3-3,-21 36 23,22-37-17,1 0 0,0 0 1,0 1-1,0-1 0,1 1 1,-1 0-1,2 0 0,-1 0 1,0 5-7,1 6 11,0-1 0,1 0 1,1 3-12,1 16 26,-3-5-9,0-17-7,1 0-1,1 1 1,0-1 0,3 10-10,13 40 12,-17-61-6,1 1 0,0-1 1,0 1-1,0-1 0,0 0 0,0 1 1,1-1-1,-1 0 0,1 0 0,0 0 1,0 0-1,0 0 0,1 0 0,-1-1 1,3 3-7,16 2 113,7-6 74,-23-1-153,17-5 152,-6-4-43,-2 1-52,2 1 29,2-1-21,-1-11-45,4-17-15,-15 24-41,0 1 0,-1-1 0,-1 0 0,1-3 2,3-37-13,10 1-47,-10 0 1,9-1-12,-8 1 5,0 25 24,-7 22 31,0-1 1,0 0 0,-1 0 0,1 0-1,-1 0 1,0-1 0,0 1-1,-1 0 1,0-1 10,0-15-60,0 16 21,0 10 17,0 53 89,0 33 90,1-87-158,-1 0 1,1-1-1,-1 1 1,1-1-1,1 1 1,-1-1-1,0 0 1,1 1 0,-1-1-1,1 0 1,0 0-1,0 0 1,1 0-1,-1 0 1,0-1-1,1 1 1,0-1-1,0 1 1,-1-1-1,1 0 1,0 0-1,1 0 1,-1-1-1,0 1 1,1-1-1,-1 0 1,0 0 0,1 0-1,0 0 1,-1 0-1,3-1 1,9 0 9,1 1 5,1-1 1,-1-1-1,0-1 0,8-2-14,-18 2 2,1 0-1,-1 0 1,1-1 0,-1 0-1,0 0 1,0 0-1,-1-1 1,1 0 0,-1 0-1,0-1 1,0 0-1,1 0-1,24-23-14,-20 20 9,0-1 0,0-1 1,-1 0-1,0 0 0,-1-1 1,4-6 4,-11 14 0,1 0 0,-1-1 0,0 0 1,0 1-1,-1-1 0,1 0 0,-1 1 0,0-1 1,0 0-1,0 1 0,-1-2 0,1 3 0,0 0 0,0-1 0,0 1 0,0 0 0,0 0 0,1-1 0,-1 1 0,0 0 0,2-2 0,-2 3 0,1 1 0,-1-1 0,1 0 0,-1 0 0,1 1-1,-1-1 1,1 1 0,0-1 0,-1 1 0,1-1 0,0 1-1,0-1 1,-1 1 0,1-1 0,1 1 0,4-4-8,-2-8-24,-4 7-34,0 22 14,0-13 30,0 1 22,0 5 11,-1 1 0,0-1 0,0 0 0,-1 1 0,0-1 0,-1 0 0,0 0-11,-5 19 24,7-26-19,0 1 0,1-1 0,-1 0 0,1 1 0,0-1 0,0 1 0,0-1 0,1 1-1,0 0-4,9 14 17,-2-7-14,0 7-5,-6-14-4,-1-1 0,1 1 1,0-1-1,0 1 0,0-1 0,0 0 0,2 2 6,-3-5-1,-1 1 0,0-1 0,0 0 0,0 1 0,1-1 0,-1 0 0,0 0-1,1 1 1,-1-1 0,0 0 0,0 0 0,1 0 0,-1 1 0,0-1-1,1 0 1,-1 0 0,1 0 0,-1 0 0,0 0 0,1 0 0,-1 0 0,0 0-1,1 0 1,-1 0 0,0 0 0,1 0 1,1 0-2,1 0 0,-1-1 0,1 1 0,-1-1 0,0 0 0,0 0-1,1 1 1,-1-2 0,0 1 0,0 0 0,1-1 2,20-9 7,-2 6-2,-17 4-1,0 1-1,0-1 0,-1 0 1,1-1-1,0 1 0,-1 0 1,1-1-1,-1 0 0,0 0 1,1 0-1,-1 0 0,0 0 1,0-1-1,0 0-3,19-18 21,-11 12 0,-1-1 0,0-1-1,-1 0 1,6-8-21,-4 2 21,25-39 62,-28 38-42,-6 14-36,-1 1 0,1-1 0,0 1 0,0-1 0,0 1 0,1 0 0,1-2-5,0 1 3,-4 8-18,0 91 44,0 1 46,0 355 496,0-313-470,0-3-106,4-39-170,5-7-42,0-3-44,-5 7-52,-4 262-1066,-3-337 1256,-5-9 61,6-8 61,0 0 0,0-1 0,0 1-1,0-1 1,0 0 0,-1 1 0,1-1 0,0 0 0,0 0 0,0-1 0,-1 1 1,-12-1 12,8 1-2,0-1 0,0 0 0,1 0 0,-1-1 0,0 0 0,0 0 0,1 0 1,0-1-1,-1 0-10,-50-31 124,21 9 25,4-1-52,-1 0 23,-3 1 69,13 10 75,-2 2 1,-16-6-265,-32-16 449,62 29-340,0-1 0,1 0 0,0-1 0,0 0 0,-2-3-109,-2-1 124,-1-2-32,2-1-54,6-3-74,9-4-94,16-28-307,-8 26 216,3-4-97,-6 13 119,0-1-33,4-4-95,0-1-51,6-10-186,8-21-329,-1-6-28,8-33-407</inkml:trace>
  <inkml:trace contextRef="#ctx0" brushRef="#br0" timeOffset="-23858.7246">4994 257 5105,'0'0'628,"0"0"-154,0 1 311,0 0-555,0 1-41,0 1-54,0 1-46,0 0-30,0 2-31,0-6-28,0 0-1,0 1 1,0-1 0,0 0 0,0 0 0,0 0 0,0 0 0,0 0-1,0 0 1,0 1 0,0-1 0,0 0 0,0 0 0,0 0 0,0 0-1,0 0 1,0 1 0,0-1 0,0 0 0,0 0 0,0 0 0,0 0-1,0 0 1,0 0 0,0 1 0,0-1 0,1 0 0,-1 0 0,0 0-1,0 0 1,0 0 0,0 0 0,0 0 0,0 0 0,0 0 0,1 0-1,-1 1 1,0-1 0,0 0 0,0 0 0,0 0 0,0 0 0,0 0-1,1 0 1,-1 0 0,0 0 0,0 0 0,0 0 0,0 0 0,0 0-1,1 0 1,-1 0 0,0 0 0,0 0 0,0 0 0,0 0 0,0-1 0,18 1 57,-14 0 116,-4 5 25,3 15-22,3-1-76,6 23 24,-9-14-26,-1 0 0,-2 24-98,-1-15 63,-2 9 1,-11 12-19,10-42-34,2-7-5,0 1 0,1-1 0,0 1 1,0-1-1,1 1 0,1-1 0,0 3-6,-1-5 3,1 1-1,-1-1 1,0 0-1,-1 1 1,0-1-1,0 0 1,0 1-3,-8 20 10,2-5-32,4-7 53,1-1 51,1 1 74,1-18-137,1 0 1,-1-1-1,0 1 0,1 0 0,-1-1 0,1 1 0,0 0 0,0 0 1,0-1-1,0 1 0,0 0 0,1 0 0,0-1-19,26-27 200,-20 23-154,-1 0 0,1-1 0,-2 0-1,2-2-45,9-18 44,-2-1-1,4-11-43,-5 9 13,1 1 1,8-9-14,28-38 46,-28 37 15,-16 24-16,-6 15-39,0-1 1,0 1 0,0-1-1,0 1 1,0-1-1,1 1 1,-1-1 0,0 1-1,1 0 1,-1 0-1,1 0-6,0-1 22,1 1 0,-1 0 0,0 0-1,1 0 1,-1 0 0,1 0 0,-1 1-1,1-1 1,-1 1 0,1 0 0,0 0-1,0-1-21,0 2 20,-1-1 0,0 0-1,1 0 1,-1 1-1,0-1 1,0 1 0,1 0-1,-1-1 1,0 1 0,0 0-1,0 0 1,0 1 0,0-1-1,0 0-19,-1 1 8,0-1 0,1 0 0,-1 0 1,0 1-1,0-1 0,0 1 0,0-1 0,0 1 0,0-1 0,0 1 0,-1 0 0,1 0-8,5 18 91,-5-13-55,1-1-1,0 1 1,1-1-1,-1 0 1,1 0-1,0 0 1,1 0-1,0 1-35,47 87 351,-43-82-286,0 1 0,-2 1 0,2 2-65,2 9 48,-3-3-36,12 21-15,-12-30-14,-4-4-1,-1 0-66,-3 17-305,1-23 307,0 1-166,0-4-50,0 0 56,0 0 45,0 0-3,0 0-44,0 0-51,0 0-45,0 0-113,0 0-284,0 0-337,0 0-65,0 0 167,0 0-546</inkml:trace>
  <inkml:trace contextRef="#ctx0" brushRef="#br0" timeOffset="-23372.048">5790 334 5041,'-1'24'551,"-2"-1"-82,0-2-70,0-1-58,-2 4 31,2 9 93,4-20-319,1-1-39,4 9 22,-2-7-73,-2-4-13,0 0 0,-1-1-1,-1 1 1,0 4-43,0-10 15,0 0-1,0 0 1,0 0-1,0 0 1,0 0 0,1 0-1,0 0 1,0 0-1,0 0 1,0 0 0,1 0-1,-1-1 1,1 1-1,0-1 1,0 1 0,1-1-1,1 3-14,-4-6 3,1 0 0,-1 1 0,0-1-1,0 0 1,1 0 0,-1 1 0,0-1 0,0 0 0,1 0-1,-1 1 1,0-1 0,0 0 0,0 1 0,1-1-1,-1 0 1,0 1 0,0-1 0,0 0 0,0 1 0,0-1-1,0 1 1,0-1 0,0 0 0,0 1 0,0-1-1,0 1-2,0-1 6,0 1-1,0 0 0,0 0 0,0 0 0,0-1 0,0 1 0,0 0 0,0 0 1,1 0-1,-1-1 0,0 1 0,0 0 0,1 0 0,-1-1 0,0 1 0,1 0 0,-1-1 1,1 1-1,-1 0 0,1-1 0,-1 1 0,1-1 0,0 1 0,-1-1 0,1 1 0,0-1 1,-1 1-1,1-1 0,0 0 0,-1 1 0,1-1 0,0 0 0,0 1 0,0-1 0,-1 0 1,1 0-1,0 0 0,0 0 0,0 0 0,-1 0 0,1 0 0,1 0-5,-2 0 6,0 0-1,1 0 1,-1 0-1,0 0 1,1 0-1,-1 0 1,1 0 0,-1 0-1,0 0 1,1-1-1,-1 1 1,0 0-1,1 0 1,-1 0-1,0 0 1,1-1-1,-1 1 1,0 0-1,0 0 1,1-1 0,-1 1-1,0 0 1,0 0-1,1-1 1,-1 1-1,0 0-5,10-8 66,10-4 74,7-3 23,-11 3-101,0-5-34,34-35 43,-46 47-67,1-1 0,-1 0 0,-1 0-1,1 0 1,-1 0 0,0 0 0,-1 0-1,2-7-3,3-16-1,-6 21 1,0 0-1,1 0 1,1 0 0,-1 1-1,1-1 1,0 1 0,1 0-1,0-1 1,9-14 31,-11 19-29,0 0-1,0 0 0,-1-1 0,0 1 0,0-1 0,0 1 1,0-1-1,0 0 0,0-2-1,-1-6 51,0-2 50,0-4 67,0 14 40,0 4 20,0 0-11,0 0-37,0 4-24,0 31-13,0-4-56,0 5-31,0 19-14,0 15 49,0-61-80,1 1 1,0-1-1,0 0 0,1 1 0,1 0-11,7 23 10,-7-25-15,16 35-176,-12-30 81,-2-2-27,2 0-180,6-7-95,-8-4-257,-5-1 397,0 1 56,0-2-3,0 0-45,0-1-52,0-1-41,4-10-798,3 4 421,7-6-294,-14 16 1016</inkml:trace>
  <inkml:trace contextRef="#ctx0" brushRef="#br0" timeOffset="-22758.3139">6405 359 5945,'0'14'596,"0"0"-80,0 1-73,0-1-68,0 0-62,0 0-57,0 0-52,0 0-45,0 12 29,0-1-99,0 0-65,0 33-43,0-22 85,0-34-63,0 1-1,0 0 1,-1-1-1,1 1 1,-1 0-1,0-1 0,0 1 1,1 0-1,-2-1 1,1 0-1,0 1 1,-1-1-1,1 0 1,-1 1-1,1-1 0,-1 0 1,0 0-1,-1 1-2,-1 1 32,4-4-1,0 0 9,0 0-11,-1-12 6,1 8-33,-1 1-1,1 0 0,0 0 0,0-1 0,1 1 1,-1 0-1,1 0 0,0 0 0,-1 0 1,1-1-1,1 1 0,-1 0 0,0 1 0,1-2-1,32-60-2,-20 17 0,-13 42 2,0-1-1,1 0 1,0 0-1,0 1 1,0-1-1,0 1 1,1-1-1,0 1 1,0 0-1,1 0 1,18-21-2,1 1-1,5-2 3,-3 2 8,-3 0 6,-17 13 0,-5 12-12,0-1 1,0 0-1,1 0 0,-1 0 1,0 1-1,1-1 1,-1 0-1,0 1 0,1-1 1,-1 0-1,1 1 0,0-1 1,-1 0-1,1 1 1,-1-1-1,1 1 0,0-1 1,-1 1-1,1-1 1,0 1-1,0 0 0,-1-1 1,1 1-1,0 0 0,0 0 1,0-1-1,-1 1 1,1 0-1,0 0 0,0 0 1,0 0-1,0 0 0,-1 0 1,1 0-1,0 0 1,0 1-1,0-1 0,0 0-2,0 0 5,0 0 0,0 0 0,0 0 0,0 0-1,0 0 1,0 0 0,0 0 0,1 0 0,-1 1 0,0-1-1,0 0 1,0 1 0,0-1 0,0 1 0,0-1 0,0 1-1,0-1 1,-1 1 0,2 0-5,1 15 139,-3-13-116,0 0-1,0-1 1,0 1 0,1 0 0,-1-1 0,1 1 0,0 0-1,-1-1 1,1 1 0,0-1-23,13 27 207,-12-23-171,-1-1 1,1 0-1,-1 1 1,0-1 0,-1 1-1,1-1 1,-1 5-37,0 42 229,0-5-58,4-21-69,5-9-38,-1-5-34,-3 1-15,2-3-6,15-7-6,-11-3-3,-6 1 8,-1-1 0,1 0 0,0 0-1,0 0 1,-1 0 0,1-1 0,0 0 0,-1 0 0,1 0-1,-1-1 1,1 1 0,-1-1 0,0 0 0,1 0 0,-1-1-1,0 1 1,0-1 0,3-3-8,0-2 12,0-1 0,-1-1 0,0 1 0,0-1-1,-1 0 1,0-2-12,0 3 6,-4 6-6,1-1 0,-1 0 0,0 0 0,0 1 0,-1-1 0,1 0 0,-1 0 0,0 0 0,0 0 0,-1-3 0,3-20 7,9 5 0,-10 20-5,1 0 0,-1 0 0,0-1-1,0 1 1,0-1 0,0 1-1,0-1 1,-1 1 0,1-1-1,-1 1 1,1-1 0,-1 1-1,0-1-1,0-18 7,0 21-7,0-1 0,0 1 0,0 0 0,0 0 1,-1 0-1,1 0 0,0 0 0,0-1 0,0 1 0,0 0 0,0 0 0,0 0 0,0 0 0,0 0 0,0 0 1,0-1-1,1 1 0,-1 0 0,0 0 0,0 0 0,0 0 0,0 0 0,0 0 0,0-1 0,0 1 1,0 0-1,0 0 0,0 0 0,0 0 0,0 0 0,1 0 0,-1 0 0,0 0 0,0-1 0,0 1 0,0 0 1,0 0-1,0 0 0,1 0 0,-1 0 0,0 0 0,0 0 0,0 0 0,0 0 0,0 0 0,0 0 0,1 0 1,-1 0-1,0 0 0,0 0 0,0 0 0,0 0 0,0 0 0,1 0 0,-1 0 0,0 0 0,0 0 0,17 0-24,-17 0 24,0 0-1,1 0 1,-1 0-1,0 0 1,0 0-1,0 0 1,0 0-1,0 0 1,0 0-1,1 0 1,-1 0 0,0 0-1,0 0 1,0 0-1,0 0 1,0 0-1,1 0 1,-1 0-1,0 0 1,0 0-1,0 0 1,0 0-1,0 0 1,0 1-1,1-1 1,-1 0-1,0 0 1,0 0-1,0 0 1,0 0-1,0 0 1,0 0-1,0 0 1,0 1-1,0-1 1,0 0-1,1 0 1,-1 0-1,0 0 1,0 0-1,0 0 1,0 1-1,0-1 1,0 0-1,0 0 1,0 0-1,0 0 1,0 0-1,0 0 1,0 1-1,0-1 1,0 0-1,0 0 1,0 0-1,0 0 1,0 0-1,-1 1 1,2 4 0,0 1-1,0-1 0,0 1 0,0-1 0,1 1 0,0-1 1,0 0-1,2 2 1,3 11 4,18 59 68,-22-70-68,-1-1-1,1 1 1,0 0 0,0-1 0,3 4-4,6 4-38,3 1-38,-6-6 17,7 5-58,2-4-112,3-6-110,1-10-109,-9-3 127,0 1-36,9-5-470,-19 10 646,0 0 0,-1 0 0,1 0 0,0 0 0,-1 0 0,0 0 0,0-1-1,0 1 1,0-1 0,1-3 181,-1 3-130,8-17-610,6-9-318</inkml:trace>
  <inkml:trace contextRef="#ctx0" brushRef="#br0" timeOffset="-21628.5288">7329 103 2793,'0'0'1477,"0"0"-620,0 0-360,0 0-236,0 0-35,4 0 154,6 1-57,-4 2-61,-2 6-49,-2 8-39,-3 0-39,0 0-2,1-2-16,2 1 12,2 4 40,-3-14-140,12 67 304,-8-30-123,-3 2 39,-2-2-19,0 26 66,5 3-100,1-17-100,4 28 2,-5 6-54,-6 1-72,-1-10-181,9 75 209,4-89-69,-7-44 33,-1 0-1,-1 1 0,0 2 37,-2 49-105,0-59 29,0-2-53,0-25 122,0 2 14,0-1 0,-1 1 0,0 0 0,-2-9-7,-14-33 60,6-1 32,-8-22 21,4 30 18,2 0 0,-6-40-131,15 52 44,0 5-1,0 1 0,-2 0 0,-6-16-43,7 27 17,0 0 1,0 0-1,2 0 0,0 0 1,1 0-1,0-17-17,2 15 29,0-46 74,0 42-35,0-2 36,0 19-84,0 0 0,1 1 0,-1-1 0,1 0 0,0 0 0,1-2-20,14-24 75,-6 19-49,0-1-1,0 2 1,8-7-26,-10 11 8,-4 2-7,1 0 0,1 0 0,-1 1 0,1 0-1,-1 0 1,1 0 0,0 1 0,0 0 0,1 0 0,-1 1 0,1 0-1,-1 0 1,1 0 0,0 1 0,0 0 0,0 0 0,-1 0-1,1 1 1,1 0-1,-4 0-1,1 0-1,0-1 1,0 0-1,-1 0 1,1 0-1,0-1 1,-1 1-1,1-1 1,-1 0-1,2-2 2,-4 3-3,0 0-1,-1 0 1,1 0-1,0 0 1,0 0-1,0 0 1,0 1-1,0-1 1,0 1-1,0-1 1,0 1-1,0 0 1,0 0-1,0 0 1,0 0-1,0 0 1,0 0-1,0 0 1,0 1-1,-1-1 1,1 1-1,2 0 4,-3-1-4,-1 1 0,1-1 0,0 1-1,-1-1 1,1 1 0,0 0 0,-1-1-1,1 1 1,-1 0 0,1-1 0,-1 1 0,1 0-1,-1 0 1,1-1 0,-1 2 4,4 4-42,2-2 1,-5-4 36,0 0 1,-1 1-1,1-1 1,0 1-1,0-1 1,-1 1-1,1-1 1,0 1-1,-1-1 0,1 1 1,-1-1-1,1 1 1,0 0-1,-1 0 1,1 0 4,0 2-9,0-1 1,0 1 0,0 0 0,-1 0 0,1-1 0,-1 1 0,1 0 0,-1 0 0,0 0-1,0 0 1,-1 0 8,-7 38-49,-2-16 46,-1 0-1,-5 7 4,9-18 10,-13 21 6,-3 1-57,5-9-51,6-5-65,6-11-133,2-4 111,-1-2 65,0-2 32,2-1 27,0 0-46,-1 2-421,4-4 21,0 0 129,0 0 73,0-4 106,2-14 70,4 0 62,18-27-1,-22 40 54,58-98-87,-39 69 58,1 1 0,9-10 37,6-9 2,-12 21 2,-5 15 33,-18 15-23,1-1 0,0 1 1,-1 0-1,1 0 0,0 0 1,-1 0-1,1 0 0,0 1 1,1-1-15,11 1 114,0 6 41,-14-6-139,1 1 0,-1 0 0,0 0 0,1 0 0,-1 0 0,0 0 0,0 0 1,0 0-1,0 0 0,0 0 0,0 1 0,0-1 0,0 1-16,5 12 185,2 4 67,9 7 125,-9-9-171,-1-1-29,8 10 12,-4-8-102,25 39 162,-29-40-189,-6-14-55,-1 0 0,1-1 0,0 1-1,-1 0 1,1 0 0,0-1 0,0 1 0,0 0-1,0-1 1,0 1 0,0-1 0,0 1 0,1-1 0,-1 0-1,1 0 1,-1 1 0,1-1 0,-1 0 0,1 0-1,-1 0 1,1-1 0,0 1 0,0 0 0,-1-1-1,1 1 1,0-1 0,0 1 0,0-1 0,0 0 0,0 0-1,0 0 1,-1 0 0,3 0-5,5 0 14,5 0 23,1 0 0,-1-1 0,5-2-37,-15 3 3,0-1 1,1 0-1,-1-1 1,0 1-1,-1-1 0,1 0 1,0 0-1,0 0 1,-1 0-1,1 0 1,-1-1-1,0 0 0,1 0-3,4-7 4,0-1-1,-1 0 0,0 0 1,0-1-1,-1 0 0,3-10-3,20-34 10,-9 28 14,-16 23-18,0 0 0,0-1 1,-1 1-1,1-1 0,-1 0 1,1-3-7,-3 5 16,0-1 1,0 0-1,0 0 1,0 1 0,-1-1-1,0-4-16,0-9 74,0-19 200,0 21-10,0 20-155,0 11-34,0 45 201,0 1-88,0 12-44,0 33-12,0-51-57,1-26-35,1-1-1,2 8-39,4 12 39,10 25-39,1 4 17,-7-23-16,4 16-22,3 33 21,-15-61-42,-1-15-6,0-1 0,2 0-1,1 0 1,3 6 48,-4-16-40,0 0 0,-1-1 1,0 2-1,-1-1 0,-1 0 0,0 17 40,-2 9-94,0-41 94,0-1 1,1 1 0,-1-1-1,0 1 1,0 0-1,0-1 1,0 1 0,0-1-1,-1 1 1,1-1-1,0 1 1,0-1 0,0 1-1,0-1 1,0 1 0,-1-1-1,1 1 1,0-1-1,0 0 1,-1 1 0,1-1-1,0 1 1,-1-1-1,1 0 1,-1 1 0,1-1-1,-17 17 37,16-16-35,1-1 0,0 1 0,-1-1 0,1 0-1,0 1 1,-1-1 0,1 0 0,-1 0 0,1 1 0,-1-1 0,1 0 0,-1 0 0,1 0 0,-1 1-1,1-1 1,-1 0 0,1 0 0,-1 0 0,1 0 0,-1 0 0,1 0 0,-1 0 0,1 0 0,-1 0-1,1 0 1,-1 0-2,-34 0 65,-7 0 24,27 0-63,0-1 0,0 0 0,-4-2-26,-41-14 90,28 12-51,15 2-11,-1 0 1,1-1 0,0-1-1,-10-5-28,3 2 42,-1 1-1,-7-1-41,-56-10 137,60 12-73,-28-2 122,31-1-93,-3-1 25,4 7 21,3 3 5,21 0-142,0 0 0,0 0 0,0 1-1,-1-1 1,1 0 0,0 0-1,0 0 1,0 0 0,0 0 0,0 0-1,0 0 1,-1 0 0,1 0 0,0 0-1,0 0 1,0 0 0,0 0-1,0 0 1,-1-1 0,1 1 0,0 0-1,0 0 1,0 0 0,0 0 0,0 0-1,0 0 1,-1 0 0,1 0 0,0 0-1,0 0 1,0 0 0,0-1-1,0 1 1,0 0 0,0 0 0,0 0-1,0 0 1,0 0 0,0 0 0,0-1-1,0 1 1,-1 0 0,1 0 0,0 0-1,0 0 1,0 0 0,0-1-1,0 1 1,0 0 0,0 0 0,0 0-1,1 0 1,-1 0 0,0 0 0,0-1-1,0 1 1,0 0-2,4-21-1,47-61-275,-33 53 177,0-2-2,-4 7 0,1 2-21,2-4-48,5-6-76,20-30-280,-19 22 167,-5 10 19,1 1-94,-8 15 139,1-1-35,13-13-409,-1 0-19,53-70-1680</inkml:trace>
  <inkml:trace contextRef="#ctx0" brushRef="#br0" timeOffset="-25155.8747">3224 462 3553,'0'1'125,"0"1"0,0-1 0,0 0 1,0 1-1,0-1 0,-1 0 0,1 0 0,0 1 1,-1-1-1,1 0 0,-1 0 0,1 0 0,-1 1 1,0-1-1,0 0-125,-6 3 1158,2-6-504,1-2-72,1-2-86,2-2-100,1 6-246,0 1-35,0 0-12,0 1 6,0 0 103,0 0-11,0 0-18,4 4-48,-2-2-122,0 0 0,0-1 0,1 1 1,-1-1-1,0 1 0,0-1 0,1 0 0,-1 0 0,3 1-13,27 5 79,-12-3-51,53 13 43,0-8-23,-18 8-1,-3-9-23,3 9-26,-12-12-43,-23-5-11,-3 0-32,6 0-56,-14 0-4,-1 0 49,23 0-100,-23 0 128,-1 0-21,0 0-36,0 0-12,-1 0-37,1 0-42,0 0-47,1 0-51,-1 0-58,1 0-62,0 0-68,39 0-1374</inkml:trace>
  <inkml:trace contextRef="#ctx0" brushRef="#br0" timeOffset="-24710.6969">3788 359 3305,'1'1'1491,"3"3"-560,-2-2-622,0 0-37,3 2 173,0-1-152,0 0-55,16 4 403,-10-6-312,-5-2-123,0 0 36,1 0 43,0-1 49,1-1-195,4-1-12,0 0-61,0 1-46,-3 1-24,0 0-1,0 0 1,0 1-1,9 0 5,-2 1-1,0-2 0,0 0 0,-1-1 0,9-2 1,17-4-2,-10 6 13,-1 1 1,1 1-1,8 2-11,14 0 38,-37-1-22,0 0 0,0 1 0,4 2-16,21 7 48,-31-7-27,-1-1-1,1 1 1,1-2 0,-1 0 0,2 0-21,12-1 75,-17 0-54,-1-1 0,1 2-1,-1-1 1,1 1 0,-1 0-1,0 0 1,2 1-21,22 15 121,-19-12-72,-10-5-44,0 0 0,0 0 0,-1 1-1,1-1 1,0 0 0,0 1-1,-1-1 1,1 1 0,0-1 0,0 1-1,-1-1 1,1 1 0,-1-1 0,1 1-1,-1 0 1,1-1 0,-1 1 0,1 0-1,-1-1 1,1 1 0,-1 0 0,0 0-1,1-1 1,-1 1 0,0 0 0,0 0-1,0 0 1,1-1 0,-1 1 0,0 0-1,0 0 1,0 0 0,0 0 0,-1-1-1,1 1 1,0 0 0,0 0 0,0 0-5,-3 31 197,-5-6-33,5-22-140,0 1 1,0-1 0,-1 0 0,1 0 0,-1 0 0,0 0 0,0 0-1,0-1 1,-1 0 0,-3 2-25,-50 28 121,-5-6-47,-71 18 15,60-21-24,36-11-25,-20 6 1,4-4-48,34-11-12,-4 0-39,3 1-35,-21 12-193,13-2-7,20-9 146,0 0-59,2-1-26,0 0-68,1 0-79,1 0-91,1-2-329,-1-2-548,-16-1-987</inkml:trace>
  <inkml:trace contextRef="#ctx0" brushRef="#br0" timeOffset="-14847.98">3198 2053 3529,'-1'0'566,"-2"0"-148,0 0-202,0 0 48,-13 0 889,11 0-887,2 0-56,-1 0-36,1 0-37,1 0-62,-1 0-74,2 0-83,-3 0 591,4 0-19,4 0 24,13 0-20,-16 0-476,-1 0 1,0 0-1,1 0 1,-1 0-1,1 0 1,-1 0 0,0 0-1,1 0 1,-1 0-1,0 0 1,1 0-1,-1 0 1,0 1-1,1-1 1,-1 0-1,0 0 1,1 0-1,-1 1 1,0-1-1,0 0 1,1 0-1,-1 1 1,0-1-1,0 0 1,1 1-1,-1-1-18,0 0 0,2 2 31,0 0 0,0-1 0,0 1 0,0-1 0,0 1 0,0-1-1,1 0 1,-1 0 0,1 0 0,-1 0 0,1 0 0,-1-1 0,3 1-31,30 3 182,1-1-1,-1-2 1,9-2-182,-9-2 82,-6-1-38,8-5-12,-27 6-28,0 0 1,1 1-1,-1 0 0,0 1 0,1 0 0,1 1-4,89 0-2,-52 0-93,-26 2-73,-17 0 106,0 0 1,0 0 0,0 0 0,0 1 0,3 2 61,-3-2-89,-2-1-187,-1-1 68,0 0 57,-1 0 50,1 0 35,-1 0 38,2-1 43,-2-1-37,0 1-94,-1 0 12,-1-1-39,1 1-46,0 0-52,1-1-58,-1 1-63,1 0-70,-1 0-75,-1 0-226,0 0-316</inkml:trace>
  <inkml:trace contextRef="#ctx0" brushRef="#br0" timeOffset="-13325.6384">3737 1745 3945,'0'3'208,"0"2"39,-1 3 333,0 15 887,2-15-1033,-1 0-74,1-2-135,0 0-87,0-1-102,1 0-118,15 20 615,-9-8-181,-4-8-178,1 0-32,8 8 73,7-1 12,2-5-78,7-1-47,16 0-47,-7-2-35,-11 0-13,-16-5 0,-1 0-1,1 0 1,0-1 0,0-1-1,0 0 1,0 0-7,2-1 30,0 2-1,0 0 1,-1 0 0,1 1-1,2 1-29,-3-1 41,0 0 0,0 0 0,0-2 0,1 1 0,1-2-41,15 0 93,44 0 255,-71 0-343,-1 0 1,0 0-1,1 0 1,-1 0-1,0 0 1,1 1 0,-1-1-1,0 0 1,0 1-1,1-1 1,-1 1 0,0-1-1,0 1 1,0-1-1,1 2-5,-1-2 3,-1 1 0,1 0 0,-1 0-1,1-1 1,-1 1 0,1 0 0,-1 0-1,0 0 1,1 0 0,-1-1 0,0 1-1,0 0 1,0 0 0,0 0 0,0 0-1,0 0 1,0 0 0,0 0-3,0 3 21,0-4-2,0 0 9,0 0-4,-36 18 15,13-6-28,0 0 1,-1-2-1,-1-1 1,1-1-1,-26 4-11,-1 5 9,22-10-4,16-5-5,1 1 1,0 1 0,0 0 0,0 1-1,-1 0 0,-10 8-13,0 1 0,1 1-1,-9 9 14,-20 13-125,22-12-122,16-12 24,7-8 59,-1-1-46,1-2-34,1 0-48,-1 0-145,1 1-56,1 5-494,0 1-90,-3-6 163,-8-2-498</inkml:trace>
  <inkml:trace contextRef="#ctx0" brushRef="#br0" timeOffset="-12344.7026">5276 2104 4257,'0'0'581,"0"0"-151,1 0 270,1 0-495,0 0-37,0 0-62,-1 0-50,5 0-7,-3 0 19,1 0 101,-2 0-30,1 0 44,-3-4 144,0-3-196,1 5-94,-1-1 0,0 0 0,0 0 0,0 0 1,0 1-1,0-1 0,-1 0 0,1 0 0,-1 0 0,0 1 0,0-1 0,0 1 1,0-1-1,0 0 0,-1-1-37,-5-4 59,1-1 0,-1 1 0,0-1 0,-2 0-59,6 6 14,0 1 1,0-1-1,0 0 0,0 1 1,-1 0-1,0 0 0,1 0 1,-1 0-1,0 0 0,0 1 1,0 0-1,0-1 0,0 2 1,0-1-1,0 0 0,-1 1-14,-9-1 19,9 0-13,0 0-1,1 1 0,-1 0 0,0 0 0,0 0 0,0 1 1,0 0-1,1 0 0,-1 0 0,0 0 0,-1 1-5,-15 16 24,18-15-21,1 0 0,-1-1-1,0 1 1,0-1 0,-1 1-1,1-1 1,0 0 0,-1 0-1,-2 1-2,-14 1 10,17-4-9,0 0 1,0 1-1,1-1 1,-1 1-1,0 0 1,0 0-1,1 0 1,-1 0-1,1 0 0,-1 0 1,1 1-1,-1-1 1,1 1-1,0 0 1,-1 0-1,1 0 0,0 0 1,1 0-1,-1 0 1,0 0-1,0 1-1,-9 15 9,5-8-2,0 0-1,0-1 0,-1 0 0,0-1 0,-5 5-6,6-7 3,-1-1 2,1 1 0,0 0 0,1 1 1,-1-1-1,1 1 0,1 0 0,-1 0 0,1 0 0,1 1 0,-1 0 0,1-1 0,-2 9-5,2 9 27,1 0 0,2 0 0,0 13-27,1-6 30,-1-24-21,0-1-1,0 1 1,1 0 0,0-1 0,0 1-1,1 0 1,0-1 0,1 0 0,-1 1-1,2-1 1,-1 0 0,1-1 0,-1 1-1,2-1 1,-1 1 0,1-1-1,0 0 1,0-1 0,1 1 0,0-1-1,0 0 1,0-1 0,0 1 0,1-1-1,-1 0 1,1-1 0,0 0 0,0 0-1,7 2-8,-7-4 16,-1-1 0,1 1-1,0-1 1,-1 0 0,1-1-1,0 1 1,-1-1 0,1-1-1,-1 1 1,1-1 0,-1 0-1,0-1 1,1 1 0,-1-1-1,-1-1 1,5-2-16,8-5 63,-1-1 1,-1-1-1,0 0 0,9-12-63,1 1 64,-13 12-34,0-1-1,-1 0 0,-1 0 1,0-1-1,2-4-29,21-50 75,-6 30-38,-23 32-27,0 0 0,0 0 0,-1-1 0,0 1 0,0-1 0,0 0 0,-1 0 0,0-1 0,0-1-10,-1 2 13,0 0 1,-1 0-1,0 0 1,0 0-1,-1 0 1,0-1-1,0 1 1,-1 0-1,0 0 1,0 0-1,-1 0-13,1 2 16,-1 0 0,0 1-1,0-1 1,0 1 0,0 0 0,-1 0-1,-1-2-15,0 1 26,0 0 0,-1 1 0,1 0-1,-1 0 1,1 0 0,-5-2-26,-34-20 128,38 23-109,-1 0 0,1-1 0,-1 2 1,0-1-1,0 1 0,-1 0 0,1 0 0,0 1 0,-4-1-19,3 1 14,-1 1 0,0 0-1,1 0 1,-1 0 0,1 1 0,-1 0-1,-2 2-13,-4 1 8,0 0 0,0 1 0,-7 4-8,-40 22-47,25-12-15,11-8 3,-15 9-58,35-17 81,-1 1 0,0-1 0,1 1 0,0 1 0,-2 0 36,-14 23-232,8-9 63,-2 0-17,4-8 21,3-2-16,0-1-52,8-8 233,-8 8-293,2-2-49,-6 15-822,9-4 402,2 13-330</inkml:trace>
  <inkml:trace contextRef="#ctx0" brushRef="#br0" timeOffset="-11909.9576">5610 1899 3049,'0'11'859,"0"0"-78,0 0-76,0 1-72,0-1-71,0 1-68,0 0-65,0-1-62,0 0-60,0 1-57,0-1-54,0-1-52,0 1-48,0-1-48,0 0-42,0-1-42,0 27 81,1-17-29,-1 1 0,-1-1 0,-3 15-16,-13 26 19,13-28-5,2 0 0,1 0 0,2 18-14,0-22 49,-1-1 36,5-35 27,29-50 70,11-3-46,-10 20-84,5 0-38,2-6-1,-8 0-7,0 21 3,5-4 7,-17 9 16,-22 20-29,0 1-1,0 0 1,0-1 0,1 1-1,-1 0 1,0 0 0,0-1-1,1 1 1,-1 0 0,0 0-1,1-1 1,-1 1 0,0 0-1,1 0 1,-1 0 0,0 0-1,1 0 1,-1 0 0,0-1-1,1 1 1,-1 0 0,1 0-1,-1 0 1,0 0 0,1 0-1,-1 0-2,3 1 23,0-1-1,0 1 1,0 0-1,0-1 1,-1 1-1,1 1 1,0-1-1,-1 0 1,1 1-1,0-1 1,-1 1-1,0 0 1,1 0-1,-1 0 1,1 1-23,-3-3 10,1 0 0,-1 1 0,0-1 0,1 1 1,-1-1-1,0 0 0,1 1 0,-1-1 0,0 1 0,0-1 1,1 1-1,-1-1 0,0 1 0,0-1 0,0 1 0,0-1 0,0 1 1,1-1-1,-1 1 0,0-1 0,0 1 0,0-1 0,-1 1 1,1-1-1,0 1 0,0 0-10,1 10 89,1 1 0,0-1 0,0 0 0,3 6-89,4 24 157,-4 1-49,-5-29-99,-1 0 0,-1 0-1,-1 6-8,-4 13-27,2-12-25,1 1-35,1 2-42,2 3-51,1 11-162,0-13 44,0-4-38,0-3-111,1-9 78,0-1-42,3 4-516,1-7 108,-4-4 763,-1 0-1,1 0 0,-1 0 1,1 0-1,-1 0 0,1 0 1,-1 0-1,1 0 0,-1-1 1,0 1-1,1 0 0,-1 0 1,1 0-1,-1 0 0,1-1 1,-1 1-1,0 0 0,1-1 1,-1 1-1,1 0 0,-1-1 1,0 1-1,1 0 57,2-7-935,-2-8-526</inkml:trace>
  <inkml:trace contextRef="#ctx0" brushRef="#br0" timeOffset="-11530.5205">6405 2284 6497,'9'0'454,"-1"1"-53,0 0-47,-1 1-41,5 3 207,0 0-104,5 2 136,-1-2-324,-3 0-112,1-1-80,2 2-78,-5-3 29,-4 0 40,-5-3-25,-1 1-1,1-1 0,0 1 0,0-1 0,-1 0 0,1 0 1,0 1-1,0-1 0,-1-1 0,1 1 0,0 0 0,0 0 1,-1-1-1,1 1 0,0-1 0,0 1 0,-1-1 0,1 0 1,-1 1-1,1-1 0,0 0 0,-1 0 0,0 0 0,1 0 1,0-2-2,10-4 16,-3 2-4,0 1 0,0-1 0,-1-1 0,0 0 0,0 0 0,0 0 0,0-1 0,-1 0 0,1-2-12,12-12 41,-12 13-27,0-1 1,-1-1-1,-1 1 0,5-9-14,0 0 10,-7 13-8,-1 1 0,0-1 0,0 0 0,-1 0 0,0 0 0,0 0 0,0-1 0,0 1 0,0-4-2,-1-28-27,-1 21 5,0 12 14,-1 0-1,0 0 1,0 1 0,0-1-1,0 0 1,0 1 0,-1-1-1,0 1 1,0 0 0,0-1-1,0 1 1,0 0 0,-1 0-1,1 0 1,-1 1 0,0-1-1,1 0 1,-4-1 8,-1-1-15,0 0-1,0 0 1,-1 0-1,0 1 1,0 0-1,-8-3 16,10 6-3,0-1 0,1 1 0,-1 0 0,0 0 0,0 1-1,0 0 1,0 0 0,1 0 0,-4 1 3,-11 0 0,-1-2 3,-12 0 15,5 7 25,14-1-9,1 0-1,-1 1 0,1 1 0,-8 5-33,-5 6 92,-1 6 54,10-9-62,-17 18 94,12 1 36,10-3-75,-3 29 125,2 5-18,7-27-143,5-36-99,0 9 20,0-1-1,0 0 1,1 1-1,0-1 1,1 1-1,0-1 1,1 1-1,0-1 0,1 1-23,15 39 56,5 1-68,-9-27-61,1-8-40,5-8-55,8-5-66,-17-3 134,-1-1-35,10-2-227,0-1-117,-1-2-105,0-2-91,0-2-81,-1-1-69,0-2-56,3-4-137,10-13-559</inkml:trace>
  <inkml:trace contextRef="#ctx0" brushRef="#br0" timeOffset="-11327.6321">7124 2309 5865,'20'11'1009,"-1"0"99,0 2 98,0 4 94,-13-11-997,1-2-56,-1 0-50,1-1-43,5 1 44,1-1-105,8 3-43,14 11-214,-16-13 143,16-4 56,-17 0-27,6-5-60,-2-8-56,-3-5-79,0-3-99,-9 11 82,-1 0-39,-2 3 58,-1-1-38,6-7-317,-1-3-221,4-11-466,-5 8 410,6-9-353</inkml:trace>
  <inkml:trace contextRef="#ctx0" brushRef="#br0" timeOffset="-10491.7902">7688 1488 4849,'2'-16'1047,"0"9"-572,1 1-34,1 1-35,-1 0-37,1 1-38,0 0-39,-2 2 70,1 0-90,0 1-78,0 1-66,-1-1-58,0 2-38,2 0-39,1 2-74,-4-2 104,-1-1 50,0 0-71,1 2 15,0-1-1,0 1 1,-1 0-1,1-1 1,0 1 0,-1 0-1,1-1 1,-1 1-1,0 0 1,1 0 0,-1-1-1,0 1 1,0 2-17,-2 28 158,1-21-77,1 10 71,-2-5-48,-1-1-27,-3 3-17,0 2-8,2-3 12,-2 23 62,-3 17 22,-6-1-42,8-33-61,1 1 0,1-1-1,1 1 1,0 22-45,2 18 102,3 11-102,0 6 41,-2-17-26,-1-31-14,2 1 0,1-1 0,6 29-1,10-6-10,-9-9-13,4-24 1,-11-21 18,0 0 0,0 0 0,1 1 0,-1-1 0,-1 0 0,1 0-1,0 1 1,0-1 0,-1 0 0,0 1 0,1 0 4,-1 0-11,4-6 8,3-8 10,0-1 0,0-1 0,-1 1 0,-1-1 1,0 0-1,0-5-7,-4 16 1,0-2 2,0-1 0,0 1 0,0-1 1,-1 0-1,0 1 0,0-1 0,0-1-3,0 6 0,0-25 13,0-106 8,0 43 40,0 84-45,21 4-1,-20 0-15,-1 0 0,0 0-1,0-1 1,0 1 0,0 0 0,0 0 0,1 0 0,-1 0 0,0 0 0,0 0 0,0 0 0,0 0-1,0 0 1,0 0 0,1 0 0,-1 0 0,0 0 0,0 0 0,0 1 0,0-1 0,0 0 0,1 0 0,-1 0-1,0 0 1,0 0 0,0 0 0,0 0 0,0 0 0,0 0 0,0 0 0,0 0 0,1 1 0,-1-1 0,0 0-1,0 0 1,0 0 0,0 0 0,0 0 0,0 0 0,0 1 0,0-1 0,0 0 0,0 0 0,0 0-1,0 0 1,0 0 0,0 1 0,0-1 0,0 0 0,0 0 0,0 0 0,0 0 0,0 0 0,0 0 0,0 1-1,0-1 1,0 0 0,-1 7-3,1-4 3,0 1 0,0-1 0,0 1 0,0-1 0,0 1 0,1-1 0,-1 0 0,1 1 0,0-1-1,0 0 1,0 0 0,1 1 0,0 1 0,33 54-14,-22-29-11,-12-27 22,1 0-1,-1-1 0,0 1 1,1 0-1,-1-1 0,1 0 1,0 1-1,0-1 0,0 1 4,-1-3 0,-1 1-1,0-1 1,0 0-1,1 1 1,-1-1-1,0 0 1,0 0-1,1 1 1,-1-1-1,0 0 1,1 0-1,-1 0 1,0 1-1,1-1 1,-1 0-1,0 0 1,1 0-1,-1 0 1,0 0-1,1 0 1,-1 0-1,0 0 1,1 0-1,-1 0 1,1 0-1,-1 0 1,20 1-9,-13 0 10,1 0-1,0-1 1,0 0 0,-1 0 0,1-1-1,0 1 1,-1-2 0,1 1-1,1-2 0,-4 0-7,-1 0 1,1 0-1,-1-1 0,0 0 0,0 0 0,-1 0 0,2-1 7,-2 1-12,0 0 0,1 0 0,0 0 0,-1 1 0,1-1 0,1 1-1,-1 0 1,0 0 0,1 1 0,4-2 12,11-1-36,-18 5 31,1 0 0,-1 0 0,1 0 0,-1-1 0,0 0 0,1 1 0,-1-1 0,1 0 0,-1 0 0,0 0 0,0 0 0,1 0 0,-1-1 0,0 1 0,0-1 0,0 0 0,-1 1 0,1-1 0,0 0 0,-1 0 0,2-1 5,6-19-43,-5 19 30,11-9-6,-11 8 10,-6 2-1,2 15-8,0-9 24,0-4 21,0 4 5,4 39 66,10 17-43,-11-47-48,-2-9 0,0 0-1,0 1 1,0-1-1,0 0 1,1 0 0,0 0-1,-1 0 1,1 0 0,1 0-1,-1-1 1,1 1 0,-1-1-1,1 0 1,0 1-1,0-1 1,1 0 0,-1-1-1,0 1 1,1-1 0,0 1-7,1-1 14,-1 0 1,1-1 0,0 1 0,0-1-1,0 0 1,0-1 0,0 1-15,44 0 173,-40-1-138,0-1 0,-1 0 0,1 0 0,6-3-35,37-14 103,-28 7-64,0-1 0,-2-1 0,3-3-39,-20 13 6,-1-1-1,1 0 1,-1-1-1,1 1 0,-2-1 1,1 1-1,0-1 1,-1 0-1,0-1 1,0 1-1,0 0 0,0-4-5,3-4 9,0 2 2,-2-1 0,0 0 1,0 0-1,-1 0 0,0-3-11,3-13 24,2 1-1,-5 16-12,0 1 0,0-1-1,-1 0 1,-1 0 0,0 0 0,0 0-11,0-5 25,-1-23 43,0 38-61,0 0 0,0-1 0,0 1 0,0 0 0,-1 0 0,1-1-1,0 1 1,-1 0 0,1 0 0,-1-1 0,0 1 0,1 0 0,-2-1-7,-21-10 115,-1 3-34,-1 18-13,-5 3-32,18-7-36,0 0 1,1 0 0,0 1 0,0 0 0,1 1-1,-4 3 0,-33 28-38,0 0-67,17-16-12,-7 6-128,5-1-65,20-13 119,4-3-37,5-4 44,-1 0-32,1 1-16,-1 1-38,-8 7-549,15-20 363,10-4-82,-4 3 51,-1 1 77,-1 1 66,-1-1 58,-1 1 61,0 0 34,2-2-77,8-9-288,-9 9 351,0-2-41,-3 4 128,49-48-1855</inkml:trace>
  <inkml:trace contextRef="#ctx0" brushRef="#br0" timeOffset="-10246.0603">8714 1565 2633,'15'-30'1013,"16"-30"1045,-17 41-1302,3 0 90,-4 7-360,-4 3-83,-9 9-403,4-4 345,0 3-36,5 1-22,-1 0-32,-4 1-45,-3 7-29,-1-2-116,0-1 0,0 1 0,1 0-1,0-1 1,1 5-65,15 29 254,-14-27-187,-1 1 0,-1 0 0,0 11-67,-2 48 154,0-38-77,2 1 0,2 10-77,14 62 68,-9 12-21,9-12-21,-11-53-28,3 22-30,6-5-36,7 11-92,-14-5-62,1-38 71,-4-13 12,0-1-94,-3-8 0,-1 0-78,-1-14 154,0-2 23,0-1-10,0 0-41,0 0-47,-1-1-42,0-1-197,-2-4-48,-5-12-399,-1-6-71,6 3 138,2-10-485</inkml:trace>
  <inkml:trace contextRef="#ctx0" brushRef="#br0" timeOffset="-10078.5594">8663 2104 4433,'-6'-6'215,"1"2"50,-2 0 381,6 4-593,1 0 0,0 0 0,-1 0 0,1 0 1,0 0-1,-1 0 0,1 0 0,0 0 0,-1 0 0,1 0 1,0 0-1,0 0 0,-1 1 0,1-1 0,0 0 1,-1 0-1,1 0 0,0 0 0,0 1 0,-1-1 0,1 0 1,0 0-1,0 1 0,0-1 0,-1 0 0,1 0 0,0 1 1,0-1-54,-4 4 608,-1 0-91,0-3-245,-2 0-76,4-1 44,2 0 72,1 0 189,0 0-78,4 0-58,8 0-203,0 0-37,14 0 35,-1 0-96,41-4-61,-57 2-32,-1 0 0,0 0 1,0-1-1,8-3 29,11-7-167,-8 3-27,2 1-90,-7 3 37,2 0-53,-5 3 49,0-2-35,1 1-37,0-1-41,0-1-43,1 0-47,0-1-50,1-1-52,13-9-423,19-13-545</inkml:trace>
  <inkml:trace contextRef="#ctx0" brushRef="#br0" timeOffset="-9341.9589">9997 2181 3601,'67'-2'1636,"-40"-2"-998,-12 0-341,1 0-56,0-1-70,1-2-82,13-3 47,26-12 106,-36 11-122,-2-1 35,7-8 47,11-8 142,6 3 86,-20 13-209,-3 1-39,-3-2 43,1 0 0,-2-1 0,11-12-225,-13 12 125,-10 12-104,-1 0 1,0 0 0,0-1-1,0 1 1,0-1 0,0 0-1,-1 0 1,1 0 0,-1 1-1,0-1 1,0-1 0,0 1-1,0 0 1,0 0-22,1-33 174,-2 35-169,0 1-1,0-1 1,0 0 0,0 0-1,0 0 1,0 0 0,0 0-1,0 0 1,0 0 0,0 0-1,-1 0 1,1 0-1,0 0 1,-1 0 0,1 0-1,-1 0 1,1 1 0,-1-1-1,1 0 1,-1 0 0,0 1-1,1-1 1,-1 0 0,0 1-1,0-1 1,0 0-5,-2 0 12,0 0 0,0 1 0,0-1 0,0 1 0,0 0 0,0 0 0,0 0 0,-3 1-12,-10-1 30,12 0-25,-11 0 14,1 0 0,-1 1 1,-1 1-20,11-1 3,1 0 0,0 0 1,-1 0-1,1 1 1,0 0-1,0-1 1,0 1-1,0 1 1,1-1-1,-1 0 1,0 1-1,1 0 1,0 0-4,-32 39 31,4-18-16,22-18-9,0 1 1,0 0-1,1 0 1,-2 2-7,-7 7 7,1 1-1,1 1 1,1 0 0,0 0-1,-9 19-6,19-28 1,0 0-1,0-1 1,1 1 0,0 0-1,1 1 1,0-1-1,1 0 1,-1 1 0,1 7-1,1-15-2,0 1 0,1 0 0,-1 0 0,0-1 1,1 1-1,-1 0 0,1 0 0,0-1 1,0 1-1,0-1 0,0 1 0,0-1 0,1 1 1,-1-1-1,2 2 2,5 8-13,-3 0-3,2-1-22,15-8-11,-6-2 19,17 0-53,-20-3 12,2-2-36,10-7-68,-7-1-5,-3 1-46,0-2-96,4-4-173,1 3-50,13-11-562,-11-3 122,-9 9 362,8-6-241,0 3-80,-21 22 943,14-14-834,2-2-501</inkml:trace>
  <inkml:trace contextRef="#ctx0" brushRef="#br0" timeOffset="-8977.6011">10639 1924 1264,'21'0'1502,"-18"0"-973,-2 0 212,-1 0-25,0 0-284,0 0 21,0 0-70,0 0-40,0 0-37,0 0 225,0 5 17,0 7-253,-1 0-60,0 1-52,-1-1-44,0 3-22,-1-1-40,-5 24 31,4-17-8,0-1 14,2-4-37,2-1-20,1 2-17,0 0-7,-1 18 20,0 33 2,0-68-54,0 0 1,-1 0-1,1 0 0,0 0 0,0 0 0,0 1 0,0-1 0,0 0 0,0 0 0,0 0 0,0 0 1,0 0-1,0 1 0,0-1 0,0 0 0,0 0 0,0 0 0,0 0 0,0 0 0,1 0 0,-1 1 1,0-1-1,0 0 0,0 0 0,0 0 0,0 0 0,0 0 0,0 0 0,0 0 0,0 1 0,0-1 1,1 0-1,-1 0 0,0 0 0,0 0 0,0 0 0,0 0 0,0 0 0,0 0 0,1 0 0,-1 0 1,0 0-1,0 0 0,0 0 0,0 0 0,0 0 0,0 0 0,1 0 0,-1 0 0,0 0 0,0 0 1,0 0-1,0 0 0,0 0 0,1 0 0,-1 0 0,0 0-1,17 0 92,-17 0-87,1 0 0,-1 0 0,0 0 0,1 0 0,-1 0 0,1 0 0,-1 0-1,0 0 1,1 0 0,-1 0 0,0-1 0,1 1 0,-1 0 0,0 0 0,1 0 0,-1-1 0,0 1 0,1 0 0,-1 0 0,0 0-1,0-1 1,1 1 0,-1 0 0,0-1 0,0 1 0,1 0-5,31-33 191,8-7-25,-37 37-157,-1 0-1,1 0 0,-1 0 1,0 0-1,0 0 0,0-1 1,0 1-1,-1-1 0,1 1 1,-1-1-1,0 0 0,0 0 0,-1 1 1,1-2-9,4-16 34,12-13 52,-8-9 10,1 22-31,-8 19-56,-1-1 1,0 1-1,1 0 0,-1 0 0,0-1 0,-1 1 0,1-1 0,0 1 0,-1-1 0,1 1 0,-1-1 1,0 0-1,0 1-9,0-45 164,0 42-64,0 5 8,0 0-12,0 0-14,0 0-8,0 5-29,0 8-31,-1 0 0,-1 0 0,0-1 0,0 1-1,-3 7-13,1-7 11,1 0 0,1 0-1,0 0 1,0 0 0,2 9-11,0 17-31,0-18-6,0-7-44,0-2-45,0 4-71,0-11-331,0-5 360,0 0 29,2 0-23,0 0-59,1 0-73,1-1-58,10-3-854,-4-3 446,6-7-291,-16 14 1049</inkml:trace>
  <inkml:trace contextRef="#ctx0" brushRef="#br0" timeOffset="-8164.6831">11485 1899 4065,'18'0'1273,"-11"1"-671,1 0-34,1 1 125,-1 0-90,-2 1-182,0 0-86,0 1-95,-1 1-106,-3-3-38,-1 0-38,0 3-16,-1-1-147,0 4 107,0 6 111,0 9 203,0-3 192,0-23-320,0-12-102,0 11 65,0 4-67,0-5-57,0-37-58,0 41 30,0-1 0,0 1 1,-1 0-1,1 0 0,0 0 1,-1 0-1,1 0 0,-1 0 1,1 0-1,-1 0 0,0 0 0,1 0 1,-1 0-1,0 0 0,0 0 1,-9-14-2,0 1-1,-9-9 3,18 22 1,-1-1 0,1 1-1,-1 0 1,0 0 0,1-1 0,-1 1 0,0 0-1,0 1 1,0-1 0,0 0 0,0 0 0,0 1-1,0-1 1,0 1 0,0 0 0,0-1 0,0 1-1,0 0 1,0 0 0,0 1 0,0-1 0,0 0-1,0 1 0,-13-1 11,9 0-6,0 0 0,-1 1 0,1-1 1,0 1-1,-5 2-5,-24 14 26,2-9-14,26-6-8,-1-1 0,1 1 0,-1 1 0,1-1 0,0 1 0,0 1 0,-3 1-4,-12 10 9,-37 21 9,47-30-16,0 1 1,0 1-1,0 0 1,1 0-1,0 1 0,-4 5-2,11-10 3,-1 1-1,2-1 0,-1 1 0,1 0 0,-1 0 1,1 0-1,0 0 0,1 0 0,0 1 0,-1-1 0,2 1 1,-1 0-1,1-1 0,0 1 0,0 0 0,0 5-2,1-7 2,-1 5 12,1 0-1,1 0 1,-1 0-1,2 0 1,-1 0-1,3 6-13,-3-11 12,1-1-1,-1 0 0,1 1 1,0-1-1,0 0 1,0 0-1,2 2-11,1 0 24,0 0-1,0-1 0,0 1 1,1-1-1,0 0-23,15 8 55,-3-4 40,1-1-1,11 3-94,2-4 67,-30-6-64,0 0 1,0-1-1,0 1 0,0-1 1,-1 1-1,1-1 0,0 0 1,0 1-1,0-1 0,0-1-3,11-4 14,20-2 6,-25 6-16,0 1 0,-1-1-1,0-1 1,1 1 0,-1-1 0,0-1-1,2-1-3,14-10 4,36-21-8,-46 29-5,-1 0-1,1-1 0,-1-1 0,1-1 10,26-26-71,-16 17 7,-21 18 54,0 0 0,0 0 0,1 0 1,-1 1-1,0-1 0,1 0 0,-1 1 0,0 0 0,1-1 1,-1 1-1,2 0 10,-3 0-7,1 0 0,0 0 0,0 0 0,-1 0 1,1 0-1,0-1 0,0 1 0,-1 0 0,1-1 0,0 0 1,-1 1-1,1-1 0,0 0 0,-1 0 0,1 0 1,-1 0-1,0 0 0,1 0 0,0-1 7,5-5-57,4 1-43,-11 10 31,0 13 29,0-13 32,0 1 26,0 64 49,0 33-19,0-102-47,0 0-1,0 1 1,0-1 0,0 1-1,0-1 1,0 0 0,0 1-1,0-1 1,0 0 0,0 1-1,0-1 1,1 0 0,-1 1-1,0-1 1,0 0 0,0 1-1,1-1 1,-1 0 0,0 1-1,0-1 1,1 0 0,-1 0-1,0 1 1,0-1 0,1 0-1,-1 0 0,17 17 38,-17-16-36,1-1 0,-1 0 0,0 1 0,0-1 0,1 0 0,-1 0 0,0 1 0,0-1 0,1 0 0,-1 0 0,0 0 0,1 1 0,-1-1 0,0 0 0,1 0 0,-1 0 0,0 0 0,1 0 0,-1 1 0,1-1 0,-1 0 0,0 0 0,1 0 0,-1 0 0,0 0 0,1 0-2,2-1 10,0 1 0,0-1 1,0 1-1,-1-1 0,1 0 1,0 0-1,0-1 0,-1 1 0,1 0 1,0-1-1,-1 0 0,0 1 1,1-1-1,0-1-10,36-36 130,-21 20-67,-7 8-34,-2-1 1,1 1-1,-1-2 0,-1 1 1,0-1-30,14-22 68,4-8-7,-22 37-45,0-1 0,0 1-1,-1-1 1,1 0 0,-1 0-16,-2 4 4,-1 1 1,1 0-1,-1-1 0,0 1 1,1-1-1,-1 1 0,0 0 1,-1-1-1,1 1 1,0-1-1,-1 1 0,1 0 1,-1-1-1,0 0-4,-1-2 12,0-1 1,0 1-1,0 0 0,-1 0 1,0 0-1,0 0 0,0 1 1,-1-1-1,-2-1-12,-32-3 35,4-8-5,21 15-28,1 0 0,-1 1 0,1 0 0,-1 1-1,1 0 1,-1 1 0,1 1 0,-8 1-2,2 1-15,1 1 1,0 1-1,0 1 0,-15 7 15,-7 4-116,18-10 5,-2-2-47,8-2 31,1-1-36,-5 1-136,1 1-89,0 1-101,-1 2-111,-1 3-217,9-5 278,-5 3-312,-14 17-1599</inkml:trace>
  <inkml:trace contextRef="#ctx0" brushRef="#br0" timeOffset="-7414.9353">12383 1924 4073,'0'0'759,"0"0"-225,0 0 296,0 0-582,0 0-35,0 0-40,0 0-37,0 0-10,0 0 13,0 0 133,0 0-67,0 0-3,-4 0-5,-11-2-33,-4-7 24,-5-2 0,1 3-21,13 6-123,1-2 0,0 1 0,0-1 0,0-1-44,-13-6 100,-4-2 64,10 8-51,14 5-84,-1 0 1,0 0-1,1 0 0,-1 0 0,0 1 0,1-1 0,-1 1 0,1 0 0,-1 0 0,1 0 1,-3 0-30,-12 9 132,6-4-115,-1-1 32,12-5-44,-1 0-1,0 0 1,0 1-1,0-1 0,1 0 1,-1 1-1,0-1 1,1 1-1,-1-1 1,0 1-1,1-1 0,-1 1 1,0-1-1,1 1 1,-1 0-1,1-1 0,-1 1 1,1 0-1,-1-1 1,1 1-1,0 0 0,-1 0 1,1-1-1,0 1 1,0 0-1,-1 0 1,1 0-1,0 0 0,0-1 1,0 1-1,0 0 1,0 0-1,0 0 0,0 0 1,0-1-1,1 1 1,-1 0-1,0 0-4,0 1 10,0 1 0,0 0 0,-1-1 0,1 1 0,-1 0-1,0-1 1,0 1 0,1-1 0,-2 1 0,1-1 0,0 0 0,0 1 0,-2 1-10,1-2 6,1 1 0,-1 0 0,1-1 0,-1 1 0,1 0 0,0 0 0,0 0 0,0 0 0,1 1 0,-1-1 0,1 0 0,-1 0 0,1 3-6,0 49 1,0-12-70,0-40 62,1 0 1,-1 0-1,0-1 1,1 1-1,0 0 1,-1-1-1,1 1 1,0-1-1,0 1 1,1-1-1,-1 1 1,0-1-1,1 0 1,0 1 6,6 10-24,-3-2 7,2 0 1,15-8 18,-16-3 5,0-1 0,1 1 0,-1-2 0,0 1-1,0-1 1,0 1 0,0-2 0,-1 1 0,3-2-7,7-4 37,0-1 0,-1 0 1,4-4-38,-9 5 24,0-1 1,0 0 0,-1 0-1,0-1 1,-1 1-1,3-6-24,11-15 65,22-25 40,-33 35-70,0-1 0,-2 0 0,-1-1 0,2-6-35,3-10 32,5-15 36,3-20-68,-15 48 5,-1 0 0,-1 0 0,-2-1 0,0-3-5,-1-9-4,1 10-9,-1 1 1,-2-1 0,-1-5 12,-14-36-13,12 52 14,5 13 4,-1-1 1,0 1-1,0 0 0,0-1 1,0 1-1,-1 0 0,0 0 1,0 0-1,0 0 0,0 0 1,-1 0-1,1 0 0,-3-2-5,-17-7 80,16 7-37,6 6-41,0-1 1,0 1-1,0 0 0,0 0 0,0 0 0,-1-1 1,1 1-1,0 0 0,0 0 0,0 0 0,0-1 1,-1 1-1,1 0 0,0 0 0,0 0 0,0 0 1,-1 0-1,1-1 0,0 1 0,0 0 0,0 0 0,-1 0 1,1 0-1,0 0 0,0 0 0,-1 0 0,1 0 1,0 0-1,0 0 0,-1 0 0,1 0 0,0 0 1,0 0-1,0 0 0,-1 0 0,1 0 0,0 0 1,0 0-1,-1 0 0,1 1 0,0-1 0,0 0 1,0 0-1,-1 0 0,1 0 0,0 0 0,0 1 1,0-1-1,0 0 0,-1 0 0,1 0-2,-14 8 44,-25 7 47,35-14-82,-1 1-1,0-1 0,1 1 0,0 0 0,-1 0 0,1 0 1,-3 3-9,3-2 13,0 1 1,1-1 0,-1 1 0,1 0 0,0 0 0,-1 2-14,-2 4 25,0-1 1,1 1-1,0 0 1,0 0-1,2 0 0,-2 2-25,-1 17 168,-4 26-168,5-26 68,0 0-22,-1 4 10,1 0 0,2 1 0,1 12-56,2 73 52,0-41-75,-1-60-20,2 0 0,0 1 0,2 3 43,14 38-207,-14-45 125,-1 14-17,-2-20 45,0 2-34,-1 4-76,1 4-87,0-17 217,0-1-1,0 0 0,0 1 1,0-1-1,0 0 1,1 1-1,-1-1 0,0 0 1,1 0-1,-1 1 1,1-1-1,-1 0 0,1 0 1,-1 0-1,1 1 35,0-1-32,0-1 0,0 1 0,-1-1 0,1 1 1,0-1-1,0 1 0,0-1 0,0 0 0,-1 0 0,1 1 0,0-1 0,0 0 0,0 0 0,0 0 0,0 0 1,0 0-1,0 0 0,0 0 32,3-1-373,-2 0 139,0-1-41,2-2-51,1-1-40,7-7-471,2-2-112,-2 2-82,-1 1 153,4-4-489</inkml:trace>
  <inkml:trace contextRef="#ctx0" brushRef="#br0" timeOffset="-7178.7518">12665 1899 5705,'0'14'573,"0"-3"-82,0-1-74,0-2-65,0 1-5,0 1-68,0 4-13,0 17 41,0 29-275,0-1-76,0-56 192,0 0-33,0 3 22,0 0-115,0 0-102,0-1-90,0 0-76,0 0-65,0-1-53,0 0-294,0-3-406,0-4 543,0-1 38,0-7-67,0-4-419,0 5 220,0-1-135,0-4-598</inkml:trace>
  <inkml:trace contextRef="#ctx0" brushRef="#br0" timeOffset="-7009.4783">12563 1309 6001,'0'1'1018,"0"2"-298,0 1-303,-1 0-48,0-1-46,-1-1-42,0 0-41,0 1-36,-3 0 101,0 1-116,1 0-95,1 2-74,2 2-52,2-4-21,2 0-60,0-1 105,0 0-63,0 0-56,1 1-47,4 3-250,-2 0-1,6 5-633,-8-8 494,0-1-173,-3-2-321</inkml:trace>
  <inkml:trace contextRef="#ctx0" brushRef="#br0" timeOffset="-6563.8967">12948 1668 4337,'5'21'179,"6"23"248,-6-13-37,-2-4 55,-2-12-169,-1 1 42,0-4-185,0 1-41,-1 10-2,1-13-63,1-1 0,-1 1 0,2-1 0,1 7-27,14 36 117,-13-33-76,-3-13-28,1 1-1,-1-1 1,1 0-1,1 0 1,-1 0-1,1 0 1,0-1-1,0 1 1,3 2-13,-2-1 9,1 1 0,-1 0 0,-1 0 0,2 4-9,-4-9 1,7 16 17,2-12 2,1-2-3,-1 2 3,9 5 41,-18-12-56,0 0 0,-1 1-1,1-1 1,-1 0 0,1 0 0,0 0 0,-1 1-1,1-1 1,0 0 0,-1 0 0,1 0 0,0 0-1,-1 0 1,1 0 0,0 0 0,-1-1-1,1 1 1,-1 0 0,1 0 0,0 0 0,-1-1-1,1 1 1,-1 0 0,1 0 0,0-1-1,-1 1 1,1-1-5,8-16 190,9 6 11,-17 11-187,1-1-1,0 0 1,0 1 0,-1-1 0,1 0 0,-1 0 0,1 0 0,-1 0-1,1 0 1,-1-1 0,0 1 0,1 0 0,-1-1 0,0 1 0,0-1-1,0 0-13,8-24 182,-2 13-113,12-29 156,-16 34-188,0 1 0,1 0 0,0 1-1,4-6-36,12-21 198,-15 22-114,-5 10-76,1 0 0,-1 0-1,0 1 1,1-1-1,-1 0 1,0 0 0,1 1-1,-1-1 1,1 0 0,-1 1-1,1-1 1,-1 0 0,1 1-1,-1-1 1,1 1-1,0-1 1,-1 1 0,1-1-1,0 1 1,0-1 0,-1 1-1,1 0 1,0-1-1,0 1 1,0 0 0,-1 0-1,1 0 1,0 0 0,0-1-1,0 1 1,-1 0 0,1 0-1,0 1 1,0-1-1,0 0 1,0 0 0,-1 0-1,1 0-7,1 1 10,-1-1 0,0 0 0,1 0 0,-1 0 0,1 0 0,-1-1 0,0 1 0,1 0-1,-1-1 1,0 1 0,1 0 0,-1-1 0,0 0 0,2 0-10,2-11 113,-6 17-15,1 11 42,0 2-48,0 23 7,-4-6-110,-6-15-66,2-4-69,5-6 27,2 4-39,1-2 7,1 1-45,0-6 29,2-1-37,2 0-198,1-3-84,0 1-161,-2 5-293,0-1-79,3-5 144,8-2-494</inkml:trace>
  <inkml:trace contextRef="#ctx0" brushRef="#br0" timeOffset="-5877.4982">13974 1847 4633,'14'-12'894,"5"-8"532,-8 5-555,-6 2-247,-3 5-360,-2-1-38,0 0-134,-2 3-40,2 5-50,0 0 0,-1 1 0,1-1 0,-1 0 0,1 1 0,-1-1 0,0 1 0,1-1 0,-1 1 0,1-1 0,-1 1 0,0-1 0,0 1 0,1 0 0,-1-1 0,0 1 0,1 0 0,-1 0 0,0 0-2,-10-5 29,-1-3-3,11 7-21,0-1 0,-1 1 0,1 0 0,0 0 0,-1 0 0,0 0 0,1 1 0,-1-1 0,1 0 0,-1 1 0,0-1 0,0 1 0,1-1 0,-1 1 0,0 0 0,0 0 0,1 0 0,-1 0 0,0 0 0,0 0 0,0 0 1,1 0-1,-1 1 0,0-1 0,-1 1-5,-21 9 57,1 0 1,0 1-1,1 1 1,-12 10-58,17-11 23,1 1 0,0 1 1,-6 6-24,14-11 6,0-1-1,0 0 1,-1 0 0,-1-1-6,-12 11-30,12-5-26,0 5-39,-7 5-189,17-22 278,-1 0 0,1 0-1,0 0 1,0 0 0,0 0 0,-1 0-1,1 0 1,0 1 0,0-1-1,0 0 1,0 0 0,0 0-1,-1 0 1,1 0 0,0 1 0,0-1-1,0 0 1,0 0 0,0 0-1,0 0 1,0 1 0,0-1 0,0 0-1,0 0 1,0 0 0,0 1-1,0-1 1,0 0 0,0 0-1,0 0 1,0 1 0,0-1 0,0 0-1,0 0 1,0 0 0,0 1-1,0-1 1,0 0 0,0 0 0,0 0-1,0 0 1,0 1 0,0-1-1,0 0 1,1 0 0,-1 0-1,0 0 1,0 0 0,0 1 0,0-1-1,0 0 1,1 0 0,-1 0-1,0 0 1,0 0 0,0 0 0,1 0 6,16 17-365,-17-16 359,0-1-1,0 0 0,1 1 0,-1-1 0,0 0 0,0 0 0,1 0 0,-1 1 0,0-1 0,1 0 0,-1 0 0,0 0 0,1 0 0,-1 0 0,0 1 0,0-1 0,1 0 0,-1 0 0,0 0 1,1 0-1,-1 0 0,1 0 0,-1 0 0,0 0 0,1 0 0,-1 0 0,0 0 0,1-1 0,-1 1 0,0 0 0,0 0 0,1 0 0,-1 0 0,0 0 0,1-1 0,-1 1 0,0 0 0,0 0 1,1 0-1,-1-1 0,0 1 0,0 0 0,1-1 7,21-7-114,6 1 65,11-3 56,-31 8 5,-1 0-1,0-1 1,0 0 0,0-1 0,0 1 0,0-1-1,-1-1-11,50-38 79,12 9-23,-12-9-40,-5 9 19,-31 17-7,7-3 23,7 6 68,-21 8-74,-9 3-24,1 1 0,0 0-1,1 0 1,-1 0-1,5-1-20,2 2 74,1 5 34,-11-3-88,1 1 1,-1-1-1,0 1 0,1 0 1,-1 0-1,0 0 0,0 0 1,0 0-1,0 2-20,22 38 213,-19-32-160,12 36 162,-8 0-38,-8-15-43,0 0 0,-2 0-134,0 15 100,2 49 110,-1 40 32,-5-10-72,-13 12 14,10 13-13,-9 4-45,8-5-79,0-59-52,-4 45-44,12-104 16,1-1 0,2 1 0,2 12 33,6 8-56,-6-36 35,-1 0 1,-1 1 0,0-1-1,-1 1 21,-1 10-29,0-22 0,-3-4 24,1 0 1,-1 0 0,1-1-1,0 1 1,-1-1 0,1 1-1,0-1 1,0 0-1,-1 0 1,1 0 0,0 0-1,0 0 1,0 0 0,0-1-1,0 1 1,0-1 0,0 0 4,-3-3-8,1 0 1,0-1 0,0 0-1,0 0 1,0-1 7,-13-19-17,9 17 18,0 0 0,-1 0 0,0 1 0,-1 0 0,0 1 0,-4-3-1,-16-11 11,5 2 2,-11-9 26,-10-2 48,17 12-23,-16-10 44,-5 1 37,21 11-46,17 8-43,1 0-1,0 0 0,-9-9-55,-12-15 156,19 18-74,9 11-43,0-1 0,-1 1 0,1 0 0,-1 0 0,1 0 0,-6-2-39,0 0 100,-1-2 47,-1-1 65,0-3 80,10 9-262,1 1 0,-1 0 0,1-1 0,0 1 0,0-1 0,-1 1 0,1-1 0,0 0 0,1 0 0,-1 1-30,14-12 272,-5-26-83,6 16-109,-7 12-59,23-37-27,-7 10-71,1 4-48,0 5-60,9-10-133,10-14-150,-14 16 216,-11 12 174,1-1-79,-5 6-15,1 1-46,-1-1-46,1 1-46,0 0-46,1 1-46,-1 0-46,2 1-45,20-16-365,22-13-317,-57 44 1136</inkml:trace>
  <inkml:trace contextRef="#ctx0" brushRef="#br0" timeOffset="-27957.3411">273 257 712,'-21'-22'238,"17"18"95,4 0 88,0 2-353,-1-1-1,1 1 1,0 0-1,-1 0 1,0 0-1,1 0 0,-1 0 1,0 0-1,0 0 1,-1-1-68,-12-16 734,11 15-252,2 0 40,1-14 594,0 15-585,0 2-34,0 1-33,0 0-47,0 0-62,0 0-49,0 0-38,0 0-44,0 0 100,0 4-62,0 17-57,0-3-46,0 12 50,0-7-103,0 34 55,0-34-60,0 6 58,0 25 65,0 16-44,4-16-78,5-12-52,-5-28-37,-1 1 1,-1-1-1,0 0 0,-1 1 1,0 1-14,-1 77 14,0-31-48,0-12-59,0-2-89,-4-23-38,-1-13 43,-1-5-7,0-1-46,5-5 185,1-1-506,-1 0 100,1-1 88,-1 0 76,0-1 25,0-1 72,0 0 27,0-1-22,0 0 23,1 3 13,-1-1-14,1 1-47,-22-24-1914</inkml:trace>
  <inkml:trace contextRef="#ctx0" brushRef="#br0" timeOffset="-26560.2242">479 385 6233,'-2'6'214,"0"0"-83,0 0-55,0 3-50,0 0 10,0-3 71,0 0 75,0 0 115,0-1 59,0 0 116,1-2-187,-1 0 35,1 1 37,-1-1 40,6 1-313,4 4-32,-4-3 4,0-1-1,0 0 1,1 0 0,0 0 0,-1 0-1,1-1 1,5 3-56,14-1 90,-23-5-86,0 0-1,-1 0 1,1 0 0,0 0-1,0 0 1,0-1 0,-1 2 0,1-1-1,0 0 1,0 0 0,0 0 0,-1 0-1,1 0 1,0 1 0,0-1 0,-1 0-1,1 1 1,0-1 0,0 1-1,-1-1 1,1 0 0,0 1 0,-1 0-1,1-1 1,-1 1 0,1-1 0,-1 1-1,1 0 1,-1-1 0,1 1-1,-1 0 1,1 0-4,6 10 32,11-1-1,-16-9-29,-1-1 0,1 1 0,0 0 0,-1 0 0,1 0 0,0 0 0,-1 0 0,1 0 0,-1 0 0,0 0 0,1 1 0,-1-1-1,0 0 1,0 1 0,0-1 0,1 2-2,6 22 40,0-12-25,-6-11-11,-1 1 0,1-1 0,-1 0 0,0 1 0,1-1 0,-1 1 0,-1-1 0,1 1 0,0 0 0,0-1 0,-1 1 0,0 0 0,1 0 0,-1-1 0,0 3-4,0 7 14,2-1 1,-1 1-1,2-1 1,1 7-15,0-3 13,0-1 0,-1 1-1,-1 0 1,0 7-13,-2-16 4,0-1 0,1 0-1,0 0 1,-1 1 0,2-1-1,-1 0 1,0 0-1,1 0 1,0 0 0,2 3-4,4 9 5,0 9 13,3-18-18,-5-5-4,-3 1 30,-2 0 28,0 3 38,-1-10-45,1-3-32,-1 1 27,0 1 45,-1 0 70,5 0 69,-1 1-206,-1 0-1,1 0 1,-1 0 0,0-1 0,0 1 0,0-1 0,0 1 0,-1-1-1,1 0-19,12-39 62,-6 17-12,1 1 0,12-22-50,4 0 23,-21 41-24,-1 0 1,1 0 0,-2 0 0,1 0 0,0 0 0,-1-1 0,0 1 0,-1-2 0,5-12 4,11-15 2,-8-7-1,8 7 2,-16 28-3,1 0 0,-1 0 1,-1-1-1,1 1 0,-1 0 0,-1-4-4,1-7 6,0 16-6,0 1 1,0 0 0,0 0 0,0-1 0,0 1 0,0 0 0,0 0 0,0-1 0,1 1 0,-1 0 0,0 0 0,1 0 0,-1-1 0,1 1 0,-1 0 0,1 0-1,8-3 21,8 3 44,-16 1-62,0 0 1,0 0-1,0 0 1,-1 0-1,1 0 1,0 0-1,0 0 1,0 0-1,0 1 1,0-1-1,-1 0 1,1 0-1,0 1 1,0-1-1,-1 1 1,1-1-1,0 1 1,0-1-1,-1 1-3,1 0 7,0 1 0,0-1-1,-1 1 1,1 0-1,-1-1 1,1 1 0,-1 0-1,0-1 1,1 1-1,-1 0 1,0-1-1,0 1 1,0 0 0,-1 0-7,1 4 26,0 1 0,1-1 0,-1 0 0,1 1 0,2 4-26,14 23 146,-11-13-82,-5-15-39,1 1 0,0-1 0,0 0 0,1 1 0,0-1 0,0 0 0,1-1 0,0 2-25,0 0 27,1 1 0,-1 0 1,-1 0-1,2 4-27,-4-9 7,7 16 51,2-12-10,1-2-21,-4 0-3,0 0-1,-1 0 1,1 1 0,-1 0-1,1 3-23,0-2 26,-7-7-23,1 0 0,-1 1 0,0-1 0,0 0 0,0 0 0,1 1 0,-1-1 0,0 0 0,1 0 0,-1 1 0,0-1 0,1 0 0,-1 0 0,0 0 0,1 0 1,-1 1-1,0-1 0,1 0 0,-1 0 0,0 0 0,1 0 0,-1 0 0,0 0 0,1 0 0,-1 0 0,1 0-3,4 0 24,-2 1-13,0-1 1,0 0-1,0 0 0,0 0 0,0 0 1,0-1-1,0 1 0,0-1 0,0 0 1,0 0-1,1 0-11,5-16 53,12 8 7,-11 2-34,-1 0 1,0 0-1,0-1 0,-1 0 0,3-5-26,6-10 15,-8-2-5,8-1 12,-9 0-8,9 1 33,-8 7-6,-8 14-32,1 0 1,0 1 0,0-1-1,0 1 1,0 0-1,0-1 1,2 0-10,-4 3 1,1 1 1,-1 0 0,0 0-1,1 0 1,-1-1-1,0 1 1,0 0-1,1-1 1,-1 1-1,0 0 1,0 0-1,0-1 1,1 1-1,-1 0 1,0-1 0,0 1-1,0-1 1,0 1-1,0 0 1,0-1-1,0 1 1,0 0-1,0-1 1,0 1-1,0 0 1,0-1-2,0-11 44,0 24-17,0-12-26,0 1 0,0-1 0,0 1 0,0-1 0,0 0 0,0 1 0,0-1 0,1 0 0,-1 1 0,0-1 0,0 0 1,0 1-1,0-1 0,0 0 0,1 1 0,-1-1 0,0 0 0,0 1 0,0-1 0,1 0 0,-1 0 0,0 1 0,1-1 0,-1 0 1,0 0-1,1 1-1,0 0 1,1 0 3,-1 1 0,1 0 0,0 0 0,-1 0 0,1 0 0,-1 1 0,1-1-1,-1 0 1,0 0 0,0 1 0,0-1 0,0 1 0,-1-1 0,1 1 0,-1-1 0,1 1 0,-1 0 0,0-1 0,0 1 0,0 1-4,0 3 14,1 1 0,0-1 0,0 0 1,1 1-1,2 6-14,-1-6 20,0-1 0,0 1 1,0-1-1,1 1 0,1-1 0,-1-1 1,1 1-1,0 0 0,2 1-20,15 18 33,-17-15-16,-5-10-17,0-1 1,0 1-1,1 0 0,-1 0 1,0 0-1,1-1 0,-1 1 1,0 0-1,1-1 0,-1 1 0,1 0 1,0-1-1,-1 1 0,1 0 1,-1-1-1,1 1 0,0-1 0,-1 0 1,1 1-1,0-1 0,0 1 1,-1-1-1,1 0 0,0 1 1,0-1-1,0 0 0,-1 0 0,1 0 1,0 0-1,0 0 0,0 0 1,0 0-1,-1 0 0,1 0 0,0 0 1,0 0-1,0 0 0,0-1 0,1 1-5,1 0 0,-1 1-1,1-1 1,-1 0-1,1 1 1,-1 0 0,1-1-1,-1 1 1,0 0-1,2 1 6,15 13-160,-15-12 11,0-6-84,-2 1 112,-1 1 48,0 0 34,0-1 37,1 0 8,0 1-56,0-1-58,0 0-84,1-1-48,-1 0-86,2 0-100,0-1-113,-1 1 119,1-1-56,1-1-147,4-4-362,17-17-1720</inkml:trace>
  <inkml:trace contextRef="#ctx0" brushRef="#br0" timeOffset="-25722.8082">2326 590 4697,'0'-1'819,"0"-2"-238,-1-5-59,-1 4-57,-1 1-69,-1 0-78,-2 0-78,1-2-116,-4-16 130,6 17-213,1 0 0,-1 0 0,0 0-1,0 1 1,-1-1 0,0 1-41,-21-27 236,13 12-142,-9-15 64,3 12-25,6 9-52,9 8-57,0 0 1,0 1-1,-1-1 1,0 1-1,0 0 1,0 0-1,0 0 0,0 0 1,0 1-1,-3-1-24,-4 1 43,0 0 0,0 1 0,0 0 0,-1 1 0,-7 1-43,0-1 60,-14 4 70,-1 11-40,20-8-58,1-1-7,8-4-10,-1 1 0,1-1-1,-1 1 1,1 1 0,0-1-1,0 1 1,1 0 0,-1 0 0,1 0-1,0 0 1,0 1 0,-2 3-15,-6 9 47,-11 17 117,-15 30-164,33-54 7,1-1 1,0 1-1,0 0 1,1 0-1,0 0 1,1 1-1,0-1 1,0 1-1,1 5-7,1 61 40,0-74-39,0-1 0,0 1 1,0 0-1,1 0 0,-1-1 0,1 1 0,0 0 0,0-1 0,-1 1 0,2-1 0,-1 1 0,0-1 0,0 1 0,1-1 0,1 2-1,4 9 0,-6-11 2,0 0-1,0 0 0,0-1 1,0 1-1,0 0 0,1 0 1,-1 0-1,0-1 0,1 1 1,-1-1-1,1 1 0,0-1 1,0 1-2,1-1 5,-1 0 1,1-1-1,-1 0 1,0 1-1,1-1 1,-1 0-1,1 0 1,-1 0-1,1-1 1,-1 1-1,0-1 1,1 1-1,-1-1 1,0 0-1,1 0 1,-1 0-6,6-2 24,0-1 1,0 0 0,-1 0 0,0-1-1,0 0 1,0 0 0,1-2-25,48-46 167,-48 45-154,39-44 88,-12 5-49,7 13-13,-16 1-11,4-7 16,-18 28-28,-10 9-9,1 0 1,-1 0 0,1 0 0,0 0 0,0 0-1,0 0 1,0 1 0,1 0 0,-1 0 0,1 0-1,0 0 1,-1 0 0,1 0 0,0 1 0,0 0-1,0 0 1,1 0-8,-5 1 1,0 0 0,0 0 0,0 0 0,0 0 0,0 0 0,1 0 0,-1 0 0,0 0 0,0 0 0,0 0 0,0 0 0,0 0 0,1 0 0,-1 0 0,0 0 0,0 0 0,0 0 0,0 0 0,0 0 0,0 0 0,1 0 0,-1 0 0,0 0 0,0 0 0,0 0 0,0 0 0,0 0 0,0 0 0,0 1 0,1-1 0,-1 0 0,0 0 0,0 0 0,0 0 0,0 0 0,0 0 0,0 0 0,0 1 0,0-1 0,0 0 0,0 0 0,0 0 0,0 0 0,0 0 0,0 1 0,0-1 0,0 0 0,0 0 0,0 0 0,0 0 0,0 0 0,0 1 0,0-1 0,0 0 0,0 0 0,0 0 0,0 0-1,0 49 278,0 0-76,0 0-57,0 1-41,0 35 20,-3-20-51,-7 34-73,3-35 5,1 33-5,4-25 6,-9 45-6,4-51-10,2 43 10,4-58-54,-3 22 54,-13 38-94,9 9-44,-2-53 32,2-10-33,4-2-58,4 37-224,0-72 298,0 1-33,1-20 146,-1 1 0,0-1-1,0 0 1,0 0 0,0 1 0,0-1 0,-1 0-1,1 0 1,0 1 0,-1-1 0,1 0-1,0 0 1,-1 0 0,1 1 0,-1-1 0,0 0 10,-8 3-45,-8-3 40,16-1 12,0 0 0,0 0 0,0 0 0,0 0 0,0 0 0,0-1 0,-1 1 0,1 0 0,0-1 0,0 1 0,0 0 0,0-1 0,0 1 0,0-1 0,0 0-7,-2-5 46,2 5-40,1 1 0,0-1 0,-1 0 0,1 0 0,-1 1 0,1-1-1,-1 0 1,1 1 0,-1-1 0,1 0 0,-1 1 0,0-1 0,1 1 0,-1-1 0,-1 0-6,-9-2 58,6 2-38,0-1 1,0 1-1,0-1 1,1 0-1,-1 0 1,-2-2-21,-48-37 170,24 16-49,-2 1 59,9 9-15,-5-5 23,5 4-38,10 7-52,1 1 38,-42-22 673,53 29-796,-2 0 45,-3 0 94,-1 0 50,-9-1 312,14 1-397,2-1-56,14-23 154,-5-22-114,-4 35-87,0 0 0,1 0 0,1 0 0,0-1-14,16-33 3,-15 28-26,26-61-134,-14 39 28,3 2-50,17-19-229,-12 20 94,-6 9 37,0-1-52,0-2-63,0-1-78,-2-2-95,1-1-88,18-33-772,-8 22-1459,17-19 2884</inkml:trace>
  <inkml:trace contextRef="#ctx0" brushRef="#br0" timeOffset="-16476.7412">453 1386 3377,'0'-22'1120,"0"18"-428,0 4-305,0 0-205,0 0-44,0 0 33,0 0-106,0 0-17,0 0 53,0 9 62,0 105 426,0-85-409,0 3 57,-1-5 44,-2 0 1,-5 25-282,-1 8 250,4 5-58,5 2-66,0 1-44,0 79-14,0-139-68,0 5-1,0-1-1,0 1 1,1-1-1,0 0 0,2 1 1,-1-1-1,1 0 0,1 0 1,0 0-1,4 7 2,5 6-1,25 48 1,-36-71-1,-1 1 0,1-1 1,0 0-1,0 0 0,0 0 0,0 0 0,0-1 1,0 1-1,0 0 0,1-1 0,-1 0 1,0 1-1,1-1 0,-1 0 0,1 0 1,1 0 0,18 2-40,2-4-67,-5 1-44,-10-1 93,-2-1-101,-3-1-89,-1-2-80,-1 0-70,-1-2-59,-1 0-50,0-1-39,0-5-275,0 2 35,0-4-453</inkml:trace>
  <inkml:trace contextRef="#ctx0" brushRef="#br0" timeOffset="-16240.4068">94 2181 4505,'-12'6'372,"-9"5"263,14-9-384,-1 1 40,2-2-7,-2 1 44,1-2 52,-1 1 60,0-1-188,3 1-57,2 1-47,2 1-36,12 10 190,-9-11-258,-2-2-31,0 1-1,0-1 1,0 0-1,1 1 1,-1-1-1,0 0 1,0 0-1,1 1 1,-1-1-1,0 0 1,1 0-1,-1 0 1,0 1-1,1-1 1,-1 0-1,0 0 1,1 0-1,-1 0 1,0 0-1,1 0 1,-1 0-1,1 0 1,-1 0 0,0 0-1,1 0 1,-1 0-13,12 0 191,12 0 38,13-4 5,48-22 198,-63 19-399,3-3-59,2-2-46,2-2-33,35-15-217,-29 13 52,24-20-156,-39 24 217,0-1-96,-8 6 105,1 1-40,1 0-42,1-1-50,13-3-311,17-6-439,32-9-771</inkml:trace>
  <inkml:trace contextRef="#ctx0" brushRef="#br0" timeOffset="-15861.439">992 2078 4305,'14'15'753,"-7"-8"-212,-3-3 320,-4-4-601,0 0-33,0 0-43,1 0-35,3 4 182,5 3-102,3 0 50,-8-5-177,1 0 1,-1-1-1,1 1 1,-1-1 0,1 0-1,-1-1 1,1 1-1,0-1 1,-1 0 0,5 0-103,14-7 381,3-10-64,-9 10-188,-3 0-50,6-9-9,1-4-24,-7 7-27,-1 0-1,0-2 1,3-4-19,-13 15 0,0-1 1,0 1-1,-1-1 1,1 0-1,-1 0 1,0 0-1,0 0 0,-1-1 1,1 1-1,-1 0 1,0-1-1,-1 1 1,1-4-1,-1-14-24,1 12 14,-1 1-1,-1-1 1,1 0 0,-2 0 0,-1-8 10,2 16-6,0 0 0,-1-1 0,1 1 0,-1 0 0,0 0 1,1 0-1,-2 0 0,0-2 6,1 2-11,-1 1 0,0-1 0,0 0 0,-1 1-1,1-1 1,0 1 0,-1 0 0,-2-1 11,5 2-2,-1 1 0,1-1 0,-1 1 0,1 0 0,-1-1 0,0 1 0,1 0 0,-1 0 1,0 0-1,1 0 0,-1 1 0,1-1 0,-1 0 0,1 1 0,-1-1 0,0 1 0,1-1 0,-1 1 0,1 0 0,0-1 0,-1 1 0,1 0 0,0 0 0,-1 0 0,1 0 0,0 1 0,0-1 0,-1 1 2,-10 7-9,-6 2 0,12-9 9,1 1 0,0 0 1,0 0-1,0 1 0,0-1 1,1 1-1,0 0 1,-1 1-1,1-1 0,1 1 1,-1 0-1,-3 6 7,-16 20 18,-20 4 23,39-30-39,-1 0 0,1 1 1,0 0-1,0 0 0,0 0 1,1 0-1,0 1 0,0-1 1,-1 7-10,-2 7 36,1 1 1,0 11-37,-1 0 24,-3 6 12,6-28-28,0 0 0,1 0 1,0 1-1,1-1 1,0 8-9,0 12 12,1 21-58,1-27-30,3-5-49,-3-18 106,0 1 0,-1-1 0,1 1 0,0-1 0,0 1 0,0-1 0,0 1 0,0-1 1,0 0-1,0 1 0,0-1 0,1 0 0,-1 0 19,20 8-323,3-6-56,-2-4-36,-9 1 108,2-1-230,-4 0 65,2-2-39,17-6-389,4-7-62,-10-2 145,8-11-454</inkml:trace>
  <inkml:trace contextRef="#ctx0" brushRef="#br0" timeOffset="-15624.74">1864 1924 3977,'1'0'74,"0"0"0,0 0 0,0 0 0,0 0 0,0 0 0,0 0 0,0 0 0,0 1 0,0-1 0,0 0 0,0 0 0,0 1 0,0-1 0,-1 0 0,1 1 0,0-1 0,0 1 0,0 0 0,0-1 0,-1 1 0,1-1 0,0 1 0,-1 0 0,1 0 0,0-1 0,0 2-74,0 3 453,0 2-44,-1 0-60,0 2-76,0-3-136,0 1-52,-2 14 133,-4 0-78,-3 2-43,-9 10-11,1-3 28,9-15-53,-1-1 0,0 0 1,-6 5-62,-16 26 89,-3 23-25,25-55-62,0-1 1,-1-1-1,0 0 0,-7 7-2,-23 24-22,31-28-15,1-1 1,0 2 0,-1 2 36,-12 23-113,19-38 99,1 1-1,-1-1 0,0 0 0,0 1 0,0-1 0,0 0 0,-1 0 0,1-1 0,-1 1 0,1 0 0,-3 0 15,-14 3-164,18-5 158,1 0-1,0-1 1,-1 1-1,1 0 1,0 0-1,-1 0 1,1 0-1,0 0 0,-1 0 1,1 0-1,0-1 1,-1 1-1,1 0 1,0 0-1,-1 0 1,1-1-1,0 1 0,0 0 1,-1 0-1,1-1 1,0 1-1,0 0 1,-1-1-1,1 1 1,0 0-1,0 0 0,0-1 1,0 1-1,0-1 1,0 1-1,-1 0 1,1-1-1,0 1 1,0 0-1,0-1 7,-4-7-36,1-2-52,-1-1-52,1-1-54,0 0-55,1-1-55,0-1-57,2 0-57,0-7-128,0-9-220</inkml:trace>
  <inkml:trace contextRef="#ctx0" brushRef="#br0" timeOffset="-15460.6855">1505 2001 3313,'14'0'848,"-1"0"-54,-1 0-52,-1 1-68,0 1-81,0 1-98,-1 2-112,-4-2-239,-1 0-34,0 1-35,0 1-38,9 9 296,0 1-51,1-1-45,-1 0-43,8 9 62,-3-5-88,-3 0 23,-2-1-41,8 14 52,-3-4-95,-14-21-87,0 0 0,1 0 0,-1 0 0,1-1 0,3 2-20,17 11 52,2-2-85,1-1-91,1-1-95,0-2-100,0 0-104,-1-2-110,0 0-113,-10-4 183,0 0-37,15 3-592,-10-6 154,8-2-523</inkml:trace>
  <inkml:trace contextRef="#ctx0" brushRef="#br0" timeOffset="-14241.3754">2429 1180 4281,'14'-15'751,"-7"5"-215,-3 1 24,0 0-52,0 3-105,2 4-120,-3 3-191,2 2-36,-4 1-1,0 0 1,0 0 0,0 0-1,0 0 1,0 0 0,-1 0 0,1 0-1,-1 0 1,-1 0 0,1 1-1,0-1 1,-1 2-56,0 16 273,2 49 172,0-8-99,-2 0-49,-1-22-141,-1-1-42,-15 67 136,13-4-38,5 1-41,1-37-75,-2 66 102,-1-10-46,4-36 33,3 6-185,13 35 76,-13-80-58,4 34-9,6-6-35,7 1-66,-20-63 52,5 18-53,0-13-4,-7-18 84,1 1 0,0-1 0,-1 0 0,1 0 0,0 0 0,0 0 0,0 0 0,0 0 1,0-1-1,0 1 0,0 0 0,0 0 0,0-1 0,0 1 0,1 0 13,-1-1-18,1 0 0,-1 1 0,0-1 0,1 0 0,-1 0 0,0 0 0,1 0 0,-1 0 0,0 0 0,1-1 0,-1 1 0,0 0 0,1-1 0,-1 1 0,0-1 0,0 1 0,1-2 18,0 2-25,-1-1 0,1 0 1,-1 0-1,0 0 1,0 0-1,1 0 1,-1 0-1,0 0 1,0 0-1,0 0 0,0-1 1,0 1-1,0 0 1,-1-1-1,1 0 25,4-9-254,-2 3-13,1-2-102,-1 6 97,1-1-40,7-15-873,-8 2 458,-2-12-301</inkml:trace>
  <inkml:trace contextRef="#ctx0" brushRef="#br0" timeOffset="-13997.6343">1992 2232 4281,'-3'0'367,"-2"0"-104,1 0-75,-7 0 162,5 0-61,3 0-43,0 0 79,0 0 133,2 0-179,0 0 37,0 0 40,0 0 43,1 0 47,0 0 49,12 1-251,5 0 43,-3-1-42,1-2 19,4-2 72,35-8 168,-2 1-130,-17 3-199,-7 0-101,-5 0-86,29-8-84,-8 8-77,-12 2 19,-2-2-50,0-1-42,5 5-56,-18 2 127,0-1-34,-2-1-50,0 0-47,-1-1-43,1 1-48,4 2-92,1 0-44,18-2-424,61-18-1150</inkml:trace>
  <inkml:trace contextRef="#ctx0" brushRef="#br0" timeOffset="3671.4843">1171 2925 3961,'0'-2'172,"0"0"-56,0 0-34,0-3 33,0 3-39,0 0 46,0 1 75,0-1 62,0 1 97,0 0 112,0 0-186,0 1 35,0 4-154,0 0-35,-2 0 14,0 0-44,-8 0 59,-1-3-14,11 3-59,0-1-73,-1-1 1,1 1 0,-1-1 0,1 0 0,-1 1 0,0-1 0,0 0-1,0 1 1,0-1 0,0 0 0,0 0 0,-1 0 0,1 0-12,-13 22 102,11-18-79,0 0 0,1 1 0,0 0 0,0-1 1,0 1-1,1 0 0,0 0 0,0 4-23,1-5 33,1-1-1,0 1 0,0 0 1,0-1-1,2 5-32,3 12 99,-3 0 5,-1 0-1,-1 1 0,-1-1 1,-1 2-104,0 34 177,5 2-38,13 38 40,-8 9-66,8 13-29,-8-13-44,8-5-7,-9-3-33,9-27 4,-5-34-10,2-20 20,-10-14-7,-7-21-19,-2 4-40,-3 2-40,-2 0-36,-2-2-51,-1-3-39,-30-44-546,9 22 318,6 7 118,0-2 65,2-1 93,13 17 127,1 0 34,-5-5 59,4 3 22,-8-9 119,-3 8 52,6 6-37,2 4 11,1 2 54,13 7-181,-1 0-36,-4-1 34,4 2-10,0 0 79,1 0-36,0 0 34,-2 0 157,4 4 144,0 9-161,-1 18 116,1-7-206,2-7-105,2-3-86,-3-12-9,0-1 0,0 1 1,0 0-1,0 0 0,0-1 1,0 1-1,1 0 1,-1-1-1,1 1 0,0-1-5,9 11-60,-9-10 32,1-1 0,-1 1 0,0 0 0,1-1 0,-1 1 0,1-1-1,-1 0 1,1 0 0,0 0 28,2 1-78,1 0 0,0-1-1,-1 0 1,1-1-1,0 1 1,4-1 78,8-1-324,-3-2 78,19-11-315,-20 6 294,1 1-76,-2 0 33,12-8-228,43-33-951,-53 36 1125,0 0-48,1-1-45,1-1-71,10-6-284,19-11-488,-46 31 1297</inkml:trace>
  <inkml:trace contextRef="#ctx0" brushRef="#br0" timeOffset="3916.2766">1787 3515 4153,'10'23'779,"-7"-14"-279,0 0 0,-1 0 0,0 0 1,1 5-501,-2 4 672,0 2-74,0 1-109,-1-10-295,0 1-39,0-9-115,0 32 283,0 3-81,0 0-62,0-3-45,-5 13-52,4-40-90,-2 0 1,1 0-1,-1 0 1,0 0-1,-2 2 7,0 2-107,4-4 62,3-3 17,-2-4 0,0-19-152,0-1-39,-1-14-216,1-1-118,1 16 227,0 1-34,0 1-37,1 0-39,3-6-444,1 0 0,5-11 880</inkml:trace>
  <inkml:trace contextRef="#ctx0" brushRef="#br0" timeOffset="4148.0372">1787 3002 6009,'0'0'1105,"0"0"-340,1 0 391,0 0-821,1 0-51,1 0-175,1 0 204,-1 0-192,0 0-110,-1 0-58,1 0-69,1 0-83,-4 1-81,4 2-73,7 6-92,12 4-104,16-1-116,-1-3-121,-18-5 107,3 1-524,24 16-866</inkml:trace>
  <inkml:trace contextRef="#ctx0" brushRef="#br0" timeOffset="4982.7102">2326 3566 2753,'0'-1'17,"0"-1"52,0-1 45,0 1 39,1-4 273,-1 1 5,-1-7 641,1 8-775,0 1-35,-1-1-68,0 1-47,0 0-55,0 0-64,-6-7 149,-3-1 16,10 11-193,-4-4 188,3 3-32,1 1 41,0 0 149,0 0 282,0 0 21,0 0-119,0 0-302,0 0-38,0 0-78,0 0 14,0 40 84,0-10-89,0-6-61,0 36 11,0-4 41,0 82 55,0 83-74,0-216-90,0-1 0,0 1 1,1 0-1,-1-1 0,1 1 0,0-1 1,1 3-4,9 4 24,-1-1 24,-10-10-47,0 0 0,0 0 0,0 0 0,0 0 0,0 0 0,0 0 0,0 0 0,-1 0 0,1 0 0,0 0 0,0 0 0,0 0 0,0 0 0,0 0 0,0 0 0,0 0 0,0 0 0,0 0 0,0 1 0,-1-1 0,1 0 0,0 0 0,0 0 0,0 0 0,0 0 1,0 0-1,0 0 0,0 0 0,0 0 0,0 0 0,0 1 0,0-1 0,0 0 0,0 0 0,0 0 0,0 0 0,0 0 0,0 0 0,0 0 0,0 0 0,0 1 0,0-1 0,0 0 0,0 0 0,0 0 0,0 0 0,0 0 0,0 0 0,0 0 0,0 0 0,0 0 0,0 0 0,0 1 0,0-1 0,1 0 0,-1 0 0,0 0 0,0 0 0,0 0 0,0 0 0,0 0 0,0 0 0,0 0 1,0 0-1,0 0 0,0 0 0,1 0 0,-1 0 0,0 0 0,0 0-1,4-12 125,-3 11-114,0 0-1,0 1 1,0-1-1,0 1 1,0 0-1,0-1 1,0 1 0,0 0-1,1-1 1,-1 1-1,0 0 1,0 0 0,0 0-1,0 0 1,0 0-11,-1 0 0,1 0 5,-1 0 1,0 0-1,1 0 1,-1 0 0,1 0-1,-1 0 1,0 0-1,1 0 1,-1 0 0,0 0-1,1 0 1,-1 0-1,0-1 1,1 1 0,-1 0-1,0 0 1,1 0-1,-1-1 1,0 1 0,0 0-1,1 0 1,-1-1-1,0 1 1,0 0-1,1-1 1,-1 1-6,2-2 14,-1 0 0,1 0 0,-1 0 0,1 0 0,-1 0 0,0-1 0,0 1 0,1-2-14,5-21 60,-2 3-28,13-13 35,-10-12-45,0 23-13,2 1 0,0 0-1,1 0 1,1 1-1,10-12-8,-19 30 1,0-1 1,0 1-1,-1 0 0,0-1 1,1 1-1,-1-1 0,-1 0 1,1 0-1,-1 0 0,0 1 1,0-1-1,0 0 0,-1-1 1,0-1-2,0 6 0,0 1-1,0-1 1,0 1 0,0-1 0,0 1-1,0-1 1,0 1 0,0-1-1,0 1 1,0-1 0,0 1 0,1-1-1,-1 1 1,0-1 0,0 1 0,0-1-1,1 1 1,-1-1 0,0 1 0,0-1-1,1 1 1,-1 0 0,0-1 0,1 1-1,-1 0 1,1-1 0,16-16 4,-17 18-4,1-1 0,-1 1 0,1 0 0,-1 0 0,1 0 0,-1 0 0,0-1 0,1 1 0,-1 0 0,0 0 0,0 0-1,0 0 1,0 0 0,0 0 0,0 0 0,0 0 0,0-1 0,0 2 0,0-2-2,0 4-15,0-4 18,0 9 11,1 6-9,1-1-1,1 1 1,0-1-1,0 0 1,2 0-1,-1 0 1,6 8-3,6 23 6,-15-42-6,7 16 2,2-12 9,1-2-2,0 1-21,7 3 42,-16-8-22,0 0 0,0 0-1,0 0 1,1 0 0,-1-1 0,0 1 0,0-1 0,1 1-1,-1-1 1,0 0 0,1 0 0,-1 0 0,0 0 0,1-1-1,-1 1 1,0-1 0,0 1 0,1-1 0,-1 0 0,1 0-8,0-1 6,-1 0 0,1 0 0,0-1 1,-1 1-1,0 0 0,0-1 0,0 0 1,0 0-1,0 1 0,0-1 0,-1 0 1,1 0-1,-1-2-6,2 0 7,-1 0 0,1 0 0,0 0 0,0 1 0,1-1 1,0-1-8,4-1 6,-1-2 0,-1 1 1,1-1-1,-2 0 0,1 0-6,-1 0 2,1 0 1,0 0-1,1 1 0,0 0 0,0 0-2,-4 6 1,-1 0 0,0 0 0,0-1-1,0 1 1,0 0 0,0-1 0,-1 1-1,1-1 1,-1 1 0,0-1 0,1 0 0,-1 0-1,0 0 1,-1 1 0,1-1 0,0 0 0,-1-1-1,0 4-1,0-1 1,0 1 0,0 0 0,0 0 0,0 0 0,0 0 0,0 0 0,0-1 0,0 1 0,0 0 0,0 0 0,0 0 0,0 0 0,0 0 0,0 0-1,0-1 1,0 1 0,0 0 0,0 0 0,0 0 0,0 0 0,0 0 0,0 0 0,0-1 0,0 1 0,0 0 0,0 0 0,1 0 0,-1 0-1,0 0 1,0 0 0,0 0 0,0 0 0,0-1 0,0 1 0,0 0 0,1 0 0,-1 0 0,0 0 0,0 0 0,0 0 0,0 0 0,0 0-1,0 0 1,1 0 0,-1 0 0,0 0 0,0 0 0,0 0 0,0 0 0,0 0 0,1 0 0,-1 0 0,0 0 0,0 0 0,0 0 0,0 0 0,17 0 14,-12 0-27,-5 0-6,0 0-1,-5 0 6,5 0 13,-1 0 1,0 0 0,0 0-1,1 0 1,-1 1 0,0-1-1,0 0 1,0 0 0,1 0-1,-1 1 1,0-1 0,1 0-1,-1 1 1,0-1 0,1 0-1,-1 1 1,0-1 0,1 1 0,-1-1-1,1 1 1,-1 0 0,1-1-1,-1 1 1,1-1 0,-1 1-1,1 0 1,0 0 0,-1-1-1,1 1 1,0 0 0,0-1-1,-1 1 1,1 0 0,0 0 0,-1 5 4,1 0 0,0 0 0,0-1 1,1 1-1,0 0 0,0 3-4,16 72 32,-9-44 25,4-3-16,5-8 23,2-7 32,-13-12-50,1-1 1,0 0-1,0 0 1,0-1-1,4 2-46,16 4 148,-11-9-35,3-1 38,-10-1-81,-1-1 1,1 0-1,0 0 1,-1-1 0,7-2-71,0-2 126,1 0 0,13-7-126,27-20 160,-8-2-85,8-17 2,-1 1-58,-23 27-7,-17 14-9,-1-1 1,0-1 0,0 0 0,-1-1 0,5-8-4,16-30 18,5 4-12,-26 21 12,-5 21-15,4-3 7,-12 8-9,0 0-1,0-1 0,1 1 1,-1 0-1,0-1 1,0 1-1,0-1 0,0 1 1,0 0-1,0-1 1,0 1-1,0-1 0,0 1 1,0 0-1,0-1 1,0 1-1,0 0 0,0-1 1,0 1-1,0-1 0,0 1 1,-1 0-1,1-1 1,0 1-1,0 0 0,0-1 1,-1 1-1,1 0 1,0-1-1,0 1 0,-1 0 1,1 0-1,0-1 1,-1 1-1,1 0 0,-22-9-12,10 2 14,10 5-2,0 1 1,-1-1-1,1 1 0,0-1 1,-1 1-1,1 0 0,0 0 0,-1 0 1,0 0-1,1 1 0,-1-1 1,1 1-1,-1-1 0,0 1 1,0 0-1,1 0 0,-1 0 0,0 1 1,1-1-1,-1 0 0,1 1 1,-1 0-1,0 0 0,-1 0 0,-4 5 6,-1 0 0,1 1 0,0 0 0,1 0-1,-1 1 1,2-1 0,-1 2 0,-4 7-6,2 14 36,4-14-34,0 1 1,2-1-1,0 1 1,0 0-1,2 0 1,0 2-3,1-15 0,3 78-1,-2-73-4,1 1 0,1-1 0,-1 1 0,1-1 0,1 0 0,3 8 5,-1-5-8,-2-4 0,0 0 0,0-1 0,1 1 0,2 1 8,-4-5-16,0 0 0,1-1 0,-1 1 1,1-1-1,0 0 0,1 1 16,4 1-18,2 1-42,15 5-158,-2-2-55,30 7-433,-40-14 464,-10-1 160,0-1 0,0 0 1,0 0-1,0 0 1,0 0-1,0-1 0,1 0 82,8-2-275,-1-3-85,-5 3 141,-1-1-34,0 0-38,1 0-42,-1-1-48,1 0-52,4-2-282,-6 3 310,1 1-34,41-23-2079</inkml:trace>
  <inkml:trace contextRef="#ctx0" brushRef="#br0" timeOffset="6270.3221">4609 3541 3945,'-6'0'460,"-1"0"-41,0 0-41,0 0-38,1 0-36,-1 0-33,-6 0 177,5 0-232,0 0-36,-7 0 89,-1 0-72,-3 0-50,3 0 43,4 2-37,2 2-6,-3 5 29,-1 1-34,10-7-80,-1 0 0,0-1 1,0 1-1,0-1 0,-5 1-62,-8 2 182,-2 4 81,-6 8 52,18-13-248,-3 3 90,4 4-40,3-3-85,-13 18 19,14-21-41,0 1-4,0-1 0,1 1 0,-1 0 1,1 0-1,0 0 0,1 0 0,-1 4-6,9 18 26,-1-9-9,0 10 2,-3-17-4,0 0 1,0 0-1,1 0 0,1 0 1,0 1-16,8 13 24,26 47 47,-36-68-65,1 0 0,0-1 0,0 1 0,1-1 1,-1 0-1,1 0 0,0 0 0,0 0 1,1-1-1,-1 0 0,2 1-6,0 0 13,0 0 0,0 0 0,0 1 0,-1 0 0,5 5-13,8 10 46,20 18 29,-37-36-71,0 0 0,1 0 0,-1 0 1,1-1-1,-1 1 0,1-1 0,0 0 0,-1 1 0,1-1 0,0 0 0,0-1 0,0 1 0,0-1 1,1 1-5,-4-1 0,0 0 0,0 0 0,0 0 1,0 0-1,1 0 0,-1 0 1,0 0-1,0 0 0,0 0 1,0 0-1,0 0 0,0 0 1,1 0-1,-1 0 0,0 0 0,0 0 1,0 0-1,0 0 0,0 0 1,1 0-1,-1 0 0,0 0 1,0 0-1,0 0 0,0 0 0,0 0 1,0 0-1,0 0 0,1 0 1,-1 1-1,0-1 0,0 0 1,0 0-1,0 0 0,0 0 1,0 0-1,0 0 0,0 1 0,0-1 1,0 0-1,0 0 0,0 0 1,0 0-1,0 0 0,0 0 1,0 1-1,0-1 0,0 0 0,0 0 1,0 0-1,0 0 0,0 0 1,0 1-1,0-1 0,0 0 1,0 0-1,0 0 0,0 22-19,-4-22-10,-53 0-38,-24 0 38,48 0 20,30 0 10,0 0 1,1 0-1,-1 0 1,1-1 0,-1 1-1,1-1 1,-1 1-1,1-1 1,-1 0-1,1 0 1,-1 0 0,1 0-1,0 0 1,-1-1-1,1 1 1,0-1 0,0 1-1,0-1 1,0 0-1,-1-1-1,2 2 2,-3-3 18,4 4 19,0 0 5,0 0 34,0 0 21,0 0 40,54-5 88,-4-9-96,-13-1-76,20-12-24,32-15-1,-68 34-20,1-1-1,-1-1 0,-1-1 0,0-1 0,-1-1 1,0-1-1,0 0 0,-2-1 0,10-11-9,33-29 100,22-11-100,-79 63 1,7-6 4,-1 0 0,0 0-1,-1 0 1,0-1-1,0-1 1,1-3-5,1 1-7,-1-1 1,2 2-1,5-7 7,-14 17-4,1 0-1,-1 0 0,0 0 1,0 0-1,0 0 0,-1-1 1,1 1-1,0-1 0,-1 0 0,0 1 1,0-1-1,0 0 0,0 0 1,0 0-1,0 0 0,-1 0 0,1-1 5,-1 0-53,-4 0 30,2 3 22,1 0 0,0 0 0,0 0 0,0 0 0,0 0 0,-1 0 0,1 1 1,0-1-1,-1 0 0,1 1 0,-1-1 0,1 1 0,0-1 0,-1 1 0,1 0 0,-1 0 0,1 0 0,-1 0 1,-28 6 5,13-1 2,-12 1 5,17-3 10,-1 0-1,1 0 1,0 1 0,0 1-1,-1 1-21,2-1 16,1 1 1,0 0-1,0 1 0,0 0 0,1 0 0,0 1 1,0 1-1,1-1 0,0 1 0,0 1 0,1-1 1,1 1-1,-1 1 0,2-1 0,-1 1 1,1 0-1,1 0 0,0 0 0,1 2-16,-6 43 27,2-25-18,2-13 0,1 0-1,1 0 0,-1 17-8,4-29-3,0 0-1,1 0 1,-1 0-1,1 0 1,0 0-1,1 2 4,-1-5-7,1 1 0,-1-1 1,1 1-1,0-1 0,0 1 0,0-1 1,0 0-1,0 0 0,1 0 0,0 1 7,19 17-131,-22-20 124,0-1 0,1 0-1,-1 1 1,0-1 0,1 1-1,-1-1 1,1 0 0,-1 0-1,1 1 1,-1-1 0,1 0-1,-1 0 1,1 0 0,-1 1-1,1-1 1,-1 0 0,1 0-1,-1 0 1,1 0 0,-1 0-1,1 0 1,-1 0 0,1 0-1,-1 0 1,1 0 0,-1 0 7,13 0-80,-5 1 38,0-1 0,-1 0 0,1 0 0,0 0 0,-1-1 0,1 0 0,-1-1 0,1 0 0,5-2 42,42-34-224,3 7 61,-39 22 104,-1-1-1,0 0 1,15-12 59,-4-3-168,19-22 168,7-5-83,-22 27-4,18-10 87,15-12-41,-43 28 21,-2 2 2,0 0 1,13-5 17,-28 18 2,0 0 0,1 1 0,-1 0 1,1 0-1,0 1 0,0 0 0,0 0 1,0 0-1,0 1 0,0 0 0,4 1-2,-10 0 2,0-1 0,0 1-1,0 0 1,-1 0-1,1 0 1,0 0-1,0 1 1,0-1-1,0 0 1,0 0-1,0 0 1,0 1-1,0-1 1,0 1-1,0-1 1,0 0 0,0 1-1,-1 0 1,1-1-1,0 1 1,0-1-1,-1 1 1,1 0-1,0 0 1,-1-1-1,1 2-1,0 1 10,0 0-1,-1 0 0,1 0 1,-1 0-1,0 0 0,0 0 1,0 0-1,0 2-9,-1 11 31,-1 3-1,-1 0 0,-1 0 0,-1-1 0,0 0 1,-2 0-1,0 0 0,-2 2-30,0 2 32,-33 91 82,7-20-76,30-81-35,-1 0 0,0-1 1,0 1-1,-3 1-3,6-9 1,0 1-1,-1-1 0,1 1 0,-1-1 0,0-1 1,-1 1-1,1 0 0,-1-1 0,1 0 1,-2 0-1,-17 8 27,-1 0 70,-2-50 144,26 39-236,0 0 1,-1 0-1,1-1 0,0 1 1,0 0-1,-1 0 0,1-1 1,0 1-1,0 0 0,-1-1 1,1 1-1,0 0 0,0-1 1,0 1-1,0 0 0,-1-1 1,1 1-1,0 0 0,0-1 1,0 1-1,0 0 0,0-1 1,0 1-1,0-1 0,0 1 1,0 0-6,-2-22 117,-8-2-47,-1-2 6,8-1 59,3 3 46,0-36 325,0 27-274,0 26-196,3-21 168,7 0-56,-1 3-60,-5 3-35,-4 20-48,0-1 0,0 0 0,1 0 0,-1 0 0,1 0 0,0 1 1,0-1-1,0 0 0,0 1 0,0-1 0,0 1 0,1-1 0,-1 1 0,1-1 0,0 1 0,0 0 0,0 0 0,0 0 0,0 0 0,0 0 0,1 1 0,-1-1-5,9-5-4,21-16-69,-15 1-38,0 1-46,11 0-135,-9 8 60,-8 5 62,9-13-140,-8 9 71,-5 5 71,1 0-43,5-3-154,2-2-114,-5 5 135,2-2-45,30-22-1069,-19 11 585,8-9-373,-30 27 1175</inkml:trace>
  <inkml:trace contextRef="#ctx0" brushRef="#br0" timeOffset="6514.431">6097 3515 4953,'13'24'840,"11"24"821,-18-31-1156,-2 1-57,-1 2-134,-1 3-78,-1 5-33,-2 14-7,1-10-69,0 26-12,0 8-71,0-59-49,0 0-1,-1-1 1,0 1 0,0-1-1,-2 6 6,-8 12-74,6-16 28,5-7 42,0-1-1,0 0 1,0 1 0,0-1-1,0 1 1,0-1-1,0 0 1,0 1-1,0-1 1,-1 0-1,1 1 1,0-1-1,0 0 1,0 1-1,0-1 1,-1 0 0,1 0-1,0 1 1,-1-1-1,1 0 1,0 0-1,0 1 1,-1-1-1,1 0 1,0 0-1,-1 0 1,1 0 0,0 1-1,-1-1 1,1 0-1,0 0 1,-1 0-1,1 0 1,0 0-1,-1 0 5,-4 0-55,-20 0-140,24-1 183,0 1 0,0 0 0,1 0-1,-1 0 1,0-1 0,1 1 0,-1 0 0,0-1 0,1 1-1,-1 0 1,0-1 0,1 1 0,-1-1 0,1 1 0,-1-1-1,1 1 1,-1-1 0,1 0 0,-1 0 12,-3-16-279,5 9 123,-1-1-79,0 3 75,0 0-36,-1 0-40,0-2-46,0 0-50,-2-1-57,0-2 31,-3-15-361,3-1-81,6 4-103,10-9-570,-12 32 1445</inkml:trace>
  <inkml:trace contextRef="#ctx0" brushRef="#br0" timeOffset="6754.914">6097 3413 4241,'-1'-23'883,"-3"5"98,-3 0 95,-2 0 91,8 15-945,0 1-72,0-1-50,0-1 78,1 1-13,0 1-39,0 0 41,0 0 47,0 0 58,0 1-21,0-1 41,4 2-604,6-1 97,-7-1 69,0 0-35,0-1-41,-2-1-45,0 0-53,-1-2-58,1 3-327,3 2-499,17 1-866</inkml:trace>
  <inkml:trace contextRef="#ctx0" brushRef="#br0" timeOffset="6965.7776">6380 3900 6369,'24'0'764,"28"-3"1191,-34 0-1344,-3 0-192,-1-1-109,-6 1-205,-1 0-37,1 0-40,0-1-45,25-16 106,11-13-53,-19 14-15,5-3-4,-20 16-17,0-2 1,0 1-1,-1-1 0,0-1 1,0 0-1,3-4 0,22-34-15,9 13-5,-21 3-3,-15 19 14,-3 7 4,0-1-1,-1 0 1,0 0-1,-1 0 0,1-1 1,-1 1-1,0 0 1,0-2 5,3-13-18,1 6 7,-5 14 10,-1 0-1,1 0 1,-1 0-1,1 0 1,-1 0-1,1 0 1,-1 0-1,0 0 1,1 0-1,-1 0 1,0 0-1,0 0 1,0 0-1,0 0 1,0-1-1,0 1 1,0 0-1,0 0 1,0 0-1,-1 0 1,1 0-1,0 0 1,-1 0-1,1 0 1,-1 0-1,1 0 1,-1 0-1,1 0 1,-1 0 0,0 1-1,1-1 1,-1 0-1,0 0 1,0 1-1,0-1 1,0 0 1,-3-3-24,0 4-2,-2 0 25,0 0 0,0 0 0,1 1 0,-1 0 0,-3 1 1,6-1 6,-1 0 0,1 0 0,0 1 0,0 0 0,0-1 0,0 1 0,0 0 0,0 1 0,1-1 0,-3 2-6,-1 2 13,0-1 1,-1 0-1,1 0 1,-1-1-1,-6 4-13,7-6 10,1 1-1,-1 1 0,1-1 0,0 1 1,0 0-1,1 0 0,-1 0 0,1 1 1,0-1-1,0 1 0,0 2-9,-2 2 30,2 1-1,-1 0 0,2 0 0,-1 0 1,1 0-1,-1 9-29,1-5 46,-1 0-1,0 1 1,-1-2 0,-2 2-46,3-6 22,0 1 0,0-1 0,1 0 0,0 1 0,1 0 0,0 0 0,1 0 0,-1 2-22,1 18 12,1 1-53,1-1-49,2 5-180,4-12-10,0-11 41,3 0-61,2-3-72,4-2-82,-4-4 34,0-2-37,13-6-531,24-15-1062,3-6-245</inkml:trace>
  <inkml:trace contextRef="#ctx0" brushRef="#br0" timeOffset="7364.4375">7765 3413 6953,'-1'0'959,"-2"4"-268,-2 0-191,0 1-91,-1-1-83,-1 1-73,1-1-66,-1 0-55,0 1-48,0-1-39,-1 1-30,-3 2-43,-5 3-82,0 0-1,-15 5 111,-8 5-115,-21 23-29,-9-9 76,14 9 75,37-29-1,-11 7 34,1 2 0,1 0 0,1 3-40,23-23 5,0 0 0,0 0-1,1 0 1,0 1-1,0-1 1,0 1 0,0-1-1,0 1 1,0 0-1,1 0 1,0 0-1,0 0 1,0 0 0,0 3-5,1-2 0,0 0 0,0 0 0,0 1 0,0-1 0,1 0 0,0 0 0,0 0 0,2 4 0,-2-7-1,0 1 1,-1-1 1,1 1-1,0 0 0,0-1 0,0 0 0,0 1 0,1-1 0,-1 1 0,1-1 0,0 0 1,-1 0-1,1 0 0,0 0 0,0 0 0,0 0 0,0-1 0,1 1 0,-1-1 0,0 1 1,1-1-1,-1 0 0,1 0 0,-1 0 0,1 0 0,-1-1 0,3 1 0,5 4 8,-1 0 0,1 0 1,-1 1-1,6 4-8,-7-4 11,2 0 1,-1 0-1,1-1 1,0 0-1,0-1 1,4 2-12,14 0 29,-15-3-11,-1 0 0,0 0 0,0 1-1,0 1 1,1 1-18,17 8 33,-17-9-7,-1 1 0,0 0 1,-1 1-1,1 1 0,-1-1 0,0 2 0,5 6-26,6 6 103,-22-21-99,0 0 0,1 1 0,-1-1 0,0 0 0,1 0 0,-1 1 0,0-1 0,0 0 0,1 0 0,-1 1 0,0-1 0,0 0 0,0 1 0,1-1 0,-1 0 0,0 1 0,0-1 0,0 0 0,0 1 0,0-1 0,0 1 0,0-1 0,0 0 0,0 1 0,0-1 0,0 1-4,0 4 47,1-3-34,-1 1-1,0-1 1,1 0 0,-1 0 0,-1 1 0,1-1 0,0 0 0,0 1 0,-1-1 0,1 0-1,-1 0 1,0 0 0,0 0 0,0 0 0,0 0 0,0 0 0,0 0 0,0 1-13,-38 26 162,25-12-108,-10 9 20,-21 0 21,7-10-60,-11 2-49,1-2-91,31-11 29,-22 9-107,-19 5-181,10-4-98,40-14 185,0 1 0,0-1 1,0 0-1,-5 0 277,-7-2-774,3 0 19,1 1-260,7 0-54,4 0-1198</inkml:trace>
  <inkml:trace contextRef="#ctx0" brushRef="#br0" timeOffset="7597.98">8176 3900 7242,'17'0'464,"-1"-1"50,7 0 254,0 1 82,4 2 79,3 2 73,-9 0-637,1 1-98,0 1-81,-1 1-64,12 3-22,-6-3-76,-14-4-52,0-1 0,0 0-1,0-1 1,8-1 28,23 3-150,8 8-18,-4-2-21,-9-6-1,-28-3 126,0-1 1,-1-1 0,1 1 0,9-4 63,8-4-134,0-1 0,4-3 134,-7 3-96,5-3-145,-13 5 19,-2 0-1,14-10 223,-10 5-220,-8 3 42,-1 1-40,0-2-49,-1 0-56,0-1-64,0-1-71,-1-1-80,0 0-87,2-7-213,5-10-373</inkml:trace>
  <inkml:trace contextRef="#ctx0" brushRef="#br0" timeOffset="7897.2649">8766 3515 2697,'-15'15'1309,"8"-8"-481,4-4-57,6 2 339,8 6-20,-8-6-771,0 0-41,5 9 146,0-3-97,1-3-80,0-2-61,3-1-22,23 2 131,-21-5-174,3 1 37,12 4 30,15 3 43,15-6-52,77-4-19,-35 0-25,-16 0 13,-5 0 44,-63 0-136,0 1 0,0 0 0,5 2-56,33 14 152,-3-9-76,-5 9-4,-36-13-56,-10-4-13,0 0-1,0 1 1,1-1-1,-1 0 1,0 1-1,0-1 1,0 0-1,0 1 1,0 0-1,0-1 1,-1 1-1,1-1 1,0 1 0,1 1-3,-2 0 3,1-1 1,0 1-1,-1 0 1,0 0-1,1 0 1,-1 0-1,0 0 1,0 0-1,0 0 1,0 2-4,0 1 5,0 1 1,0-1-1,0 1 1,-1-1-1,0 1 0,0-1 1,0 0-1,-1 1 1,1-1-1,-1 0 0,0 0 1,-1 0-1,0 0 1,1 0-1,-1-1 0,-1 1 1,1-1-1,-3 2-5,-62 50 26,27-21-19,-23 19-17,18-20-34,5-8-28,-2-4-44,-6-5-43,4 0-38,8 1-23,-7 2-124,14-13 65,11-4 38,7-2 30,0 1-45,-5 3-239,-5 2-391,10-2 212,-2-1-177,-2-3-359</inkml:trace>
  <inkml:trace contextRef="#ctx0" brushRef="#br0" timeOffset="9083.3335">11331 2951 5545,'0'1'604,"0"2"-134,1 7 331,1-6-570,0-1-48,0-1-69,2 0-46,1 0-29,1 5-36,-5-4 0,0 0 1,0 0-1,-1 0 1,1 0 0,0 0-1,-1 0 1,0 0-1,0 1-3,0 36 85,-1-5 12,3 6 73,1 1 0,3-1 0,9 35-170,0 20 213,-5 5-54,-5-41-99,12 85 51,-9-3-105,-1-71-18,3 39-25,-5 8-38,-5-67-19,4 22 94,5-7-69,1 16-39,-8-16-71,-2-62 124,0-1 36,0 8 60,0-7-38,0 0-37,0 2-99,0-1-85,0-2 64,0-1-34,0-7-148,-1 0 34,-1-6-219,-2-1 8,-3-5-142,2 6 199,3 4 115,-1-7-495,2-2-503</inkml:trace>
  <inkml:trace contextRef="#ctx0" brushRef="#br0" timeOffset="9336.913">10870 4080 3617,'-22'-7'600,"1"1"-62,-34-4 923,27 8-687,14 1-345,-2 1 41,-7 0 234,-2 0 108,23 0-758,-11 1 115,5 3-40,8-3-119,-1 0 0,1-1 0,-1 1 0,1 0 0,0 0 0,-1-1 0,1 1 0,-1 0 0,1 0 0,0 0 0,0 0 0,0 0 0,0 0 0,-1 0 0,1-1 0,0 1 0,1 0 0,-1 0-10,0 4 86,25-5 146,7 0-59,18-5-37,-29 1-96,41-8 25,8 7-52,-22 3-27,-1-3-1,7-2 15,-2 0-35,47-2-78,-58 1 21,3-1-65,-20 6 43,1 2-38,0-1-39,0-1-61,3-1-119,0-1-75,14-3-380,-1 4-147,-21 2 402,0 0-36,11-5-399,15-8-604</inkml:trace>
  <inkml:trace contextRef="#ctx0" brushRef="#br0" timeOffset="9966.2384">12204 3951 3497,'11'1'837,"4"-1"161,-5-1-368,-2 0-142,-1-2-43,0-1-145,-1 0-33,2-1 22,0 1-47,2 1-43,2 2-41,-11 1-143,0 0 1,0 0 0,1 0-1,-1 0 1,0 0 0,0 0-1,0 0 1,0 0-1,0-1 1,0 1 0,0 0-1,0-1 1,0 1-1,0 0 1,0-1 0,0 0-1,0 1 1,0-1 0,-1 1-1,1-1 1,0 0-1,0 0-15,-1 0 17,1 0-1,-1 0 0,0 1 0,0-1 1,0 0-1,0 0 0,0 0 0,0 0 1,0 0-1,0 0 0,0 1 0,0-1 1,-1 0-1,1 0 0,0 0 0,-1 0 1,1 1-1,0-1 0,-1 0 0,1 0 0,-1 0-16,-5-8 159,-1 1-1,0 0 0,-1 0 0,-3-3-158,5 5 108,3 3-71,1 1-1,-1 0 1,0 0-1,1 0 0,-1 0 1,0 0-1,0 0 0,-3 0-36,-22-5 193,7 3-103,-5-4-17,20 5-62,1 1 1,0 1 0,0-1-1,-1 1 1,1 0 0,-1 0-1,1 1 1,-1-1-1,1 1 1,-1 1 0,1-1-1,-1 1 1,0 0-12,-11 3 26,0 2 0,0 0 1,1 1-1,0 0 0,0 2 0,-5 3-26,17-8 11,0-1-1,0 2 0,0-1 1,1 0-1,-1 1 1,-1 3-11,-5 6 23,-7 8 10,3-4 19,0 1-1,1 1 1,-2 6-52,10-17 15,1 0 1,1 1 0,-1 0 0,1 0-16,1 0 7,0-1 0,1 1 0,0 0 1,0 8-8,1-6 3,1 0 0,0 0 0,1 1 1,0-1-1,0 0 0,1 0 0,1-1 1,0 1-1,1-1 0,0 1 0,1-1 1,0-1-1,1 1 0,1 1-3,35 39-52,-32-36 24,-7-8 0,1 0 0,1-1-1,-1 1 1,1-1 0,4 3 28,-7-7-22,1 0 1,-1 0-1,0 0 0,1 0 1,0-1-1,-1 1 0,1-1 0,2 1 22,9 0-151,-1 0-1,1 0 1,-1-2-1,1 0 0,8-1 152,5 0-230,7-1-119,-3-3 54,-1-2 44,-2-3 34,1-3-145,0-2 0,13-9 362,-42 23-10,119-76-859,-82 52 561,-1-2 43,43-38-408,-54 40 467,-4 3 66,0 1 40,0-1 50,0-1 58,3-3 87,1 0 104,-13 14 68,0 3 55,-2 4-33,-10 4-256,-1 1 0,1 0 1,0 0-1,0 0 0,-1-1 1,1 1-1,0 0 1,-1-1-1,1 1 0,0 0 1,-1-1-1,1 1 0,-1-1 1,1 1-1,-1-1 0,1 0 1,-1 1-1,1-1 0,-1 1 1,1-1-1,-1 0 1,0 1-1,1-1 0,-1 0 1,0 0-1,0 1 0,1-1 1,-1 0-1,0 0 0,0 1 1,0-1-1,0 0 1,0 0-1,0 1 0,0-1 1,0 0-34,0-2 264,0 2 89,0 5 167,0 13-124,0-17-382,0 1 1,0-1-1,0 1 0,0-1 0,0 0 0,0 1 0,0-1 0,0 0 0,-1 1 0,1-1 0,0 0 1,0 1-1,0-1 0,0 0 0,-1 1 0,1-1 0,0 0 0,0 1 0,0-1 0,-1 0 1,1 0-1,0 1 0,-1-1 0,1 0 0,0 0 0,-1 1-14,1-1 0,-2 2 34,-1 1 0,1 1 0,-1-1 0,1 0 0,0 1 0,0-1 0,0 1 0,1-1-1,-1 2-33,-23 70 297,3 12 64,14-31-38,0-29-196,5-17-83,0 1-1,0 0 1,1-1 0,1 1-1,0 0 1,0 0-44,1 8 38,0 14 26,0-12 25,0-20-86,0-1 1,0 0 0,0 1 0,0-1-1,0 0 1,0 1 0,0-1-1,0 1 1,0-1 0,1 0-1,-1 1 1,0-1 0,0 0-1,0 1 1,0-1 0,1 0 0,-1 0-1,0 1 1,0-1 0,1 0-1,-1 1 1,0-1 0,0 0-1,1 0 1,-1 0 0,0 1-4,1 0 4,0 0 0,0-1 1,0 1-1,0 0 0,-1 0 0,1 0 1,0-1-1,0 1 0,0-1 1,1 1-1,-1-1 0,0 1 0,0-1 1,0 1-1,0-1 0,0 0 1,1 0-1,-1 0-4,22-8 80,-19 6-66,13-6 58,1 0-10,3-10-43,22-30-43,-9 1-7,9 13 7,-38 28 18,1 0 1,-1-1-1,-1 0 0,1 0 0,-1 0 1,0-1-1,0 0 6,14-27 6,-13 28 14,1-1-1,-1 1 1,2 0-1,0-1-19,10-9 67,-16 17-65,-1-1 1,0 1-1,0 0 1,0-1-1,1 1 0,-1 0 1,0 0-1,1-1 1,-1 1-1,0 0 0,0 0 1,1 0-1,-1-1 1,0 1-1,1 0 0,-1 0 1,1 0-1,-1 0 1,0 0-1,1 0 1,-1 0-1,0 0 0,1 0 1,-1 0-1,0 0 1,1 0-3,4 0 14,3 0 0,0 0 44,-3 4-4,-3-1-46,0 0 1,0 0 0,1 1-1,-2-1 1,1 1 0,0 0 0,-1-1-1,0 1 1,0 0 0,0 0 0,1 3-9,3 15 32,21 38 74,-18-39-123,1 1-40,-8-19 45,3 10-74,0-7-45,0-2-46,2-1-46,5 2-67,-3-1 125,-2-1-44,-1 0-56,-1-2-52,1-1-52,0-2-47,1-1-48,1-1-44,3-2-41,37-20-1764</inkml:trace>
  <inkml:trace contextRef="#ctx0" brushRef="#br0" timeOffset="11282.4641">14538 3720 3113,'-12'1'423,"-16"-2"633,13-3-634,6 1-266,1-1-36,-22-7 213,15 9-173,-4 1 56,-21 3 101,12 3-61,1 3 1,-2 2 49,14-4-56,0-1 0,0 0-1,-13 1-249,8-4 194,8 0-12,0-1 0,1 1 1,-11 4-183,12-2 111,0 1 0,0 0 1,0 1-1,1 0 1,0 1-1,0 0 1,-1 2-112,-46 31 534,27-25-304,-6 5 30,31-17-223,0 1 1,0 0-1,0 0 0,1 1 1,-1-1-1,-2 5-37,-3 5 60,-5 3 3,-11 17 14,16-3-62,5-15-17,-5 9 3,7-23 1,1 1 0,-1 0-1,1 0 1,0 0 0,0 0 0,0 0-1,1 1 1,-1-1 0,1 0 0,0 0-1,0 0 1,0 0 0,0 1 0,0-1-1,1 0 1,-1 0 0,1 1-2,4 11 27,1 0 0,0 0 0,1 0 0,3 3-27,3 7 39,-9-19-27,-1 0 1,1 0-1,0 0 0,0-1 1,0 0-1,1 1 1,0-2-1,0 1 1,0 0-1,0-1-12,10 6 27,1-1-1,-1 0 1,5 0-27,-5-2 13,27 16-1,-23-12-6,1-1 0,0-1 0,0 0 0,13 2-6,-5-4 7,-15-5-4,-1 1 0,0 1 1,0 0-1,0 0 0,1 2-3,22 9 14,2-1-39,11 4-64,-35-11-40,-5-1 34,-3 4-29,-5-10 119,0 0 1,0 1-1,0-1 0,-1 0 0,1 1 0,0-1 1,0 0-1,0 1 0,-1-1 0,1 0 0,0 1 0,-1-1 1,1 0-1,0 0 0,0 1 0,-1-1 0,1 0 1,0 0-1,-1 0 0,1 0 0,-1 1 0,1-1 1,0 0-1,-1 0 0,1 0 5,-11 1-122,-10 3-30,4 6 48,4-3 42,-17 2-20,-17 8 33,-4-8 10,24-2 14,16-3 14,0-1-1,0-1 1,-1 0-1,1 0 0,-4-1 12,-37-1 3,52 0-2,-1 0 1,1 0-1,0 0 0,-1 0 0,1 0 0,0 0 0,-1 0 1,1 0-1,0 0 0,-1 0 0,1-1 0,0 1 0,-1 0 1,1 0-1,0 0 0,-1 0 0,1-1 0,0 1 1,-1 0-1,1 0 0,0-1 0,0 1 0,-1 0 0,1-1 1,0 1-1,0 0-1,-1-1 1,-9-11 65,15 4 38,1 3-48,2-12 120,18 8 16,12-4 5,15-6 29,-20 9-152,22 1-15,10-8-22,-62 16-36,0 0 0,0 1-1,0-1 1,0 1 0,0 0 0,1 0 0,-1 0-1,0 0 1,0 1 0,0-1 0,0 1-1,2 0 0,55 16 30,-40-11-6,-1 0 1,0 2-1,-1 0 0,11 7-24,-14-8 15,0 1-1,0-2 0,1 0 0,6 1-14,7 0 8,-16-5-2,-1 1 0,0 1 0,0 0 0,0 0 0,1 2-6,-4-2-1,0 0 0,0-1 1,0 1-1,0-2 0,0 0 1,10 2 0,62-1 11,-77-3-10,8 0 0,0-1 0,1 1 0,-1-2 0,-1 0 0,1 0-1,0-1 1,0-1 0,-1 0 0,0 0 0,0-1 0,0-1 0,0 0 0,-1 0 0,0-1 0,0 0 0,-1-1 0,6-7-1,1 1 4,-2 0 17,0 0-1,-1-1 1,0-2-21,-9 13 7,-1-1 0,0 1-1,0-1 1,0 0 0,-1-1 0,0 1 0,0 0-1,0-1 1,-1 1 0,1-1 0,-2 1 0,1-1 0,0-2-7,-1 6 5,-1-34 110,1 28-87,-1-1 0,0 1 0,0 0 0,-2-5-28,0 6 17,1 0-1,-2 0 1,1 0 0,-1 1-1,0 0 1,0-1-1,0 1 1,-1 1 0,0-1-1,-6-4-16,-8-11 30,-20-18-2,-1 5-39,-11-1-60,37 25 43,9 5 10,-1 0 0,0 1 0,0 0 0,0 0 0,-7-2 18,5 3-18,0 1 0,0 0 1,0 1-1,0 0 0,0 0 18,-17-2-43,4-1 7,14 2 20,0 1 1,0 0-1,0 0 1,0 0-1,0 1 1,-1 0-1,1 0 0,0 1 1,0 0-1,0 1 1,0-1-1,0 1 1,0 0-1,-5 3 16,-23 8-59,-35 15-35,25-4-41,19-6-10,3 4-62,4 3-77,6 3-92,-4 15-262,16-42 606,1 0 0,-1 1-1,1-1 1,-1 0 0,1 0-1,0 0 1,0 1-1,-1-1 1,1 0 0,0 0-1,0 0 1,0 1 0,0-1-1,1 0 1,-1 0 0,0 1-1,0-1 1,1 0 32,0 0-48,0 0 0,0 0 0,0-1 0,0 1 0,0 0 0,0-1 0,0 1 0,0-1 0,0 1 0,0-1 0,0 0 0,0 1 0,1-1 0,-1 0 48,10 3-299,0 1 89,8 3-215,2-2-72,3-1-69,4-2-63,-4-3 206,-1 0 46,1-2 42,-2 0 37,13-3-85,-2-2 62,2 0 51,-1-1 38,14-3-47,-21 4 174,0 0 42,-1 0 39,-1-1 35,26-12 98,-2-2 93,-7 3 297,16-4-499,-19 10 555,27-5-555,-2 1 373,-37 10-185,4-4 85,6-2 101,-33 13-323,35-14 371,-10 8-79,-3 6 12,0 4 86,-16 0-206,0 0 0,0 1-1,0 0 1,0 1 0,3 1-235,-9-3 101,1 0-1,-1 0 1,0 0 0,0 1 0,0 0 0,0-1 0,2 4-101,13 29 442,-4-7-155,-1-9-104,-10-15-133,0 1-1,0 0 1,0 1 0,-1-1 0,0 1-1,0 0-49,0 5 59,-1 0-1,0 0 0,-1 0 0,0 2-58,3 18 74,3 15-12,3 13-30,-6-16-27,-2 0 1,-2 0 0,-2 0-1,-2 6-5,-13 49-1,8-18-18,-8-13-7,5-30-1,-2-20 39,10-14 13,0-4 33,2 0-52,1 0 1,0-1-1,-1 1 1,1 0 0,0-1-1,0 1 1,-1-1 0,1 0-1,0 1 1,0-1-1,0 0 1,0 0 0,0 0-1,0 0 1,0 0 0,0 0-1,0 0 1,0 0-1,1 0 1,-1 0-7,-17-31 107,16 28-100,-7-26 96,-1 2-33,-1-2 37,-14-31 188,-27-72 501,22 58-372,7 30 78,-12-14-502,16 28 125,-6-10-7,-48-72 99,69 107-208,1-1 0,0 1 1,0-1-1,0 0 0,1 0 0,0 0 1,0 0-1,1 0 0,0 0 0,1-1 1,-1-1-10,1 3 8,0 0 0,1 0 0,-1 0 0,1 0 0,1 0 0,-1 0 1,1 0-1,0-2-8,0 5 2,0-1 0,0 1 0,0-1 0,0 1 0,0 0 0,0 0 0,1 0 0,0-1-2,37-28 15,-8 11-72,-5 6-55,-2 2-73,-9 6 64,1 1-45,-1 2-57,1 0-65,-6 1 50,1 0-38,-1 0-42,0 0-43,0-2-49,0 0-49,0-1-55,-1-1-56,16-15-743,-1-3-96,-5 6 270,8-10-656,-24 26 1593</inkml:trace>
  <inkml:trace contextRef="#ctx0" brushRef="#br0" timeOffset="13498.3397">16514 3874 2409,'0'0'1422,"1"-1"-586,2-2-327,4-4-178,0 0-61,-1 0-53,0 0-46,1-3 5,0 0-56,11-20 134,-12 18-85,-4 8-64,0-1 1,0 1-1,-1-1 0,1 0 1,-1 1-1,-1-1 0,1 0 1,-1 0-1,1 0 0,-1 0 1,-1 0-1,1 1 0,-1-3-105,0-6 370,1 13-360,0 0 0,0 0 0,0 0 0,0-1 0,0 1 0,0 0 0,0 0 0,0 0 0,0 0 0,0 0 0,0-1 0,0 1 0,0 0 0,0 0 0,0 0 0,0 0 0,0 0 0,0-1 0,0 1 0,0 0-1,0 0 1,0 0 0,0 0 0,0 0 0,0 0 0,0 0 0,0-1 0,-1 1 0,1 0 0,0 0 0,0 0 0,0 0 0,0 0 0,0 0 0,0 0 0,0 0 0,-1 0 0,1 0 0,0 0 0,0-1 0,0 1 0,0 0 0,0 0 0,0 0 0,-1 0 0,1 0 0,0 0 0,0 0 0,0 0 0,0 0-1,0 0 1,-1 0 0,1 0 0,0 1 0,0-1 0,0 0 0,0 0-10,-5 0 180,2-1-77,-6-3 44,8 2-82,0 0 37,0-1 48,0 0 63,1 1-31,-1-1 36,1 0 41,0 0 44,5 3-262,12 0-23,-13 0-22,-4 0 6,4 4-19,-4-4 17,3 3 0,-1 0-1,1 0 1,-1 0-1,0 0 1,0 1 0,-1-1-1,1 0 1,-1 1-1,1-1 1,0 4 0,4 18-3,-1 1-1,-1-1 1,-1 5 3,9 52 9,5-5-11,-9 0 18,9 0-20,-12-45 5,-4-20-5,1 0 0,0 0 0,1-1 0,0 1 0,1 0 1,0-1-1,2 3 4,16 29-27,-22-41 25,1 0 1,0 0-1,0-1 1,-1 1-1,1 0 1,1 0-1,-1-1 0,0 1 1,0-1-1,1 1 1,-1-1-1,0 1 1,1-1-1,0 0 0,-1 0 1,1 0 1,3 3-2,-5-4 2,1 0 0,-1 1 0,0-1 0,0 0 0,1 1-1,-1-1 1,0 0 0,0 0 0,1 1 0,-1-1 0,0 0 0,1 0-1,-1 0 1,0 1 0,1-1 0,-1 0 0,0 0 0,1 0-1,-1 0 1,1 0 0,-1 0 0,0 0 0,1 0 0,-1 0 0,0 0-1,1 0 1,16 0 24,-13 0 11,-2-13 5,0 0-44,24-25 13,28-65-18,-35 65 4,14-17-11,-24 42 13,-1 1 0,0-1 1,-1-1-1,1-3 3,-7 13 2,0 1-1,-1-1 1,1 1-1,-1-1 1,1 0-1,-1 1 1,0-2-2,0-6 9,0 7-1,-1 5 1,1 0-7,-1 0 1,1 0-1,-1 0 1,1-1 0,-1 1-1,1 0 1,-1 0 0,0-1-1,1 1 1,-1 0 0,0-1-1,0 1 1,1-1 0,-1 1-1,0-1 1,0 1 0,0-1-1,0 1 1,0-1 0,0 0-1,0 0 1,0 1-1,1-1 1,-1 0 0,0 0-1,-1 0-2,-2 0 38,0 4 12,4-4-50,-3 3 7,1 0 0,-1 0 0,1 0 0,-1 1 0,1-1 0,1 1 0,-1-1 0,0 1 0,0 0-7,-3 12 22,0 0 0,1-1-1,0 1 1,1 1 0,1-1-1,1 0 1,0 14-22,0-27 6,1 1 1,0 0-1,0 0 0,0 0 0,1 0 1,-1 0-1,1 0 0,0 0 1,0 0-1,0 0 0,1-1 0,-1 1 1,1 0-1,0-1 0,0 0 0,0 1 1,0-1-1,1 0 0,-1 0 0,1 1-6,7 6 18,-4-4 0,-1-1-1,1 1 1,1-1 0,-1 0 0,5 3-18,-9-7 8,0 0 0,0 0 0,1 0 0,-1 0 0,0 0 0,0-1 0,0 1 0,0-1 1,1 0-1,-1 1 0,0-1 0,1 0 0,-1 0 0,0-1 0,0 1 0,1 0 0,-1-1 0,0 1 0,0-1 0,0 0 0,0 0 1,2 0-9,18-12 85,7-9 2,-18 14-45,0 0-1,0 1 1,8-4-42,-15 9 1,0 0 0,0-1 1,0 1-1,0-1 0,-1 0 0,1 0 0,-1 0 1,0-1-1,0 1 0,0-1 0,0 0 0,0 0 1,-1 0-2,28-33-47,-10 18 6,18-19-44,-35 35 79,-2 1-1,1-1 1,0 0-1,0 0 0,-1 1 1,1-1-1,-1 0 0,0 0 1,0-1-1,0 1 0,-1 0 1,1 0-1,-1 0 1,1-2 6,-2-12-25,1 22 68,5 46 55,12 26-57,-13-39-30,-4-37-9,0 1 0,0 0 0,0-1 0,1 1-1,-1 0 1,0-1 0,1 1 0,-1-1-1,1 1 1,-1 0 0,2 0-2,-1-1 0,-1 0 1,1-1-1,0 1 0,0-1 1,0 1-1,0-1 0,1 1 1,-1-1-1,0 0 0,0 1 1,0-1-1,0 0 1,0 0-1,0 0 0,0 0 1,1 0-1,-1 0 0,1 0 0,11 0 17,1 0-1,-1-1 1,1 0-1,-1-1 1,4-2-17,-10 2 7,-1 0 1,0-1 0,0 0-1,1 0 1,-2-1 0,1 1-1,0-1 1,-1-1 0,0 1-1,0-1 1,1 0-8,6-8 17,-5 5 1,1 1-1,0 0 0,0 0 1,5-3-18,-2 3 9,20-16 11,-5-10 10,4-6 12,-9 13 1,-16 15-34,-5 10-7,0 1-1,1-1 1,-1 0 0,0 0 0,0 1 0,1-1 0,-1 0-1,0 1 1,1-1 0,-1 0 0,1 1 0,-1-1-1,1 1 1,-1-1 0,1 1 0,-1-1 0,1 1 0,0-1-1,-1 1 1,1-1 0,0 1 0,-1 0 0,1-1 0,0 1-1,-1 0 1,1 0 0,0-1 0,0 1 0,-1 0-1,1 0 1,0 0 0,0 0 0,-1 0 0,1 0 0,0 0-1,0 0-1,-1 0 1,0 0 0,0 0 0,0 1-1,1-1 1,-1 0 0,0 0 0,0 0 0,0 0-1,0 0 1,0 0 0,0 0 0,1 0-1,-1 0 1,0 0 0,0 0 0,0 0 0,0 0-1,0 0 1,1-1 0,-1 1 0,0 0-1,0 0 1,0 0 0,0 0 0,0 0-1,0 0 1,1 0 0,-1 0 0,0 0 0,0 0-1,0 0 1,0-1 0,0 1 0,0 0-1,0 0 1,0 0 0,0 0 0,0 0 0,0 0-1,0-1 1,0 1 0,1 0 0,-1 0-1,0 0 1,0 0 0,0 0 0,0-1-1,0 1 1,0 0 0,0 0 0,0 0 0,-1 0-1,1 0 1,0 0 0,0-1 0,0 1-1,0 0 0,0-1 3,0 0-1,0 1 1,0-1-1,0 0 1,0 0-1,0 0 1,0 1-1,0-1 1,1 0-1,-1 0 1,0 0-1,0 1 1,1-1 0,-1 0-1,0 1 1,1-1-1,-1 0 1,1 1-1,-1-1 1,1 0-1,-1 1 1,1-1-1,0 1 1,-1-1-1,1 1 1,0-1-1,-1 1 1,1-1-1,0 1 1,-1 0-1,1-1 1,0 1-1,0 0 1,-1 0-1,1 0 1,0 0-1,0-1 1,0 1-1,-1 0 1,1 0-1,0 0 1,1 1-3,2-1 64,-4 0-22,-1 18-21,1-9-15,-1 0 0,1 0 0,1-1 0,0 1 0,0 0-1,2 5-5,14 46-6,-15-54 3,0 0 1,0 0-1,0 0 1,0 0-1,1-1 1,0 1-1,1-1 1,-1 1-1,1-1 1,0-1-1,0 1 1,0 0 2,-2-3-2,0-1 0,0 1 0,0-1 0,0 1 0,0-1 1,0 0-1,1 0 0,-1 0 0,0 0 0,1 0 0,-1 0 0,0 0 0,1-1 0,-1 0 1,1 1-1,-1-1 0,1 0 0,-1 0 0,1 0 0,-1 0 0,1-1 0,-1 1 0,1-1 1,-1 1-1,0-1 0,1 0 0,-1 0 0,1-1 2,27-15-33,-9 12 12,5-2-28,-23 6 36,0-1 0,0 0 0,0 1 0,0-1 0,-1 0-1,1 0 1,0-1 0,0 0 13,9-9-76,-6 7 22,-1 0-1,0 0 1,0-1 0,0 1 0,-1-1 0,1-1 54,3-19-202,0 13 120,-6 11 68,0 0 1,-1 0 0,0-1 0,1 1-1,-1 0 1,0-1 0,0 1 0,-1-1-1,1 0 1,0 1 0,-1-1 0,1 1-1,-1-1 1,0 0 0,0 1 0,0-1 13,0-14 1,0 12-18,0 5-10,0 0-12,0 0-8,-9 0-7,-4 0 36,9 0-3,4 5 8,-2 14-1,0 1 0,-1-1-1,-1 0 1,-3 7 14,4-14-11,-1 22-89,3-21 2,-3 0-50,-4 0-72,3-7 71,1 1-34,1-2 14,1 0-50,0-1-29,1-1-39,-1 0-35,0-1-35,-3 0-446,-4-1-106,5-1-1394</inkml:trace>
  <inkml:trace contextRef="#ctx0" brushRef="#br0" timeOffset="15695.9819">17797 3874 5513,'0'8'662,"0"0"-66,-1 0-62,1 0-60,0 5 116,-1 0-115,1-1-105,0 1-99,1-2-90,0 0-82,1-1-74,0-1-66,15 30 239,-10-5-79,-4-16-43,0-1-1,2 1 0,0-1 1,2 3-76,-1-2 101,0 0 1,1 14-102,-3-11 98,2 0 0,3 7-98,7 5 65,7-3-37,-2-5-20,-16-12-15,2-3 2,16-7-17,-21-3 22,-1 0 1,1 0-1,0 0 0,0-1 0,0 1 0,0-1 0,-1 1 0,1-1 1,0 0-1,-1 0 0,1 1 0,0-1 0,-1 0 0,1 0 0,-1-1 0,1 1 1,-1 0-1,0 0 0,1-1 0,-1 1 0,0-1 0,0 1 0,3-6-6,0 0-1,-1 0 1,0 0-1,3-8 7,10-21-35,0 13 13,-12 18 17,0 0 0,0 0 0,-1 0 0,0-1 0,0 1 0,-1-1 0,1 0 0,-1 0 0,-1 0 0,1-2 5,4-24-12,-5 20 13,1 0 1,0 0-1,1 0 0,1 0 0,0 0 1,4-8-2,-2 10 17,-2 0-1,1-1 1,2-9-17,1-27 56,3 24 11,-9 21-55,-1 0-1,0-1 1,0 1 0,0 0 0,0 0 0,0-1 0,0 1 0,-1 0 0,1-1 0,-1 1 0,1-1-12,-1-2 132,0 5 4,0 0 5,0 0-42,0 0-5,0 0-39,-5 0-11,3 0-43,2 0 0,-1 0 0,0 0 0,1 0 0,-1 0 0,0 0 0,1 0-1,-1 0 1,0 0 0,1 0 0,-1 0 0,1 0 0,-1 1 0,0-1-1,1 0 1,-1 0 0,1 1 0,-1-1 0,1 0 0,-1 1 0,1-1-1,-1 1 1,1-1 0,-1 0 0,1 1-1,-1 2 3,0 0 1,0 0-1,0 0 0,1 0 0,-1 0 1,1 0-1,0 0 0,0 0 1,0 0-1,0 1-3,0 16 5,1 0 1,2 17-6,8-8 15,-5-15-8,3 28-5,8-12 16,-8-8-3,8-14 32,-10 3-6,-7-10-36,1-1 0,-1 1 0,0 0 1,1-1-1,-1 1 0,1 0 0,-1-1 0,1 1 0,0-1 1,-1 1-1,1-1 0,-1 1 0,1-1 0,0 1 0,0-1 1,-1 1-1,1-1 0,0 0 0,0 0 0,-1 1 0,1-1 1,0 0-1,0 0 0,-1 0 0,1 0 0,0 0 0,0 0 1,0 0-1,0 0 0,-1 0 0,1 0 0,1 0-5,0-1 13,1 1-1,0 0 1,-1-1-1,1 1 0,0-1 1,-1 0-1,1 1 1,-1-1-1,1-1 1,-1 1-1,1 0 0,-1-1 1,0 1-1,1-1-12,10-6 49,-9 6-37,0 0 0,0-1 0,0 1 0,0-1-1,-1 0 1,4-3-12,10-17 15,13-14-50,-18 24 24,-5 5 2,1 1-1,0 0 1,0 0 0,5-2 9,25-17-3,-25 5 6,4 12 22,-9-2-16,-8 10-8,1 0 1,-1 1 0,1-1 0,-1 0 0,1 1-1,-1-1 1,1 0 0,0 1 0,0-1 0,-1 1-1,1-1 1,0 1 0,0-1 0,-1 1-1,1 0 1,0-1 0,0 1 0,0 0 0,0 0-1,-1-1 1,1 1 0,0 0 0,0 0 0,0 0-1,0 0 1,0 0 0,0 0 0,0 1-2,-1 3 20,0 13-20,0-13 17,0 1-13,0 140 41,3-124-38,5-15 5,2 1 3,-4 3-7,-6-10-7,0 1 0,0-1-1,1 1 1,-1 0 0,0-1-1,0 1 1,1-1-1,-1 1 1,0-1 0,1 1-1,-1-1 1,0 1-1,1-1 1,-1 1 0,1-1-1,-1 0 1,1 1-1,-1-1 1,1 1 0,-1-1-1,1 0 1,-1 0 0,1 1-1,0-1 1,-1 0-1,1 0 1,-1 0 0,1 0-1,0 0 1,-1 0-1,1 0 1,0 0 0,-1 0-1,1 0 1,-1 0-1,1 0 1,0 0 0,-1 0-1,1 0 1,-1-1-1,1 1 1,0 0 0,-1 0-1,1-1 1,-1 1 0,1 0-1,-1-1 1,1 1-1,-1-1 0,26-16 10,-11 10 0,25-16 4,-1-2 0,-22-1-10,4 11 8,-16 13-9,0-1 0,0-1-1,-1 1 1,1-1 0,-1 1 0,1-1 0,-1 0 0,-1-1 0,4-4-3,19-33 28,-5 12-2,-16 18-36,0 3 48,0 5-48,1 2-59,3 3-80,-9 3 109,0 6-11,0 18-216,0-23 240,0-1-114,0-4 43,0 0 41,0-4 68,1 1-10,-1 1 1,0 0 0,1-1-1,-1 1 1,1-1 0,0 1-1,0 0 1,0-1 0,0 1 0,0 0-1,0 0 1,1 0 0,-1 0-1,2-2-1,12-20 9,28-53-3,-36 67 1,-1-1 0,-1 1 0,3-8-7,-7 13 7,0 1 1,0-1-1,0 1 0,-1-1 1,0 1-1,0-1 0,0 1-7,0 0 21,0 1 0,0 0-1,1 0 1,-1 0 0,1 0-1,0 0 1,0 0 0,0 0-1,0 0 1,0 0 0,1 0-1,-1 0 1,3-2-21,-3 3 26,1 0-1,-1-1 1,0 1-1,0 0 1,0-1 0,0 1-1,0-1 1,0 1-1,-1-1 1,1 0 0,-1 1-1,1-1 1,-1-2-26,0-16 209,0 17 4,0 8-42,0 9-66,0-1-26,0 1 0,-1-1-1,0 0 1,-2 3-79,-14 62 270,14-45-53,0 28-217,4 33 159,0-30-66,6 97 73,20 55-27,-10-94-88,7 47 2,4 29-64,-16-100-35,-3-3-35,-5-30 9,5 47-106,-4-70-70,7 25 248,9 37-322,-12-31 32,3-43 117,-11-27 156,0 0 0,0 0 0,0 0 0,0 1 0,0-1 0,0 0 0,0 1 0,-1-1 0,1 1 0,-1-1 0,0 1 0,0 0 17,1 14-73,0-23 34,-1 2 32,0 0 1,0 0-1,-1 0 1,1 0-1,-1 0 1,0 1-1,0-1 1,-1-1 6,-10-20-9,1 6 1,2-1-1,-6-19 9,4 10-3,-1 0 0,-17-27 3,4 8-12,-51-119-14,49 107 16,7 7 17,-14-55-7,7 21 14,0 12 26,12 38 11,2-1-1,-5-26-50,9 13 134,1-9-134,-5-30 143,8 63-91,-2-19 33,7 41-74,1-1 0,-1 0 1,2 1-1,-1-1 0,2-4-11,2-11 24,-1-7-1,-3 21-19,0 0-1,0 1 1,0-1-1,1 0 1,1 0-4,14-27-41,-9 23 23,14-21-35,25-2-40,9-9 9,-40 34 63,1 0 1,-1 2-1,1 0 1,1 0 0,0 2-1,8-2 21,43-2-45,-32-1 32,-31 8 8,0 0 1,0 1-1,0-1 1,0 1-1,0 1 0,6-1 5,-9 1-2,0 1 0,0-1 0,0 1 0,0 0 0,0 0 0,0 0-1,-1 0 1,1 0 0,0 1 0,0-1 0,-1 1 0,1 0 0,-1 0-1,0-1 1,0 2 0,2 1 2,-1-1-3,0 1 0,0 0 0,-1-1 0,1 1 0,-1 1 0,0-1 1,0 0-1,-1 0 0,1 1 0,-1-1 0,0 1 0,0-1 0,0 1 0,-1 1 3,1 14-17,0 0 1,-3 17 16,1-3-11,1-10 2,1-17 5,-1 1 1,0-1 0,-1 1-1,0-1 1,0 1 3,-7 11-37,-8 0-40,8-10 24,1 2-39,-6 11-184,-6 8-347,16-27 344,0-1 62,1-1 52,-1-1 45,-2 0-11,-3-4 13,7 3 64,1 0-35,0 1 87,-9-21-495,1 10 314,-2-7-55,9 17 224,1-1 0,0 0 0,-1 0 0,1 0 0,0 1-1,0-1 1,0 0 0,0 0 0,0 0 0,1 1 0,-1-1 0,1 0 0,-1 0 0,1 1 14,3-13-46,19-50-59,-17 47 94,1 1-1,1-1 1,0 2-1,2-1 1,1-1 11,62-81-35,-67 89 45,2 0 0,-1 0-1,1 1 1,2-1-10,-2 2 24,-4 2 93,1 5 8,-2 0-45,1 0-26,0 0-16,1 0 38,-5 0-71,0 0-1,1 0 1,-1 0-1,0 0 0,0 0 1,0 0-1,0 0 0,0 0 1,1 0-1,-1 0 1,0 0-1,0 0 0,0 0 1,0 0-1,0 0 0,1 0 1,-1 0-1,0 0 1,0 0-1,0 0 0,0 0 1,0 0-1,0 0 0,1 0 1,-1 0-1,0 1 1,0-1-1,0 0 0,0 0 1,0 0-1,0 0 0,0 0 1,0 0-1,0 0 1,1 1-1,-1-1 0,0 0 1,0 0-1,0 0 0,0 0 1,0 0-1,0 0 1,0 1-1,0-1 0,0 0 1,0 0-1,0 0 0,0 0 1,0 0-1,0 1 1,0-1-1,0 0 0,0 0 1,0 0-1,0 0 0,0 0 1,0 1-5,-1 34 448,0-9-201,2-1-52,0 0-45,3 0-35,7 13 17,-8-32-110,0 1-1,1-1 1,0 0-1,0 0 1,0 0-1,1-1 0,4 5-21,2 2-17,-8-8-1,0 0 0,1-1-1,-1 1 1,1-1 0,0 0 0,0 0-1,0 0 1,0 0 0,1-1-1,1 1 19,0-1-25,0-1 0,0 1-1,0-2 1,0 1 0,6 0 25,-9-1-15,0-1 1,0 1 0,0 0 0,0-1 0,0 1-1,0-1 1,0 0 0,0 0 0,1-1 14,35-22-12,-7-4 75,-16 9 65,0 0-1,9-19-127,5-9 96,13-9-61,-32 37-25,-1-1-1,-1 0 1,-1-1 0,-1 0-1,-1-2-9,3-24 61,8 17 17,-8 12-10,-8 15-52,1-1 1,-1 0-1,1 1 0,0 0 0,0-1 0,1 1 0,1-2-16,0 1 119,-8 8 2,-5 6-50,0 1-1,1 0 1,1 0 0,0 1-1,0 0 1,1 0-1,0 1-70,-16 44 208,4 0-36,11-27-79,0 2 1,2-1-1,-1 24-93,4-4 91,2 1-1,2 0-90,10 74 93,15 55-9,-15-107-57,8 37 31,14 29-58,-9-37 4,-1 13-42,-20-94 25,21 113-97,-3-40-21,-8-24-4,-8-32 29,4 5-59,7-1-4,-14-36 69,-1-1 39,-1-5 57,-1-1-1,0 1 1,0 0-1,1-1 1,-1 1-1,0 0 0,0 0 1,0-1-1,0 1 1,0 0-1,0-1 0,0 1 1,0 0-1,-1-1 1,1 1-1,0 0 1,0-1-1,-1 2 5,1-1-50,-1 1-41,1-3 84,0 0 0,1 1 0,-1-1 1,0 0-1,0 0 0,-1 0 0,1 1 1,0-1-1,0 0 0,0 0 0,-1 0 1,1 1-1,0-1 0,-1 0 0,1 0 1,0 1-1,-1-1 0,0 0 7,-19-8-145,14 7 120,-4-2-7,0-1 1,1-1-1,-1 0 1,1 0-1,0-1 1,0 0-1,-2-4 32,-14-9-45,-48-36-23,-8-12 55,-13 8 81,8-9 67,61 53-38,0 0 1,-2 2-98,-93-42 351,-33 0 301,101 35-363,24 11-91,25 9-173,1-1 1,-1 1 0,1 0 0,-1-1 0,1 0 0,0 1 0,0-1 0,-2-2-26,4 4 7,-1 0-1,1 0 1,0-1-1,-1 1 1,1 0-1,0 0 1,0-1-1,-1 1 1,1 0 0,0-1-1,0 1 1,0 0-1,-1-1 1,1 1-1,0 0 1,0-1 0,0 1-1,0 0 1,0-1-1,0 1 1,0 0-1,0-1 1,0 1 0,0-1-1,0 1 1,0 0-7,0-3 22,0-16 107,3 2-51,6-1-52,9-2-51,1-1-25,0 2-26,1 0-34,1-1-34,2 0-34,-3 5 20,29-25-270,10-33-320,-31 42 434,17-14-221,0-2 17,-17 16 245,-8 6 148,5-6-56,-16 20 79,1 1-35,2-1-60,1-1-40,52-38-1074,-48 38 976,0 0 36,30-19-480</inkml:trace>
  <inkml:trace contextRef="#ctx0" brushRef="#br0" timeOffset="16645.0352">20619 4259 4409,'0'0'758,"0"0"-224,0-1 290,0 0-583,0-1-35,-1-6 36,0 2-82,-3-2-48,-4-6-38,-8-10 0,-2-8-11,5 9-33,1 4 39,-1-1 45,-4-6 70,6 8-49,-6-9 82,-6 0 95,10 13-150,-15-12 221,26 24-349,0 1-1,0 0 1,-1-1 0,1 1-1,-1 0 1,1 0-1,-1 1 1,1-1-1,-1 0 1,0 1-1,1 0 1,-1-1-1,-1 1-33,-28 3 352,6 5-94,4 9-101,-1 11-107,11-7-56,0 1 1,1 1 0,1-1-1,1 2 1,1-1 0,-2 13 5,9-28-12,0 1 1,0 0 0,1-1 0,1 1-1,-1-1 1,1 1 0,1 0 0,-1-1-1,2 0 1,-1 1 0,2 1 11,2 10-44,4 12-84,1-12 66,-9-18 55,0 1-1,0 0 0,1-1 0,0 0 1,-1 1-1,1-1 0,0 0 1,1 0 7,2 2-22,18 6-51,-14-7 52,-4-1 20,0 0 0,0-1 1,0 1-1,0-1 0,0 0 1,5-1 0,-4 0 12,-1-1 0,1 0 0,0 0 0,-1-1 0,1 0 0,-1 0 0,4-3-12,20-5 56,-17 6-25,1-1 1,-1-1-1,0 0 0,-1 0 1,0-1-1,5-4-31,22-23 42,0-5-53,-14 14-19,-15 14 13,-1-1-1,1 1 1,-2-2-1,0 1 1,0-1-1,-1 0 1,-1 0-1,5-13 18,10-30-22,-12 9 46,1 29 18,2-5 29,-12 23-63,0-1 1,1 0 0,-1 0-1,0 0 1,0 0 0,0 0-1,0 0 1,0 0 0,0 1-1,0-1 1,0 0 0,-1 0-1,1 0 1,0 0 0,-1 0 0,1 0-9,-4 1 77,1 0-65,1 1 1,0-1-1,-1 0 0,1 1 0,0-1 1,0 1-1,-1 0 0,1 0 1,0-1-1,0 2 0,-1 0-12,-2 1 16,0 1-1,0 0 0,1 0 1,-1 0-1,-2 5-15,-3 1 41,-14 16 78,5-4-35,9-7-10,0 0 1,-8 17-75,-12 21 126,12-25-88,7-12-24,1 1 0,1-1 0,0 1 0,-2 9-14,0 2-47,3-1-41,8-26 83,0 0 0,0 1-1,0-1 1,0 0 0,1 0-1,-1 0 1,0 1 0,1-1-1,-1 0 1,1 0 0,0 0-1,-1 0 1,1 0 0,0 0 0,-1 0-1,1 0 1,0 0 0,0 0-1,0 0 6,-1-1-2,1 0 0,-1 0 0,0 1 0,0-1 0,0 0 0,1 1 0,-1-1 0,0 0-1,1 0 1,-1 0 0,0 1 0,1-1 0,-1 0 0,0 0 0,1 0 0,-1 0 0,0 1 0,1-1-1,-1 0 1,0 0 0,1 0 0,-1 0 0,0 0 0,1 0 0,-1 0 0,1 0 2,6 0-11,-2 0 16,0 1 0,0-1 0,-1-1-1,1 1 1,0-1 0,0 0 0,0 0 0,0 0-5,9-5 18,0 0 0,-1-1 0,0 0 0,0-1 1,3-3-19,35-27 3,-35 26-21,13-9-13,-18 14 16,-1 0 0,-1 0 0,1-1 0,-1-1 1,-1 0-1,4-4 15,22-34-46,9 13 22,-23 6 44,-18 24-13,0 0 0,0 1 0,1-1 0,-1 1 0,1-1 0,0 1 0,0 0 1,0 0-1,1 0 0,-1 0 0,3 0-7,12-6 65,-15 8-48,1-1-1,0 0 1,-1 0 0,0 0 0,1 0 0,-1 0-1,2-2-16,-1 0 110,0 8-25,10 15 1,-13-16-76,0 1 0,0-1 0,0 0 0,-1 0 0,0 1 0,1-1 0,-1 0 0,0 1-10,1 20 61,5 10 43,11 30-12,-9-8 9,10-5-55,-10 0-16,7 0-50,-10-37-5,0 0 0,1 0 0,1 0 0,2 3 25,-1-5-22,-6-10 12,0 1 0,0-1 0,0 0 0,-1 1 0,0-1 0,1 1-1,-1 0 1,0-1 0,0 1 0,0 0 0,-1 0 0,1 0 0,0 2 10,-1 0-49,0-5 19,0 0 45,0 0 21,0 0 16,0-5-8,-3-49 71,1 35-89,-1 1 1,0-1-1,-2 0 0,-5-14-26,-11-10 68,12-4 0,4 32-58,-1 0 0,0 0 0,-1 1 0,-1-1 1,-7-9-11,-2-3 6,-13-27-6,28 48 8,0-1-33,0-10-104,2 13 60,0-1 1,0 0-1,0 0 1,1 0-1,-1 1 1,1-1-1,0 0 1,1 1-1,-1-1 69,16-21-473,-9 9 105,3-3-178,0 6 126,6-3-319,-2 2 75,25-25-1158,-39 39 1753,29-29-2063</inkml:trace>
  <inkml:trace contextRef="#ctx0" brushRef="#br0" timeOffset="16963.9757">21363 3823 3857,'0'20'680,"0"-1"-80,0-1-69,0-2-60,0 4 31,0 0-52,0 51 758,1-43-949,0 19 44,-7 6-59,1-29-179,-1 0-22,2 1-1,1-1 1,1 1 0,0 3-43,2-25 2,0-1 0,0 1 1,-1 0-1,1-1 1,-1 1-1,0 0 0,1-1 1,-1 1-1,0-1 0,-1 1 1,1-1-1,0 0 0,-1 1 1,0-1-1,1 0 1,-1 0-1,0 0 0,-1 1-2,-1 1 63,4-4 52,0 0 6,0 0-9,-5-4-35,2 0-63,-10-12 13,12 11-29,0 1 1,0-1-1,0 0 0,0 1 0,1-1 0,0 0 0,0-2 2,-1-21 0,-1-36 15,9 15 28,2 24-1,1-3 26,-7 0 33,-3 23-70,0-1 0,1 1 0,-1 0 0,1 0 0,1 0 0,-1 0 0,2-3-31,10-21 239,-11 24-158,0-3-7,-1 4-4,-2 0 57,1 0 8,0-1 46,4-8 44,4 6-78,2-2-83,-10 8-67,1-1-1,0 1 0,-1 0 0,0 0 0,1-1 0,-1 1 0,1 0 0,-1-1 0,0 1 0,0 0 0,0-1 0,0 0 4,3-19-139,7 7-65,3 3-65,3 3-64,2-2-102,-1-3-76,-11 7 263,1-1-54,-1 1-50,1-1-48,-1 1-45,1 0-40,5-7-588,14-13-1107</inkml:trace>
  <inkml:trace contextRef="#ctx0" brushRef="#br0" timeOffset="17980.4411">22030 4157 4785,'2'0'239,"0"0"-78,0 0-50,3 0 41,-3 0-50,0 0 66,0 0 106,-1 0 88,0 0-131,-1 0 37,1 0 39,-1 0 44,1 0 46,0 0 49,-6-1-194,2 1-36,-3-3 120,1-2-56,2-8 11,3 13-281,0-1 0,0 1 1,0 0-1,0-1 0,0 1 0,0 0 1,0-1-1,0 1 0,0-1 0,0 1 1,0 0-1,-1-1 0,1 1 0,0 0 1,0-1-1,0 1 0,-1 0 0,1 0 1,0-1-1,0 1 0,-1 0 0,1 0 1,0-1-1,0 1 0,-1 0 0,1 0-10,-15-16 91,1 3-34,1 0-24,-5-5-27,-16-16 5,-18-22 24,18 9-15,23 37-12,0 1 0,-1 0 0,0 1 1,0 0-1,-2 1-8,9 5 7,1 1 0,-1 0 1,1 0-1,-1 0 0,1 0 1,-1 1-1,0 0 0,1 0 1,-3 0-8,4 0 13,-1 1 0,1-1 1,-1 1-1,1 0 0,-1 0 0,1 0 1,-2 1-14,2-1 7,0 0 1,1 1 0,-1 0 0,1-1 0,0 1 0,-1 0 0,1 0 0,0 1 0,0-1-1,0 0 1,0 1 0,1-1 0,-2 2-8,-12 40 80,6-15-21,-7 26-23,14-46-41,1-1 0,-1 1 0,1 0 0,1 0 0,0 0 0,0 0 0,1 0 0,0 0 0,2 6 5,-1-8-6,0-1 0,1 1 0,-1-1 0,1 0 0,1 1 0,-1-1 0,1 0 6,1 0 1,0 1-1,1-1 1,-1 0-1,1 0 1,0-1-1,2 2 0,-3-3 4,0-1 0,1 1-1,-1-1 1,1 0 0,-1 0 0,1-1-1,0 0 1,0 0 0,0 0 0,0-1 0,0 0-1,0 0 1,0 0 0,1-1 0,-1 0-1,0 0 1,0-1 0,5 0-4,12-5 12,1-1 1,6-4-13,22-9-28,11-9 28,-56 25-7,1 0-1,-1-1 1,-1 0-1,1 0 1,-1 0-1,1-1 1,-2 0 0,1-1-1,-1 1 1,0-1-1,0-1 8,2-1-8,9-11-15,-2-1 1,0 0 0,-1-1-1,7-18 23,-19 36 6,0-1-1,1 1 0,-1-1 1,1 1-1,0-1 0,0 1 1,1 0-1,-1 0 0,1 0 1,0 1-1,1-2-5,-4 5 1,0 0 0,0 0 0,1 0 0,-1 0 0,0-1 0,0 1-1,0 0 1,0 0 0,1 0 0,-1 0 0,0 0 0,0 0 0,0-1 0,0 1 0,0 0 0,0 0 0,0 0 0,1 0 0,-1-1 0,0 1 0,0 0 0,0 0-1,0 0 1,0 0 0,0-1 0,0 1 0,0 0 0,0 0 0,0 0 0,0-1 0,0 1 0,0 0 0,0 0 0,0 0 0,0-1 0,0 1 0,0 0-1,0 0 1,0 0 0,-1-1 0,1 1 0,0 0 0,0 0 0,0 0 0,0 0 0,0 0 0,0-1 0,-1 1 0,1 0 0,0 0 0,0 0 0,0 0 0,0 0-1,0 0 1,-1 0 0,1-1 0,0 1-1,-5-3 16,-5-5 2,3-2 44,3 14-48,-26 15 34,23-15-32,1-1 0,-1 1 0,1 0 0,0 0 0,-5 5-16,2 1 35,1 1 0,0 0-1,0 0 1,1 0 0,0 1 0,1 0 0,-3 9-35,-6 9 57,0 9 23,12-27-44,0 1 0,1 0 1,0 0-1,0 0 1,2 0-1,0 0 0,0 1-36,6 18 46,-5-30-43,-1-1 0,1 1-1,0 0 1,0-1 0,0 1-1,0-1 1,0 1 0,0-1-1,1 1 1,-1-1 0,0 0 0,1 0-1,-1 1 1,1-1 0,-1 0-1,1 0 1,-1-1 0,1 1 0,0 0-1,0 0 1,-1-1 0,1 1-1,2-1-2,3 2 6,1-2-1,0 1 0,0-1 0,0 0 1,1-1-6,7 1 7,-6 0-7,-1-1 1,0 1-1,0-1 0,8-3 0,-11 3-4,-1-1 0,1-1 0,0 1 0,-1-1 0,0 0 0,1 0 0,-1 0 0,0-1 4,40-31-61,-19 14-38,27-17 99,7-1-86,-53 33 80,0 0-1,0 0 1,0 0-1,-1-1 1,3-4 6,25-36 9,-5 25 34,1-1 33,-29 22-68,1-1 0,-1 1-1,0-1 1,0 1 0,0-1-1,0 0 1,0 0 0,0 0-1,0 1 1,-1-1 0,1 0-1,-1 0 1,1 0-1,-1 0 1,0 0 0,1 0-1,-1 0-7,0-3 38,0 5-5,0 0-29,0 0-5,0 0-11,0 0 37,0 0-17,0 22 3,0-18-26,0-4-16,0 4 6,0-3 24,-1 0 0,1 0-1,0 0 1,1-1 0,-1 1-1,0 0 1,0 0 0,0 0-1,0-1 1,1 1 0,-1 0-1,0 0 1,1-1 0,-1 1-1,0 0 1,1 0 0,-1-1-1,1 1 1,-1 0 0,1-1-1,0 1 1,-1-1 0,1 1 0,0-1-1,-1 1 1,1-1 0,0 1-1,-1-1 1,1 0 0,0 1-1,0-1 2,3 0-3,0 1 0,0-1 0,0 0-1,0 0 1,0 0 0,0 0 0,0-1-1,0 0 1,0 0 0,2-1 3,-5 2-1,55-17-54,-49 15 41,0-1 1,0 0-1,-1-1 1,1 1-1,-1-1 1,0 0-1,0-1 1,1-1 13,18-27-72,6-7-42,-6 14 77,-3 5 84,-22 21-43,0 0 0,1 0 0,-1-1 0,0 1 1,0 0-1,1 0 0,-1-1 0,0 1 0,0 0 0,1 0 0,-1-1 1,0 1-1,0 0 0,0-1 0,0 1 0,0 0 0,1-1 1,-1 1-1,0-1 0,0 1 0,0 0 0,0-1 0,0 1 0,0 0 1,0-1-1,0 1-4,0-10 66,0 10 7,0 25 81,-2 19 11,0-22-88,-18 33 78,15-42-106,0 0 0,1 1 0,0 0 1,-1 10-50,-4 78 176,4-55-112,-6 54 39,6 8-41,5 82 19,0 92-30,0-79-43,0-27 3,0-59-31,0-19-29,0 5-40,0-103 86,0 0 1,0-1-1,1 1 0,-1 0 0,0 0 0,0 0 0,-1 0 0,1 0 0,0 0 0,0 0 0,0 0 0,0 0 1,-1 0-1,1 0 0,-1 0 0,1-1 0,0 1 0,-1 0 0,1 0 0,-1 0 0,0-1 0,1 1 0,-1 0 1,0-1-1,1 1 0,-1 0 0,0-1 0,0 1 0,1-1 0,-1 1 0,0-1 0,0 0 0,0 1 0,0-1 1,0 0-1,0 1 0,0-1 0,0 0 0,1 0 0,-1 0 0,0 0 0,0 0 0,0 0 0,0 0 0,0 0 1,0-1-1,0 1 0,0 0 0,-1-1 3,-24-9-62,1-5 34,-83-53 42,-35-24 70,77 44-1,11-1 35,11-3-7,23 27-54,-35-36 100,21 24 48,-6-10-205,32 34 22,0 1 0,1-1 0,-5-9-22,8 11-21,1 0-1,-1 0 1,2-1 0,-1 1-1,2-2 22,-1-1-61,1 1-1,1-1 0,1-14 62,2-6-135,2 0-35,2-1-42,0 0-46,1-1-58,-2 10-1,-1 2-22,1-1-34,11-54-842,1 10 247,13-38-427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47:25.134"/>
    </inkml:context>
    <inkml:brush xml:id="br0">
      <inkml:brushProperty name="width" value="0.05" units="cm"/>
      <inkml:brushProperty name="height" value="0.05" units="cm"/>
      <inkml:brushProperty name="color" value="#E71224"/>
    </inkml:brush>
  </inkml:definitions>
  <inkml:trace contextRef="#ctx0" brushRef="#br0">0 823 1544,'35'-65'1018,"-17"34"-554,6-5-37,-12 17-284,-7 9-58,2 0-1,0 1 1,0 0-1,6-7-84,9-5 71,-22 20-70,0 1 0,0 0 0,1-1 0,-1 1 0,0 0 1,0 0-1,1-1 0,-1 1 0,0 0 0,0 0 0,1 0 0,-1-1 1,0 1-1,1 0 0,-1 0 0,0 0 0,1 0 0,-1 0 0,1 0 0,-1-1 1,0 1-1,1 0 0,-1 0 0,0 0 0,1 0 0,-1 0-1,39 3 7,-38-3-6,-1 0 0,0 0 0,1 0-1,-1 0 1,0 0 0,1 1-1,-1-1 1,0 0 0,0 0 0,1 0-1,-1 0 1,0 1 0,0-1-1,1 0 1,-1 0 0,0 0 0,0 1-1,1-1 1,-1 0 0,0 1 0,0-1-1,0 0 1,0 0 0,1 1-1,-1-1 1,0 0 0,0 1 0,0-1-1,0 0 1,0 1 0,0-1 0,0 1-1,6 10 36,15-3 43,-8 0-36,-11-6-32,0-1-1,1 1 0,-1-1 1,1 1-1,-1-1 0,1 0 0,-1 0 1,1-1-1,-1 1 0,1 0 1,0-1-1,-1 0 0,1 1 1,0-1-11,15 0 56,-8 0-40,-1 0 1,0 0-1,0-1 0,1 0 0,2-2-16,15-4 24,-17 4-16,1 0 0,-1 0 0,1 1 0,0 1 0,-1 0 0,7 0-8,188 1 44,-193 0-42,-1 0-1,0 1 1,1 0 0,-1 1 0,0 0-1,0 1 1,0 0 0,0 1 0,-1 0-1,3 2-1,-2-2 2,0 0-1,-1 0 1,1-1 0,0 0-1,8 0-1,32 10 10,-41-8-7,0 0 1,0 1 0,-1 0-1,8 6-3,-5-2 11,0-2 0,1 0 1,1 0-12,115 69 130,-113-68-114,2 0 10,1 0-1,-1-1 0,6 0-25,-15-5 19,0-1 0,-1-1-1,1 0 1,0 0 0,6 0-19,7-1 58,-14 1-30,-1 0-1,0-1 1,0 0 0,0-1 0,0 1 0,0-2-1,0 1 1,-1-1 0,1 1 0,3-3-28,46-34 213,16-1-2,-56 27-155,-1 0 1,0-1-1,7-9-56,47-43 128,-31 37-97,1 1 1,1 2-1,40-19-31,157-86-1,-196 106-10,38-26-2,-33 21-42,10-3 55,-43 24-12,1 2 1,1 0-1,-1 1 0,1 0 0,0 1 0,4 0 12,58-5-48,-49 3 26,17-1-15,-39 7 32,-1 1 1,1 0-1,0 0 0,-1 0 0,5 2 5,12 3-12,24 2-14,-26-6 18,-1 2-1,0 0 1,1 1-1,1 2 9,-4-1 0,-1-1-1,1 0 1,-1-1-1,1-1 1,3-1 0,10 3 5,47 12-2,0-9 11,4 10-8,-19-14-7,1-2 1,18-3 0,-13 0 11,-27 3 12,0 1 0,19 6-23,-27-4 37,0-1 0,11-1-37,-28-3 22,0 1-1,-1 0 1,1 2-1,0 0 0,3 1-21,20 5 35,-2-5 14,1-2 0,0-1 0,15-3-49,12 1 62,-40 0-11,1-1 0,0-2 1,11-3-52,3 0 67,-7 3-9,-24 3-35,0 0 0,0 0-1,0-1 1,0 0 0,0-1 0,0 0-1,0 0 1,-1-1 0,0 0 0,3-2-23,-7 4 7,18-12 40,1 1 1,0 1 0,1 1-1,0 2 1,10-3-48,300-91 279,-320 99-272,4-1 5,1-1-1,-1 0 0,3-3-11,18-16 25,-14 8-10,-7 7-7,1 2 0,0 0 0,0 1 0,1 1 0,-1 0 0,16-1-8,38-1 8,-13-9 0,-47 14-10,1 2 0,0-1-1,0 2 1,-1 0-1,1 1 1,0 0 0,-1 1-1,1 0 1,-1 1 0,1 1-1,-1 0 1,0 1 0,8 4 2,38 34-15,-10-21-18,-11-7-8,-1 8-42,-12-4-33,-7-5-5,0 0-65,2-1-91,2 0-117,-2-3-100,7 5-382,3 11-653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2:54.596"/>
    </inkml:context>
    <inkml:brush xml:id="br0">
      <inkml:brushProperty name="width" value="0.05" units="cm"/>
      <inkml:brushProperty name="height" value="0.05" units="cm"/>
      <inkml:brushProperty name="color" value="#E71224"/>
    </inkml:brush>
  </inkml:definitions>
  <inkml:trace contextRef="#ctx0" brushRef="#br0">77 78 2417,'-43'-43'1181,"35"35"-499,8 7-294,0 1-23,0 0-96,0 0-49,0 0-46,0 0 61,0 0-26,0 0 18,0 0 27,0-4 30,0-13 30,0 17-309,0 0 0,0 0 0,0 0 1,0-1-1,0 1 0,0 0 0,0 0 0,0 0 0,0 0 1,0 0-1,0 0 0,0-1 0,0 1 0,0 0 0,0 0 1,0 0-1,0 0 0,0 0 0,0-1 0,0 1 0,0 0 1,0 0-1,0 0 0,0 0 0,0 0 0,0 0 0,-1-1 1,1 1-1,0 0 0,0 0 0,0 0 0,0 0 1,0 0-1,0 0 0,0 0 0,-1 0 0,1 0 0,0 0 1,0 0-1,0 0 0,0 0 0,0-1 0,0 1 0,-1 0 1,1 0-1,0 0 0,0 0 0,0 0 0,0 0 0,0 0 1,-1 0-1,1 1 0,0-1 0,0 0 0,0 0 0,0 0 1,0 0-6,-18 0 280,14 0-39,4 0-48,0 0-66,0 0-52,4 0-58,14 0-17,-18 0 1,0 0-1,0 0 0,0 0 1,0 0-1,0 0 0,0-1 1,1 1-1,-1 0 1,0 0-1,0 0 0,0 0 1,0 0-1,0 0 0,1 0 1,-1 0-1,0 1 0,0-1 1,0 0-1,0 0 1,0 0-1,0 0 0,1 0 1,-1 0-1,0 0 0,0 0 1,0 0-1,0 0 1,0 0-1,0 0 0,0 0 1,1 1-1,-1-1 0,0 0 1,0 0-1,0 0 1,0 0-1,0 0 0,0 0 1,0 1-1,0-1 0,0 0 1,0 0-1,0 0 1,0 0-1,0 0 0,0 1 1,0-1-1,0 0 0,0 0 1,0 0-1,0 0 1,0 0-1,0 0 0,0 1 1,0-1-1,0 0 0,0 0 0,0 1 3,0 1 0,0-1-1,0 0 1,1 1-1,-1-1 1,0 0 0,1 1-1,-1-1 1,1 0-1,-1 0 1,1 1 0,0-1-1,-1 0 1,1 0-1,0 0 1,0 0 0,0 0-1,0 0 1,0 0-3,27 17 41,-12-9-19,70 45 96,-18-9 50,-61-41-150,0-1 0,1 0 0,-1 0 0,1 0 0,-1-1 0,1 0-1,0 0 1,1-1-18,21 6 57,-7-1-14,-14-3-24,1 0 0,0-1 0,-1 0 1,1-1-1,0 0 0,0 0 0,0-1 0,0-1 0,7 0-19,22-6 56,-13 1 0,-1 2 0,1 2 0,12-1-56,46 5 113,-33-1-35,0-1 0,41-7-78,-7-10 47,-43 13-29,-1 3-1,26 2-17,-26 0 5,1-2 0,25-4-5,18-12 7,-18 12 5,1 3-1,33 4-11,-7-1 17,55-1 31,-133 0-38,0 2 0,-1-1-1,1 2 1,-1 0 0,3 1-10,-4 0 8,0-1 0,1-1 0,-1 0 0,0-1 0,3 0-8,107-1 56,-121 0-59,0 0-1,1 0 0,-1 1 0,0-1 1,0 1-1,0 0 0,0-1 0,0 2 1,0-1-1,0 0 0,0 0 0,-1 1 1,3 1 3,11 6-100,-7-7 3,3-1-43,-10-1-2,0 0 76,0 0 61,1 0 73,0 0-12,-1 0-103,0 0-82,0 0-109,0 0-63,-1 0-110,1 0 160,-1 0-34,0 0-34,0 0-37,-1 0-381,0 0-325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6:24.936"/>
    </inkml:context>
    <inkml:brush xml:id="br0">
      <inkml:brushProperty name="width" value="0.05" units="cm"/>
      <inkml:brushProperty name="height" value="0.05" units="cm"/>
      <inkml:brushProperty name="color" value="#E71224"/>
    </inkml:brush>
  </inkml:definitions>
  <inkml:trace contextRef="#ctx0" brushRef="#br0">1 0 1448,'0'43'274,"0"-36"-196,0-6-71,0-1-99,0 0-1,0 0-35,0 0-154,0 0-242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6:27.291"/>
    </inkml:context>
    <inkml:brush xml:id="br0">
      <inkml:brushProperty name="width" value="0.05" units="cm"/>
      <inkml:brushProperty name="height" value="0.05" units="cm"/>
      <inkml:brushProperty name="color" value="#E71224"/>
    </inkml:brush>
  </inkml:definitions>
  <inkml:trace contextRef="#ctx0" brushRef="#br0">27 26 2393,'-22'0'406,"18"0"-163,4 0-164,0 0-121,0 0-176,0 0-21,0-4-36,0-13-361,0 13 56,0 4 346,0 0 56,0 0 65,0 0 58,0 0 47,0 0 40,0 4 80,0 13-87,0-13 63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6:29.551"/>
    </inkml:context>
    <inkml:brush xml:id="br0">
      <inkml:brushProperty name="width" value="0.05" units="cm"/>
      <inkml:brushProperty name="height" value="0.05" units="cm"/>
      <inkml:brushProperty name="color" value="#E71224"/>
    </inkml:brush>
  </inkml:definitions>
  <inkml:trace contextRef="#ctx0" brushRef="#br0">1 26 3641,'0'-1'-361,"0"-2"188,1-8 14,0 8 72,1 0-48,1 0-61,1 2-52,1 0-101,5 1-232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8:30.231"/>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definitions>
  <inkml:trace contextRef="#ctx0" brushRef="#br0">16659 4037 2769,'13'-2'664,"-5"-6"258,-4 2-397,3 2 55,0 2-148,3 2 48,5 0 101,-11 0 54,-4 0-37,0 0-26,-4 0-71,-7-3-239,5-2-74,-3-5-34,-18 1-72,6 4-63,2 1-15,1 0 0,-1 2 0,0 0-1,-10 0-3,7 2 8,11-1-3,0 1-1,0 0 1,0 1 0,0 1-1,-2 0-4,-33 13 31,29-11-30,4-1 10,-1 1 0,1 0 1,-13 6-12,22-8 0,0 0 0,0 0 0,0 1 0,1-1 0,-1 1 0,1 0 0,0 0 0,0 0 0,0 0 0,0 1 1,0-1-1,1 1 0,-1 0 0,0 2 0,2-4-6,0 0 1,1 1-1,-1-1 1,0 0-1,1 1 1,0-1-1,0 0 1,0 1 0,0-1-1,0 0 1,0 1-1,0-1 1,1 1-1,-1-1 1,1 0-1,0 0 1,-1 1-1,1-1 1,0 0-1,0 0 1,1 0-1,-1 0 1,0 0-1,2 1 6,3 8-38,-3-4 24,-2-6 10,-1 0 0,0 0 1,1 0-1,-1 0 0,1 0 1,-1-1-1,1 1 0,0 0 1,-1 0-1,1 0 0,0-1 1,-1 1-1,1 0 0,0-1 1,0 1-1,-1-1 1,1 1-1,0-1 0,0 1 1,0-1-1,0 0 0,0 1 4,6 2-13,6 4 7,-1 1 0,0 0-1,7 6 7,20 14 22,-31-24-19,1 0 0,0 0 0,-1-1 1,1 0-1,1 0 0,6 1-3,-3-2 5,-1 2 0,1 0 0,-1 0 0,1 2-5,10 6 14,41 18 22,-15-11 80,-28-9-34,-19-9-70,2 3 12,0 0-1,0 0 1,0 0 0,-1 1 0,0-1 0,0 1 0,0 0-1,0 0 1,-1 0 0,2 4-24,1 1 43,-5-9-38,1 0 0,-1 0 0,1 0-1,-1-1 1,0 1 0,1 0 0,-1 0 0,0 0-1,0 0 1,0 0 0,1 0 0,-1 0 0,0 0-1,0 0 1,-1 0 0,1 0 0,0 0 0,0 0-1,0 0 1,0 0 0,-1 0 0,1 0-1,-1 0 1,1-1 0,0 1 0,-1 0 0,0 0-1,1 0 1,-1 0 0,0 0-5,-2 1 20,0 0 0,0 0-1,0 0 1,0 0 0,-1 0 0,1-1-1,-2 1-19,-7 3 100,-29 20 144,32-19-195,1-1 1,-1 0-1,0 0 1,0-1 0,0 0-1,-10 3-49,-27 0 149,23 0-94,13-4-39,1-1 0,-1 1 0,1-2 1,-1 1-1,0-1 0,1-1-16,-59 0-12,54-2-55,7-5-39,4-4-50,4-3-61,-1 3 19,2-12-279,10-6-129,21-13-353,-22 31 652,-1-1-36,4-6-157,21-25-794,-12 22 583,37-28-1077,-41 34 1284,0 1 54,-5 3 161,0 1 50,-1 0 58,-1 0 67,1 0-48,0 0 97,0 0 87,0 1 79,0-1 71,0 2 61,1 0 53,0 1 44,9-3 267,-16 8-366,1 0 0,-1 0 0,1 1 0,-1-1-1,1 2 1,0-1 0,-1 1 0,2 0-231,23 5 726,-26-3-621,-1 0 1,0 0 0,-1 0-1,1 0 1,0 1 0,-1-1-1,1 1 1,-1 1 0,2 0-106,11 13 383,-4-2-107,-1 0-58,-1 1-74,-1-1-93,-8-13-53,14 28 120,-14-26-110,-1 0 1,0 1-1,0-1 0,0 1 1,-1-1-1,1 1 0,-1 0 0,0 1-8,0 3 15,1 0-1,0-1 1,1 1-1,2 5-14,3 28 34,-8-39-29,1 1 0,0-1 0,-1 1 0,0-1 0,0 0 0,0 1 0,-1 1-5,0-1 7,1 0 0,-1 1 1,1-1-1,0 0 0,1 1 1,-1-1-1,1 5-7,0 3 2,0 4-4,-2-8-37,-6-1-94,1-5 17,-3-2-40,5 0 81,0-1-37,2-1-34,1 0-33,0-4-277,1-3-121,1 3 188,-1-1-36,0 0-35,-2-2-33,-3-6-254,-7-12-427</inkml:trace>
  <inkml:trace contextRef="#ctx0" brushRef="#br0" timeOffset="237.1059">16885 3992 3337,'-4'-18'773,"-1"-1"1,-1 2-1,-5-12-773,-11-6 1304,6 13-445,6 3-213,0-2-45,2-1-53,1-1-62,1 0-73,2 0-81,1 1-90,2 1-100,1 4 2,1 1-79,0 0-65,1 2-51,1-2-59,-1 11 55,-1 0-1,1 0 1,0 1-1,1-1 1,-1 1-1,2-2 56,15-20-391,2 5 54,4 5 77,4 3 94,-18 8 96,7-3 22,-5 4-49,-2 3-71,0 4-111,-6-1 86,-1 1-37,6 5-329,-3-1 67,0 2-51,6 11-652,-4 1 333,5 19-480</inkml:trace>
  <inkml:trace contextRef="#ctx0" brushRef="#br0" timeOffset="398.6399">17657 4264 2264,'12'-13'-279,"-6"7"134,-3 3 54,-2 2 14</inkml:trace>
  <inkml:trace contextRef="#ctx0" brushRef="#br0" timeOffset="2464.888">17679 4196 2961,'0'-9'722,"0"1"-121,-1 1-107,0 1-95,0-1-27,-1 1-95,0-1-37,-2-3 10,1 1-37,1 3-28,1 0 22,-1 0 66,-1-14 343,0 6-98,0 1-46,-4 1-49,-3-1-56,0 4-153,0-1-44,0 2-41,0-1-35,-10-6 5,-2 1-89,14 10-29,0 0 0,-1 1 0,1 0 0,-1 0-1,1 1 1,-1 0 0,-1 0 19,-24 0 13,24 1-16,0 2 0,0-1 0,0 1 0,0 1 0,0 0-1,0 0 1,0 1 0,1 0 0,0 1 0,-3 1 3,-9 6 11,0 0 1,1 1-1,0 2 0,1 0 1,-4 4-12,15-10 0,1-1 1,0 1-1,0 0 0,0 1 1,1 0-1,0 0 1,1 0-1,0 0 0,0 1 1,1 0-1,0 0 1,-1 8-1,4-15-2,0 0 0,1 0 0,0-1 0,-1 1 1,1 0-1,0 0 0,0 0 0,1 0 0,-1-1 1,1 1-1,-1 0 0,1 0 0,0-1 0,0 1 1,0 0-1,0-1 0,1 1 2,7 19-54,-3 4-3,-6-21 44,1-1 0,0 0 1,0 1-1,0-1 0,1 0 0,-1 0 0,1 0 0,0 0 1,0 0-1,0 0 0,1-1 0,-1 1 0,2 0 13,1 1-16,0-1 0,1 1 0,0-1 0,-1-1 0,1 1 0,0-1 0,1 0 0,-1 0 0,1-1 0,-1 0 0,1 0 0,4 1 16,36 2-31,1-4 85,-42-1-36,1 0 0,-1 0 0,1-1 0,-1 0 0,0-1 0,1 1 1,-1-1-1,0-1 0,0 1 0,0-1 0,0 0-18,5-4 35,-1 0 0,0-1 0,-1 0 1,0 0-1,3-4-35,33-29 104,-3 11-15,-22 4-23,0-5 52,-14 20-39,1 1 1,0 0 0,5-4-80,1 3 169,-12 11-159,0 0 0,-1-1 0,1 1 0,0-1 0,-1 1 0,1-1 0,-1 1 0,1-1 0,-1 1 0,1-1 0,-1 1 0,0-1 0,1 1 0,-1-1 0,0 0 0,1 1 0,-1-1 0,0 0 0,0 1 0,1-1 0,-1 0 0,0 1 0,0-1 0,0 0 0,0 1 0,0-1 0,0 0 0,0 0 0,0 1 0,0-1 0,0 0 0,-1 0-10,1-4 57,0 0 39,0-1 291,0 7-222,0 5-83,0-1-96,0 3-70,0 31 91,0-5-2,1-1 1,2 8-6,12 35-2,-4 4 17,5 18-18,7 1-2,-6-34-28,7 66 33,-17-37-49,8-3-38,-7-4-65,1-43 61,-2-9-7,-4 3-45,-3 24-86,0-37 197,-1-22 49,-2-6 18,-8-6 37,-13-4 116,-9-7 73,18 10-176,-9-7 58,-9-1 43,-54-24 39,55 28-174,4 2-33,-31-14 17,36 16-31,0 0-1,-1 2 1,-10-2-4,-11 2 1,26 3 12,1 0 1,0-2-1,0 0 0,1-1 1,-3-2-14,17 8-1,0-1 1,0 1 0,0-1-1,0 0 1,1 0 0,-1 0-1,1-1 1,0 1-1,-2-3 1,-8-18-41,7 12-2,4 8 22,-1-1 1,1 1-1,1-1 1,-1 1 0,1-1-1,-1 0 1,1 1-1,1-1 1,-1 1-1,1-1 1,0 0 0,0 1-1,1-5 21,6-14-103,1 1-1,1 0 1,1 0-1,0 1 1,8-8 103,36-54-183,-28 48 106,1 0 1,17-13 76,42-42-86,11-24 86,-44 56-57,7-3 57,-25 25-9,-28 29 21,-1 0 1,1 1-1,0 0 0,1 0 1,3-1-13,8-6 63,3-7 52,-4 1 11,-12 16 14,9 3-42,-9 3-34,12 13-40,-18-16-22,1 0 1,-1 1-1,0-1 0,0 1 1,0 0-1,1 0 1,-1-1-1,0 1 0,0 0 1,0 0-1,0 0 1,0 0-1,0 0 0,0 0 1,-1 0-1,1 0 1,0 1-1,-1-1 0,1 0 1,-1 0-1,1 1 1,-1-1-1,1 0 0,-1 1 1,0-1-1,0 0 1,1 1-3,2 15 28,5 5 38,-5-18-49,-2 1 0,1 0 0,-1 0 1,1 0-1,-1 0 0,-1 0 0,1 0 0,-1 0 0,0 1-17,0 8 50,0 45 123,0-1-61,0-1-46,0 4-35,0-42-17,0-19-13,0 0 0,0 0 0,0 0 0,0 1-1,0-1 1,0 0 0,0 0 0,0 0 0,0 0 0,0 0 0,0 0 0,0 1 0,0-1 0,0 0 0,0 0 0,0 0 0,0 0 0,0 0 0,0 0 0,0 1 0,0-1 0,0 0 0,0 0 0,0 0 0,1 0 0,-1 0 0,0 0 0,0 0-1,0 0 1,0 0 0,0 1 0,0-1 0,0 0 0,0 0 0,0 0 0,1 0 0,-1 0 0,0 0 0,0 0 0,0 0 0,0 0 0,0 0 0,0 0 0,0 0 0,1 0 0,-1 0 0,0 0 0,0 0 0,0 0 0,0 0 0,0 0 0,0 0-1,1 0 1,-1 0 0,0 0 0,0 0 0,0 0-1,13 0 167,7 0 103,-1-2-36,-2-5-38,1-7-42,-7 4-62,-6 5-48,0 1 0,-1-1 1,1 0-1,-1 0 0,0 0 0,0-1-44,7-18 139,-4 4-46,-4 10-64,-1 0-1,-1 1 1,0-1-1,0 0 0,-1 0 1,0-1-29,0-16 33,0-10 111,0 33-85,0 4-5,0 0-26,0 4-29,0 2-15,0-3 10,-1 1 1,1-1-1,0 0 0,1 1 1,-1-1-1,1 0 1,-1 1-1,1-1 0,1 3 6,16 32-34,-13-27 29,-1-1 0,-1 1 1,0 0-1,2 10 5,-4-16-11,0 1 1,1-1-1,-1 1 0,1-1 1,1 0-1,-1 0 0,3 4 11,-4-7-5,0 0-1,0 0 1,0 0 0,0 0 0,0 1-1,0-1 1,0 0 0,-1 1-1,0-1 1,1 0 0,-1 1-1,0-1 1,0 2 5,0 15-41,0-19 40,0 0 0,0 0 1,0 0-1,0 1 0,0-1 1,0 0-1,0 0 0,0 0 0,0 0 1,0 0-1,0 0 0,0 1 1,0-1-1,0 0 0,0 0 0,0 0 1,0 0-1,0 0 0,0 0 1,0 1-1,0-1 0,0 0 1,0 0-1,0 0 0,0 0 0,0 0 1,0 0-1,1 0 0,-1 0 1,0 0-1,0 1 0,0-1 1,0 0-1,0 0 0,0 0 0,0 0 1,0 0-1,1 0 0,-1 0 1,0 0-1,0 0 0,0 0 1,0 0-1,0 0 0,0 0 0,0 0 1,1 0-1,-1 0 0,0 0 1,0 0-1,0 0 0,0 0 1,0 0-1,0 0 0,1 0 0,-1 0 1,0 0 0,2 0 2,8 1 8,-3-2 30,-7-3 9,0-11 11,4 7 8,6-3-53,0 0 0,-1-1 0,0-1 0,-1 0 0,4-8-15,17-26 28,-20 34-5,2-6 18,-9 10 14,-2-3 38,0 3 88,0 12-83,0 9-63,0 6-42,1 29-62,2-27 90,-1-15-30,0 0 0,0 0 1,0 0-1,1 0 0,2 4 9,-5-8-1,1 0-1,0 0 0,0 0 0,0 0 1,0 0-1,0 0 0,0 0 1,0 0-1,0-1 0,0 1 1,1 0-1,-1 0 0,0-1 1,0 1-1,1-1 0,-1 1 1,0-1-1,1 0 0,-1 0 1,0 1-1,2-1 2,87 0 3,-84-1-3,-1 1 1,0-1-1,1 0 1,-1-1-1,0 1 1,0-1 0,0 0-1,0 0 1,0 0-1,1-2 0,47-31-3,-31 20 10,-20 13-6,1 0 0,-1-1 1,1 1-1,-1 0 0,0-1 0,0 1 1,0-1-1,0 0 0,-1 0 0,1 0 0,-1 0 1,1-2-2,-1 3 2,0 0-1,0 0 1,0 0 0,0 0 0,0 0 0,0 0 0,1 0 0,-1 0-1,0 1 1,1-1 0,0 1 0,-1-1 0,1 1 0,0-1 0,1 0-2,6-2 12,-8 4-11,0 0 0,-1 0-1,1 0 1,-1-1 0,1 1-1,0 0 1,-1-1 0,1 1 0,-1 0-1,1-1 1,0 1 0,-1 0-1,1-1 1,-1 1 0,1-1-1,-1 1 1,0-1 0,1 1-1,-1-1 1,1 0 0,-1 1-1,0-1 1,0 1 0,1-1-1,-1 0 1,0 1 0,0-1-1,0 0 1,1 1 0,-1-1-1,0 0 1,0 1 0,0-1 0,0 0-1,-1 1 1,1-1-1,0-3 5,0 4-27,0 0-8,0 0-7,0 0 18,0 4-3,0 2 18,0-3 3,-1 0 1,1 0 0,0 0-1,1 0 1,-1 0-1,0 0 1,1 0-1,0 0 1,-1 0-1,1 0 1,0 0 0,1 0-1,0 1 1,28 49 3,-21-35-18,-8-14 15,1-1 0,-1 1 0,1 0 0,0-1 0,0 0 0,0 1 0,0-1 1,1 0-1,-1 0 0,1 0 0,0 0 0,0-1 0,0 1 0,0-1 0,0 0 0,0 1 1,1-1-1,21 4 41,18-7 104,-20-1-38,-14 3-61,-7-1-35,1 0 0,-1 1 0,0-1 0,1 0 0,-1-1 0,1 1 1,-1 0-1,0-1 0,1 1 0,-1-1 0,0 0 0,2 0-11,4-14 61,1 8-40,-8 7-20,0 0 1,-1-1-1,1 1 1,-1-1 0,1 1-1,0 0 1,-1-1-1,1 1 1,-1-1-1,1 1 1,-1-1 0,1 0-1,-1 1 1,0-1-1,1 1 1,-1-1-1,0 0 1,1 1-1,-1-1 1,0 0 0,0 1-1,0-1 1,0 0-1,0 0 1,1 1-1,-1-1 1,0 0-1,-1 1 1,1-1 0,0 0-1,0 0 1,0 0-2,0-7 16,0 0 1,-1 0-1,0 0 1,-1 0-1,1 0 0,-1 0 1,-1 1-1,-2-6-16,-2-2 34,-2 0-1,0 0 1,-4-4-34,-2-3 48,12 16-45,0 1 1,0 0-1,-1 1 0,0-1 1,0 1-1,0 0 1,0-1-1,0 2 1,-1-1-1,0 0 0,0 1 1,0 0-1,0 0 1,-1 0-4,-32-13 1,26 9-16,11 7 14,0 0 0,-1-1 0,1 1-1,0 0 1,-1-1 0,1 1 0,0 0-1,-1 0 1,1 0 0,-1 0 0,1 1-1,0-1 1,-1 0 0,1 0 0,0 1-1,-1-1 1,1 1 0,0-1 0,-1 1-1,1 0 1,0-1 0,0 1 0,0 0-1,0 0 1,0 0 0,0 0 0,0 0 1,-9 6-15,2-3 2,1-1-7,0 0 1,1 1-1,-1 0 0,1 0 0,-2 3 20,6-6-10,0 1 1,1 0-1,-1-1 0,1 1 0,-1 0 1,1 0-1,0 0 0,0 1 0,0-1 1,0 0-1,0 0 0,0 0 0,1 1 1,-1-1-1,1 0 0,-1 1 0,1-1 1,0 1-1,0-1 10,0 27-110,0 7 9,3-16 39,10-13 7,-3-4 36,22 13-10,-28-13 27,0 0 0,0-1 0,0 0 0,0 0 0,0 0-1,0 0 1,1 0 0,-1-1 0,1 0 0,-1 0 0,1 0 0,-1-1-1,1 1 1,0-1 0,-1 0 0,1 0 0,3-1 2,16-4 2,18-3 14,-2-1 1,28-11-17,-13-4 44,22-15-44,-24 11 22,-46 25-16,30-18 4,-9-4 66,-13 10-40,-11 11-8,-8 4-22,-11 0-25,15 0 19,0 0 0,-1 0 0,1 0 0,0 0 0,0 0 0,0 0-1,0 0 1,0 0 0,0 0 0,-1 0 0,1 0 0,0 0 0,0 0 0,0 0 0,0 0 0,0 0 0,0 0 0,0 0 0,-1 0 0,1 0-1,0 0 1,0 0 0,0 0 0,0 0 0,0 1 0,0-1 0,0 0 0,-1 0 0,1 0 0,0 0 0,0 0 0,0 0 0,0 0 0,0 0-1,0 0 1,0 1 0,0-1 0,0 0 0,0 0 0,0 0 0,0 0 0,0 0 0,0 0 0,0 0 0,0 1 0,0-1 0,0 0 0,0 0 0,0 0-1,0 0 1,0 0 0,0 0 0,0 1 0,0-1 0,0 0 0,0 0 0,0 0 0,0 148 40,0-139-38,1 1 1,-1-1-1,2 1 0,0-1 1,0 0-1,3 9-2,2 6-7,-1 2 11,-5-19-6,0 0 0,1 0 0,0 0 0,0-1 0,1 1 1,-1-1-1,1 1 0,1 0 2,15 19-3,-11-7 1,2-12 19,-5-4-15,-3 0 28,-1 1 25,0 2 38,-1-21-25,0 11-51,0 0-50,0-22-129,0-1 55,0-48-63,-1 56 125,0 0 0,-1 0 0,-1 1 0,-1-1 1,-1-4 44,-18-49-79,16 53 78,-2-6-1,-1 1 0,-8-12 2,-9-19-2,-3-28 0,12 46 41,-14-21-39,-5-10-12,32 58 13,-1-1-1,0 1 1,0 1 0,-1-1 0,-5-4-1,9 6-88,3 7-8,0 0 60,0 0 68,0-2 109,0 2-110,0-1-53,0 0-81,0 1-76,0-1-103,0 0-121,0 1 151,0-1-37,1 2-97,5 0 73,0 1 159,1-1-47,0 2-42,0-1-40,9 3-384,-1 1-113,-2-2 102,-1 0-38,6 0-305,10-2-460</inkml:trace>
  <inkml:trace contextRef="#ctx0" brushRef="#br0" timeOffset="3138.8427">20060 4196 6233,'0'-8'601,"0"-1"-67,0 2-62,0-1-60,-1 1-54,1 0-52,-1 0-48,0 0-43,0 1-41,-1-1-36,-2-5 45,-1-1-102,-2 1-69,-7-8-48,0 0-52,-4-11-88,16 25 136,-1 0 1,0 1-1,-1 0 0,1 0 1,-1 0-1,0 0 1,0 1-1,-3-3 40,5 5-13,-1 0 0,0 0 0,-1 0 0,1 0 0,0 1-1,0-1 1,-1 1 0,1 0 0,-3-1 13,-16-1-25,-1-1 42,9 0 15,10 2-12,-1 1-1,0-1 1,1 1-1,-1 1 1,0-1-1,-2 0-19,-36 9 146,25-4-74,-37 11 223,10 7-96,21-8-42,2 2 1,-13 11-158,-18 15 178,31-30-126,-16 10 20,31-16-62,1 0 1,0 1 0,0 0 0,1 0-1,0 0 1,0 1 0,-1 3-11,-24 36 37,-8-6-39,36-39 1,-1 1 0,1-1-1,0 1 1,-1-1 0,1 1-1,0 0 1,1-1 0,-1 1 0,0 0-1,1 0 1,0 0 0,0 1-1,0-1 1,0 0 0,0 0-1,1 1 1,-1-1 0,1 0-1,0 1 1,0-1 0,0 0-1,0 1 1,1 1 1,0 20-6,-2-17 2,1-6 4,0-1 0,0 0 0,0 0 0,0 1 0,0-1 0,0 0 0,0 1 0,0-1-1,0 0 1,0 0 0,1 1 0,-1-1 0,1 0 0,-1 0 0,1 0 0,-1 1 0,1-1 0,0 0-1,-1 0 1,1 0 0,0 0 0,0 0 0,0 0 0,0 0 0,0-1 0,0 1 0,0 0-1,0 0 1,0-1 0,0 1 0,0-1 0,1 1 0,-1-1 0,0 1 0,0-1 0,0 0-1,1 1 1,0-1 0,46 14 47,-39-12-27,0-1 0,0 0 0,0 0 0,0-1 0,1 0 0,-1-1 0,0 1 0,6-3-20,33-10 89,3-4 34,-17 5-20,-20 7-40,1-2 1,-1 0-1,0 0 1,-1-2-1,0 1 1,0-2-1,-1 0 1,4-4-64,-4 4 51,27-21 158,-13 10 19,-1 0-1,3-6-227,-19 18 70,-1-1 1,0 0-1,-1 0 1,0-1-1,0 0 1,-1 0-1,1-5-70,23-68 371,8 5-40,-32 59-255,0 0 0,-2-1 1,-1 1-1,0-1 0,-1-6-76,1-58 209,-3 32-123,0 36-70,0-19 32,-1-52 35,-1 64-68,0-1 0,-2 1 0,-1 0 1,-4-12-16,9 35 0,-15-50-8,-15-33 8,11 28-4,18 51 2,-1-1 0,1 1 0,-1 0 0,0 0 0,0 1 0,-1-1 1,0-2 1,-4-4 1,0-8 27,-5 15-34,12 4 6,1 0 0,-1 0 0,1 0 0,0 0 0,-1 1-1,1-1 1,-1 0 0,1 0 0,-1 0-1,1 1 1,-1-1 0,1 0 0,-1 1-1,1-1 1,-1 0 0,1 1 0,-1-1 0,0 1-1,1-1 1,-1 0 0,1 1 0,-1-1-1,0 1 1,1 0 0,-1 0-1,1 1-1,-1 0 1,1-1-1,-1 1 1,1 0-1,-1-1 1,0 1-1,0 0 1,0 0-1,0-1 1,0 1-1,0 0 2,0 6-6,0 0 0,0 1-1,1-1 1,0 0 0,1 0 6,27 109-45,6 27 36,-11-14 25,-7-32-5,14 41-11,-14-80 0,30 128 4,-35-129-22,18 86-34,-9-73-55,7-4-109,-17-45 45,-3 1-50,-4-4-10,0 0-139,7-7-408,-8-10 495,-1 0-43,0 2-56,-1 2-70,-1-4 42,0-1-50,0 0-1068,0-1 520,0 0-453</inkml:trace>
  <inkml:trace contextRef="#ctx0" brushRef="#br0" timeOffset="4300.7356">16863 5035 5369,'-19'0'1889,"15"-1"-723,4 0-819,0-1-41,0-1 3,0-1-73,0 0-59,0 0-47,0 1 10,0 2-25,0 1-5,0 0-70,0 4-52,0 3 13,0-3 2,-1 0 0,1 1-1,1-1 1,-1 0 0,1 1 0,0-1-1,0 0 1,0 1-3,8 22 85,-1 1 0,-1 1 0,1 15-85,-4-16 90,0 6 37,1 6 44,4 16 44,21 93 408,-16-84-388,-3-6-83,3 39 65,-6-7-83,-3-31-74,10 61 11,-10-41-104,-4 1 33,-2 32-87,0-5-93,1-87 113,-1 28-45,0-46 103,1 0 0,-1 0 0,1 0 0,-1 0 0,0 0 0,0-1 0,-1 1 0,1 0 1,0-1-1,-1 1 0,0-1 0,1 1 0,-3 1 9,0 0-64,4-4-51,0 0-55,0 0-151,-4-4-75,-3-4 181,0-2 36,-4-6-37,0-3 43,2 4 60,-21-30-162,-7 3 69,7 18 127,-5 2 62,-2 3 108,-13-7 137,1 7 116,7 12 50,12-9 1,28 16-450,-2 0 42,0-1 36,-1 1 35,-2-1 49,0 1 37,-4 0 125,1-1 44,0 1 485,16 0-449,10 0-85,16-2 98,1-2-48,0-2-48,0-3-48,0-1-50,0-1-48,1 0-49,-2-1-50,5-1-56,-1 0-65,-2 1-134,-9 3 6,1 1-44,0 1-47,0 1-47,-10 4 91,0 1-33,0-1-68,0 0-46,2-2-166,-2-1-111,-2 1-47,1 1-88,0 1-86,1 1-81,30 1-1909</inkml:trace>
  <inkml:trace contextRef="#ctx0" brushRef="#br0" timeOffset="5214.3699">17793 6169 5505,'0'0'2565,"0"0"-1824,0-1-40,0 0-268,0-1-36,0-2 96,0-1-115,0 0-105,0-1-96,0 0-87,0 1-77,0 1-69,0 1-58,-4-8-130,-12-31-50,8 22 198,1 0 50,1 8 55,1 0 43,2 5-30,-12-21 100,0 0 44,10 19-93,0 1 0,-1 0 0,0 0 0,0 0 0,-1 1 1,0 0-1,0 0 0,-1 0-73,-18-12 258,-8-6 65,7 1-73,12 11-102,1 5-39,0 4-17,-9 2 0,21 3-83,-23 3 68,3 9-44,17-8-37,1-1 1,-1 1-1,1 0 1,0 0-1,1 0 1,-1 1-1,-1 2 4,-1 5-21,0 0 0,1 1 0,0-1 0,1 1 0,1 0 0,-1 3 21,2-1-29,1-1 1,0 0-1,1 1 0,1 4 29,3 17-65,2 1 0,1 1 65,-6-34-6,0-1 4,2 12-24,1 0 0,0 0-1,6 14 27,-8-26-3,1 1 0,-1-1 0,1 1 0,0-1 0,0 0-1,1 1 4,-1-2 6,0 0-1,0 0 0,0-1 0,1 1 0,-1 0 0,1-1 0,3 2-5,-3-3 21,0 0 0,0 0 0,1 0 0,-1 0 0,0-1 0,0 1 0,1-1 0,-1 0 0,0 0 0,0-1 0,2 0-21,6 0 75,-6 1-9,0 0 1,0-1-1,-1 0 1,1 0-1,5-2-66,25-13 247,-3-6-65,-4-1-44,-4 3-34,-18 15-72,1-1 0,-1 0 0,-1-1 0,3-3-32,-4 3 16,0 0-1,0 0 1,-1 0-1,0-1 1,-1 0-1,2-4-15,8-20 39,1 2-1,1 0 1,11-14-39,-18 32 12,4-8-3,-10 12 34,-1-1 40,-5 9-49,-11 0 12,11 1-30,4 9-10,-1 46-8,-1-10 9,3-1 0,5 38-7,9-30 12,-9-26-16,-5-19 6,1 0-1,0-1 0,1 1 1,-1 0-1,4 5-1,-3-7-6,1-1-1,0 0 1,0 1 0,0-2-1,4 5 7,34 32 19,-34-36 37,-7-5-53,0 0 0,1 0 0,-1 0 0,0 0 0,0 0 0,0 0 0,0 0 0,0-1 0,0 1 0,0 0 0,0-1 1,0 1-1,0-1 0,1 0-3,-1 0 13,1 0-1,1 0 0,-1-1 0,0 0 0,0 1 0,0-1 0,0 0 0,-1 0 0,1 0 0,1-2-12,12-22 68,-6 11-33,9-11 32,6-9-22,-20 28-43,-1 0 0,1 0 0,-1-1-1,-1 1 1,1-1 0,-1 0 0,0 0-2,1-33-22,-2 0 0,-1-9 22,0-3-31,1 39 5,-1 14 25,0 0 0,0 0 1,0 0-1,0 0 0,0 0 1,0 0-1,1 0 0,-1 0 1,0 0-1,0 1 1,0-1-1,0 0 0,0 0 1,0 0-1,0 0 0,0-1 1,0 1-1,0 0 0,0 0 1,0 0-1,0 0 0,0 0 1,0 0-1,1 0 1,-1 0-1,0 0 0,0 0 1,0 0-1,0 0 0,0 0 1,0 0-1,0 0 0,0 0 1,0 0-1,0 0 0,0 0 1,0 0-1,0 0 1,0 0-1,0 0 0,0 0 1,0 0-1,0-1 0,0 1 1,0 0-1,0 0 0,0 0 1,0 0-1,0 0 0,0 0 1,0 0-1,0 0 0,0 0 1,0 0-1,0 0 1,0 0 0,7 11-17,-5-9 16,-1 0 0,0 0 0,1 0 0,-1 0 0,0 0 0,0 1 0,-1-1 0,1 0 0,0 1 0,-1-1 0,1 0 0,-1 1 0,0-1 0,0 1 0,0 1 1,1 11 6,1 0 0,0 0-1,1 0 1,2 4-6,1 8 11,-2-5-10,-3-16 1,0 0 0,0 0 0,0 0 0,1 0-1,0 0 1,0 0 0,0 0 0,1 0 0,0-1 0,0 1 0,0-1 0,1 0 0,0 0 0,0 0 0,0-1 0,1 2-2,-4-5 0,5 5 2,0 0 0,0 0 0,1-1 1,0 0-1,1 1-2,13 2 54,8-6 51,-10-6-53,10-14 72,15-27 86,-23 21-163,43-40-124,-60 57 61,-4-9-24,0 13-14,0 3-92,0 0-76,0 0 43,0 3-43,0 12-162,1-1 57,0 1 47,1-1 40,1 12-117,5 29-339,-6-41 444,0 0-49,0 1-139,-1-3-59,4 17-1102,1-10 527,7 8-484</inkml:trace>
  <inkml:trace contextRef="#ctx0" brushRef="#br0" timeOffset="5715.2594">18677 5285 5281,'-4'-10'310,"0"1"38,-1-7 299,-2-20 947,6 25-1144,0 0-46,1 1-95,-1 0-59,1 0-70,0 0-83,4-9 249,-4 19-336,0-1 0,0 1 0,1 0 0,-1-1 0,0 1 0,0 0 0,1-1 0,-1 1 0,0 0 0,0-1 0,1 1 0,-1 0 0,0 0 0,1-1 0,-1 1 0,0 0 0,1 0 0,-1 0 0,0-1 0,1 1 0,-1 0 0,1 0 0,-1 0 0,1 0-10,-1 0 6,1 0 0,-1 0 0,0 0 0,1 0 0,-1 0 0,0 1 0,1-1 0,-1 0 0,1 0 0,-1 0 0,0 1 0,1-1 0,-1 0 0,0 0 0,0 1 0,1-1 0,-1 0 0,0 1 0,1-1 0,-1 0 0,0 1 0,0-1 0,0 1 0,0-1-6,4 19 61,-3-10-63,0 0 0,0 0 0,1 0 0,0 0 0,1 1 2,6 26-25,-2 32 40,9 19 25,-9-21 26,1 0 89,3 6-155,-2-22 99,-2-1 1,-3 1-1,-1 24-99,1 14 117,6-11-50,-5-42-46,-2-3 6,-2-18-23,1-1 0,0 1 1,0-1-1,1 0 0,1 0 0,5 11-4,18 29-7,-27-52 8,0 0-1,0 0 0,1 0 1,-1-1-1,1 1 0,-1 0 0,1 0 1,-1-1-1,1 1 0,-1-1 0,1 1 1,-1 0-1,1-1 0,0 1 1,0-1-1,-1 1 0,1-1 0,0 1 1,0-1-1,-1 0 0,1 0 0,0 1 1,0-1-1,0 0 0,0 0 0,18-7 26,-13 4-15,9-4 37,-12 6-35,1 0 0,-1-1 0,0 0 0,0 0 0,0 0 0,0 0 0,0 0 0,0-1-1,0 1-12,35-30 170,-33 28-146,0 0 0,0 0 0,0 0 0,0-1 0,-1 0-1,1 0 1,-1 0 0,0 0 0,-1 0 0,1-1 0,-1-1-24,8-16 98,6-11 79,1 4 34,-5 5 31,-6 4-33,-1 3-6,-4 15-185,1 1 39,3 0 103,-4 1-123,-1 1 1,1 0 0,-1-1 0,1 1 0,-1 0-1,1 0 1,-1 0 0,0 1 0,1-1 0,-1 0-1,1 1 1,-1-1-38,5 3 96,0 1-48,12 20 93,0 10-35,14 40 52,5 6-113,-10-31-88,-17-31-122,0 1 1,2 8 164,-4-7-139,0 0-40,1 6-138,-4-14 114,1 1-37,0-1-39,0 0-44,1 1-48,0-1-53,-2-6 4,-1 0-56,10 4-1104,-5-7 557,5-2-439</inkml:trace>
  <inkml:trace contextRef="#ctx0" brushRef="#br0" timeOffset="5953.3019">19902 6350 6337,'40'4'1907,"-24"0"-1122,0 4-9,-8-3-445,-1 1-46,-3-2-105,1 2-39,0 0-38,0 0-36,0 1-35,0 1-33,6 7-94,-2 1-114,-1-2-100,-3-1-88,-3-2-75,-3-5 142,-1-1-36,-3 4-448,2-3 154,2-4 412,0 0 0,0 0-1,1 0 1,-1 0 0,1 0 0,0 0 0,0 0-1,0 1 1,0-1 0,0 0 248</inkml:trace>
  <inkml:trace contextRef="#ctx0" brushRef="#br1" timeOffset="-621595.469">470 7740 1720,'-3'-18'219,"-1"14"-145,0 1-33,-2 0-40,0-1-42,3-4-54,2-7-104</inkml:trace>
  <inkml:trace contextRef="#ctx0" brushRef="#br0" timeOffset="-498296.1534">1 7188 5137,'16'-29'759,"3"5"-91,2 3-92,3 3-92,2 3-90,2 3-91,3 3-90,2 3-90,72-3 134,11-9-104,-20 12-64,8 6-44,-24 1-37,1 0 4,197-7 13,-111-14-14,53-6-14,-71 20 1,96 7-43,-96 0 20,-24 4-14,36 9 39,-125-10-1,43 3-10,2 1-19,35 9 30,-82-10-79,-2 0 41,70 16 35,-61-13-29,-16-3-21,-1-1-34,-4 0-17,1 0-35,-1 0-40,0 0-43,1 0-49,0 1-52,0-1-59,0 1-63,21 7-347,-1 0 41</inkml:trace>
  <inkml:trace contextRef="#ctx0" brushRef="#br0" timeOffset="-496310.7873">4335 9396 3153,'2'-14'417,"2"2"-69,3 2-65,2 2-59,1 2-53,1 0-49,1 1-42,1 1-37,7-4-42,-2-1-66,-12 5 59,0 0 0,0 1-1,0 0 1,0 0 0,1 0 0,-1 1 0,1 0-1,-1 0 1,5 0 6,10-3-9,34-13-13,0 9 46,5-10 67,-21 14-9,5 3 62,2 2 50,1 1 36,21 1 159,-41-3-232,15 1 58,4 5-43,32 14 12,9-10-63,-25 1-24,6 6-97,66 18 45,44 12-21,66 9-3,-194-45-18,0-2 0,33 0-3,-22-2 3,54 13 8,0-10 21,-66-4-6,60 7 50,4-6 33,314-6 514,-246 0-405,-101 0-56,1 4-162,71 15 93,77-15-21,-111-5-44,18 7-28,11 12 15,-80-14-1,4-4-14,7 1 20,10 4-20,-15 2 13,18 2 66,49-2-79,-68-7 39,21 1 123,45-7-162,23-12 138,5 8 20,96-27 115,-137 17-30,8 4-243,-77 12 52,-11 2 53,24-6-105,97-29 143,-122 32-69,26 0-74,-14 1 32,59-10 99,22-9-131,99-13 80,-94 27-52,-3-10-8,-79 15-7,17 4-13,-23-1 39,26-3-39,35-14 50,-76 14 6,32 3-56,-32 1 60,33-5-60,-16-2 25,42-6-7,-31 10-44,-30 3 31,2 1-64,0 0-78,0 1-91,-1 2-104,-2 0-116,-18 0 175,-1-1-33,-1 1-37,-1 1-37,15 6-350,5 6-303</inkml:trace>
  <inkml:trace contextRef="#ctx0" brushRef="#br0" timeOffset="-491965.6224">14109 2384 1912</inkml:trace>
  <inkml:trace contextRef="#ctx0" brushRef="#br0" timeOffset="-490342.295">14081 2384 2104,'0'-1'940,"0"-3"-359,0 0-288,-1 0-55,0 0-47,0 1-40,-2 0-15,0 1-37,-11-1 94,12 3-71,-2-2 318,1 0-288,3 2-152,-3-4 78,-1 0-39,-7-11-53,6 6-5,-2-3-4,-5 5 38,3 2-2,-5-2 17,6 2 15,-1 1 0,-1 0-1,-8-3-44,1 1 35,12 3-22,-1 1 0,0 0 0,0 0 0,-1 0-1,1 1 1,0 0 0,0 0 0,-1 0 0,1 1 0,0 0 0,-1 0 0,1 1 0,-3 0-13,-46 18 55,-1-10-23,-12 15-17,52-18-18,0 0 1,-17 4 2,-8-2-4,11-3 2,0 2 0,-12 5 2,-6 4 4,-1-2-1,-42 7-3,3-12 4,1 9 8,61-15-8,1-2-1,-5-1-3,7-1 5,-1 2 0,1 0-1,-10 4-4,-32 13 31,34-14 2,-1-2 1,0-1-1,-27-2-33,-8 0 55,61 0-52,-1 1 0,0 1 0,0 0 1,0 0-1,-5 1-3,-24 17 2,13-14-2,19-4 0,0 0 0,0-1 0,0 2 0,0-1 0,0 0 0,0 1 0,0 0 0,1 0 0,-1 0 0,1 0 0,-1 0 0,1 1 0,0 0 0,-1 0 0,-74 75 0,75-75 0,-1 1 0,1-1 0,0 1 0,0 0 0,1-1 0,-1 1 0,1 1 0,0-1 0,-2 4 0,-4 10-1,0-3-2,6-13 1,0 1 0,0-1 0,1 1 0,0-1 0,-1 1 1,1 0-1,0 0 0,0 0 0,1 0 0,-1 0 0,0 2 2,1-4 0,0-1-1,0 0 1,1 0 0,-1 0-1,0 0 1,0 0 0,0 1-1,0-1 1,0 0 0,0 0-1,0 0 1,0 0-1,0 0 1,0 1 0,0-1-1,0 0 1,0 0 0,-1 0-1,1 0 1,0 0 0,0 1-1,0-1 1,0 0 0,0 0-1,0 0 1,0 0 0,0 0-1,0 0 1,0 1 0,0-1-1,-1 0 1,1 0-1,0 0 1,0 0 0,0 0-1,0 0 1,0 0 0,0 0-1,-1 0 1,1 0 0,0 0-1,0 0 1,0 0 0,0 0-1,0 0 1,-1 0 0,1 0-1,0 0 1,0 0-1,0 0 1,0 0 0,-1 0-1,1 0 1,0 0 0,0 0-1,0 0 1,0 0 0,-19 0-8,15 0 15,4 5 10,0 58 96,0-34-69,0-6-20,0 25 12,0 10 52,-1-38-48,1-5-13,-1-1 0,2 0 0,0 1 0,3 12-27,4 2 29,-4-18-15,-1 1 0,0-1 0,-1 1 0,0 0 0,-1 0-1,-1 0-13,0 139 114,0 88-45,0-132-15,-1-75-4,-2 0 1,-7 29-51,5-30 58,1 0 0,0 30-58,4 202 90,0-79-63,4-110-31,4 1-1,3-1 0,3-1 1,4 3 4,37 150-31,22 88 20,-43-182 25,-25-87 6,-2 0 0,-2 1 0,-2-1 0,-2 22-20,6 81 66,11 31 0,-9-4-5,10 5-13,-10-24-17,9 19-21,-8-23-4,-2-76 2,0-6 57,-1 60-65,-7-78 111,4 25-111,6-10 79,-6-44-32,-1 1 1,-1 0 0,0 0-1,-2-1 1,-2 17-48,-7 18 96,3-23-15,2-1 0,1 1 0,2 1-81,0 1 107,-3 32-107,-14 41 88,8 5-10,-8 14-12,9-9-1,1-61-24,1 1 34,1 0 0,4 9-75,2-69 0,-1 59 120,-3 16-120,-14 63 121,15-89-24,2 16-97,1-13 94,-5 35-94,-14 42 56,12-62-43,0 0 14,-11 47-27,5-57 9,-57 227 47,61-251-24,-5 35-32,5 19 29,0-44-18,5-26-6,0-1 0,1 1 0,2 0 0,-1 16-5,2 36-7,0-64 3,0 1-1,0-1 0,0 1 1,1-1-1,0 0 0,0 1 0,0-1 1,1 0-1,0 0 0,0 0 0,0 0 1,0 0-1,3 3 5,3 8-17,1 0-15,0-1 0,1 0 0,1 0 1,0-1-1,1-1 0,9 9 32,-18-19-4,0 0-1,1 0 0,-1-1 1,1 0-1,-1 0 1,1 0-1,-1 0 1,1 0-1,0-1 1,0 1-1,0-1 1,0 0-1,0-1 0,1 1 5,18 5-7,13 12 1,15-9 8,-23-1-2,-16-4 0,-1-1 1,0 0-1,1-1 0,-1-1 0,1 1 1,6-2-1,21 1 1,6-1 0,1-1-1,8-3 0,38-15 7,14 10-3,-31-4-23,-1-3 0,15-8 19,4-1-17,1 3-6,-16 4-3,-2-3-1,8-6 27,-7-5-12,-21 9-8,4 0 20,-9 4-6,-35 12 7,1 1 0,-1 0 0,1 1 0,0 1 0,0 1-1,1 0 1,1 1-1,-15 2 5,0 0-1,-1-1 0,1 1 1,0-1-1,-1 0 1,1 0-1,-1 0 0,1 0 1,-1-1-1,1 1 0,-1-1 1,0 0-1,1-1-4,-1 2 9,-1-1-1,0 1 1,0 0-1,0 0 1,1 0-1,-1 0 1,0 0-1,1 0 1,-1 1-1,1-1 1,-1 1-1,3-1-8,0 1 115,-5-4 23,0-11 48,-1 1-45,0 0-41,0 0-33,-4-20-12,-3-14-109,4 20 40,1 11 51,-6-75-24,-10-14 2,10-5-6,-9-4-1,14 63-2,2 0-1,4-27-5,12-106 6,-6 93-5,-3-101 0,-1 27-1,15-13 3,-15-10-6,1-32 2,13 10 6,-9 8-4,10-8 1,-10 13 6,9 4 9,-8 1 14,12-14 85,19-51-116,-26 171 33,-2 5 30,-3-6-63,-1-92 85,10 33 28,-13 37 258,-6-77-371,-2 70 157,2 69-85,-3 1 0,-2 0 1,-2 0-1,-5-17-72,-16-70 61,0 1-42,24 114-19,-4-19-10,-3-25 10,2-70-32,0 67 1,-6-13 31,-7-48-30,18 69 14,2-44 16,2 54-1,-3-15 1,-16-66 16,15 48 32,4-27-48,1 18 45,-7-36-45,-12-12 12,13 46-32,5-4-35,0 31-2,1 28-11,0 0 1,5-14 67,1 9-153,6-17 153,25-103-233,7-25 8,-34 140 141,1-12 84,-3-24-54,1 42 33,-6 30 16,-2 0 0,1 0 0,-2 0 0,1 0 0,-1-8 5,-1 3 0,1 5-12,-1 1 0,-1 0 0,0 0 0,0-1 12,1 9-3,-1 0-1,1-1 1,-1 1-1,0 0 0,1 0 1,-1 0-1,0 0 1,0 0-1,0 0 0,-1 1 1,1-1-1,0 0 1,-1 0-1,1 1 0,-1-1 1,1 1-1,-1 0 0,0-1 1,0 1-1,-1-1 4,-24-7-46,13 1 25,12 6 15,-1 0 0,1 0 0,-1 1 0,0 0 0,1-1 0,-1 1 0,0 0-1,0 0 1,0 1 0,1-1 0,-1 1 0,0-1 0,0 1 0,0 0 0,-2 0 6,-16 0-31,-21-1-84,21 3 18,4 2-34,1 3-58,4-1-14,-2-1-102,-2-2-79,-2-1-78,-17 2-477,10 4 176,-10 7-333</inkml:trace>
  <inkml:trace contextRef="#ctx0" brushRef="#br0" timeOffset="-478535.0076">14385 6691 5561,'2'-2'83,"-1"0"0,1 0 0,0 0 0,-1 0 0,1 0-1,-1 0 1,0-1 0,0 1 0,1-1-83,0-10 469,-3 3-106,-1-1-35,-1-1 21,3-1-81,5-1-98,7-2-112,49-41-114,-39 39 65,0 1 0,1 1 0,1 1 0,0 1-1,25-10-8,-20 13-6,0 1-1,21-3 7,29-5-96,-45 10 21,-2 2-4,1 0-41,32-2-222,14 3-204,-27 4-415,14 4 961,125 20-1545,-189-23 1527</inkml:trace>
  <inkml:trace contextRef="#ctx0" brushRef="#br0" timeOffset="-1098.4854">15003 4445 3881,'13'-38'529,"-7"20"-145,-4 12-99,-1 2-49,0 0-45,-1 0-40,0 1-36,0 0-34,-1-1-2,-2 1-95,-6-1-201,4 3 174,0-1 99,-14-13-176,12 11 80,-9 0 109,2-4 71,2 1 11,-33-16 669,41 22-740,0 0 38,-1 0 49,-14 0 593,15 1-606,1 1-53,1-1-69,1 0-45,-3 0 357,4 4-126,0 0-95,0-1-63,0 2-17,0-2 13,0 0 203,8-3 41,17 1-114,-2 2-39,21 4 64,26 4 33,-36-10-113,4-1-26,11 1-17,19-6-25,-21-3-35,-26 4-21,0 1 0,0 1 0,13 0-7,-11 3 8,0-2-1,10-2-7,24-13 1,4 9 2,-26-2-24,-7 2-25,-1 4-72,-13 3-59,-5-1 24,-3 1-3,1-1-39,0 1-49,-1 0-57,0 1-67,0 0-75,0 1-84,-1 0-93,18 17-1427</inkml:trace>
  <inkml:trace contextRef="#ctx0" brushRef="#br0" timeOffset="10762.3288">5864 5443 1400,'-14'52'49,"5"-24"-70,0-11-66,-4-1-123,12-15 199</inkml:trace>
  <inkml:trace contextRef="#ctx0" brushRef="#br0" timeOffset="13200.7544">6090 1270 4073,'0'0'555,"0"0"-147,0 1 248,0 0-466,0 1-35,0 7-5,-2-1-64,-1 2-47,-2 4-58,-1 0-17,4-4 46,-1 2-22,2 1 0,-1-1 0,2 1 0,0 0 0,1 8 12,0 8-15,-2-7 0,-1-1 0,-1 1 0,-3 10 15,3-16-2,0 0 1,1 0-1,1 1 1,0-1-1,1 1 1,1-1-1,1 3 2,4 19 1,-1-8-12,-1-1 1,0 29 10,-5-28-17,0-18-1,1 1 0,0 0-1,1-1 1,0 1 0,3 8 18,2 3-36,-3-15 14,0 1 0,-1 0 0,0 0 0,-1 0 1,0 4 21,-1 13-45,0-9 40,0-14 27,0-4 14,0 0 24,0 0 16,0-4 28,0-20 108,0 3-50,0-11 30,0-39 158,0 47-185,0-4 63,-1 2 220,-1 0 0,-6-24-448,4 25 447,0-1 0,1-25-447,2 17 261,1-17 85,5 0-68,3 19-122,0 2-12,-6-3 50,-2-31 45,0 63-238,0 0 1,0 1 0,0-1 0,0 0 0,0 1 0,0-1-1,0 0 1,0 0 0,0 1 0,0-1 0,0 0 0,0 1 0,1-1-1,-1 0 1,0 1 0,0-1 0,1 0 0,-1 1 0,0-1-1,1 0 1,-1 1 0,1-1 0,-1 1 0,1-1 0,-1 1-1,1-1 1,-1 1 0,1-1 0,-1 1 0,1 0 0,0-1-1,0 1-1,8-7 12,-2-2-3,-7 8-9,0 1 1,1-1-1,-1 0 0,0 1 0,1-1 0,-1 1 1,1-1-1,-1 1 0,1-1 0,-1 1 1,1-1-1,-1 1 0,1-1 0,0 1 0,-1 0 1,1-1-1,0 1 0,-1 0 0,1 0 1,0-1-1,-1 1 0,1 0 0,0 0 1,-1 0-1,1 0 0,0 0 0,0 0 0,-1 0 1,1 0-1,0 0 0,-1 0 0,2 1 0,0-2-3,1 1 0,0 0-1,-1-1 1,1 1-1,-1-1 1,1 1 0,-1-1-1,0 0 1,1 0-1,-1-1 1,0 1 0,0 0-1,1-1 4,11-6-64,6 5-36,1 3-255,9 0-275,6-4-429,-26-1 489,0 0-88,0 0-35,-4 4 289,0 0 0,0 0 0,0 0 0,1 1 0,4 0 404</inkml:trace>
  <inkml:trace contextRef="#ctx0" brushRef="#br0" timeOffset="13634.8315">6862 1724 7218,'0'-6'443,"7"-7"888,-2 9-793,1 0-48,0 0-105,-3 2-243,1 0-40,-1 1-44,0-1-48,1 0-63,0 0-75,9-4 1,4-2-29,2-4 35,-3 3 44,-11 7 55,-1-1 1,1 0 0,-1 0 0,0 0 0,1 0 0,-1 0 0,-1-1 0,1 0 0,0 0 0,-1 0 0,0 0 21,20-29-50,8-12 52,-23 32 17,-1-1 0,0 1 0,-1-1 0,3-9-19,-4 6 28,0 0-1,-1 0 0,-1 0 0,-1 0 0,0-3-27,0-57 144,-2 71-131,0 0-1,0 0 0,-1 0 1,1 0-1,-1 0 0,-1 0 0,1 1 1,-1-1-1,0 0 0,0 1 1,-1-1-1,1 1 0,-1-1 0,0 1 1,-1 0-1,0 0 0,1 1 1,-1-1-1,-5-3-12,6 5 2,1 1 1,-2 0-1,1-1 1,0 1-1,0 0 1,-1 1-1,1-1 0,-1 1 1,1-1-1,-1 1 1,-1 0-3,1 0-4,-1 0 0,1 0 0,-1 1 0,0 0 0,1 0 0,-1 0 0,0 0 0,1 1 0,-1-1 1,1 1-1,-1 0 0,1 1 0,-1-1 0,-3 3 4,-22 18-31,15-10 14,8-7 9,1 0 0,-1 0 0,1 1 1,1 0-1,-1 0 0,1 1 0,0-1 1,1 1-1,-1 0 0,1 0 0,1 1 0,-2 3 8,1-3-3,-34 64-19,26-39 14,1 1 0,-5 32 8,6-21-3,1-11-1,2 1-1,-2 33 5,8-58 0,0-1-1,1 0 1,0 0-1,1 0 1,0 1-1,0-1 1,1 0-1,0 0 1,1 0-1,0-1 1,0 1-1,1-1 1,3 6 0,8 13-11,-14-23 7,1 0 1,0 0 0,0 0-1,1 0 1,-1-1 0,1 1-1,0-1 1,-1 0 0,2 0-1,-1 0 1,0 0 0,1 0 3,13 6 16,3-2-39,2-2-39,1-2-41,1-2-40,1-1-41,-1 0-43,0-1-41,-1 0-49,-2 1-46,-7 0 68,-1 0-41,28-4-805,-22 0 174,1-1 0,9-5 967</inkml:trace>
  <inkml:trace contextRef="#ctx0" brushRef="#br0" timeOffset="14067.0941">7519 182 3369,'-1'-27'606,"-3"1"94,-1 1 88,-1-1 80,3 17-548,-1-10 200,-1-2 14,5 19-462,-1-1 0,0 1 0,0 0 0,0 0 0,0 0 0,0-1 0,-1 1 0,1 0 0,-1 1-1,0-3-71,-2 1 269,4 2-57,-1 1-71,-2 0-70,2 0-72,1 0 0,-1 0 0,0 0 0,1 1 0,-1-1 1,0 0-1,1 0 0,-1 0 0,0 0 0,1 1 1,-1-1-1,0 0 0,1 0 0,-1 1 0,1-1 0,-1 1 1,1-1-1,-1 0 0,1 1 0,-1-1 0,1 1 0,-1-1 1,1 1-1,-1 0 0,1-1 0,0 1 0,-1-1 1,1 1-1,0 0 0,0-1 0,0 1 0,-1 0 1,-1 29-52,2-23 47,-1 12-24,-1 1 0,0 0 0,-2 2 29,-6 36-41,5 26 23,3 0 0,4 3 18,-1 10 6,-1 113 46,0-8 42,1-136-17,2 0-77,12 51 80,-10-71-48,-1 5 7,3 0 1,4 9-40,4 38 20,-4-18-32,1-16-43,-8-46 3,0 0 0,2-1 0,6 17 52,-6-20-71,-7-4 70,0-7-2,1 0 33,0-6 7,1-23-313,1 0 76,2-4 31,3-11-13,-2 16 53,-2 5-19,0 2 37,1-5-9,4-23-90,-5 29 104,1-4-58,1-4-72,-2 11-14,1-2-53,4-14-368,-5 9 200,-2-7-148</inkml:trace>
  <inkml:trace contextRef="#ctx0" brushRef="#br0" timeOffset="14528.0102">7973 953 5729,'0'0'859,"0"0"-244,0 1 348,0 0-684,0 1-46,0 67-69,0 2-69,0 161 41,0-139-10,0-79-107,1 0-1,0 0 1,1-1-1,1 1 1,2 7-19,2 6 15,-3-5-7,-4-16-9,1 0 0,0 1 0,1-1 0,-1 0 0,1 0 0,0 0 0,1-1 0,-1 1 0,1 0-1,0-1 1,1 0 0,-1 0 0,1 0 0,0 0 0,0 0 0,2 0 1,-6-4 0,14 11-5,-13-12 5,-1 0 0,0 0 0,1 0 0,-1 0 1,0 0-1,0 0 0,1 0 0,-1 0 0,0 0 0,0 0 0,1 0 0,-1 0 0,0 0 0,0 0 0,0 0 0,1-1 0,-1 1 0,0 0 0,0 0 0,1 0 0,-1 0 0,0-1 0,0 1 0,0 0 0,0 0 1,1 0-1,-1-1 0,0 1 0,0 0 0,0 0 0,0-1 0,5-4 4,10-4 14,-13 8-15,1 0 0,-1 0 1,0 0-1,0-1 0,0 1 1,0 0-1,0-1 0,-1 0 0,1 1 1,0-1-1,-1 0 0,1 0 0,0 0-3,24-36 36,12 8 3,-29 19-19,0 1-1,-1-1 1,0 0-1,-1 0 1,0-1-1,-1 0 1,0 0-1,2-8-19,0-25 97,-2 20-21,3-6 49,-5 0 36,-8-11 297,-2 28-253,-3 2-48,5 8 50,4 4-87,-1 55-111,1-25-5,0 0 0,4 21-4,1-24-31,1-1-1,3 8 32,6 22-91,-4-15-8,-1-7-28,-1 1-59,3 9-151,-7-23 116,1 1-41,0-1-43,-1-1-48,1 0-52,-1-1-55,7 18-563,3-3-97,0-6 172,11 13-520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6:40.351"/>
    </inkml:context>
    <inkml:brush xml:id="br0">
      <inkml:brushProperty name="width" value="0.05" units="cm"/>
      <inkml:brushProperty name="height" value="0.05" units="cm"/>
      <inkml:brushProperty name="color" value="#E71224"/>
    </inkml:brush>
  </inkml:definitions>
  <inkml:trace contextRef="#ctx0" brushRef="#br0">1386 2952 1432,'0'4'101,"0"4"-9,0-4 20,0-2-20,0 0 34,0 1 41,0-1 46,-1-2-77,-3 0-60,-13 0 35,14 0 5,2 0 55,1 0 48,0 0 46,0 0 378,0 0 98,0 0 35,0 0-430,0 0-36,0 0-32,0 0-37,0 0-41,0 0-33,0-5 46,0 1-107,0 2-71,0-5-13,0 4 19,0-1 41,0 4-17,0 0-12,4 0 5,13 0-14,-16 0-43,-1 0 1,1 0-1,-1 0 0,0 0 1,1 0-1,-1 0 1,0 0-1,1 0 1,-1-1-1,1 1 0,-1 0 1,0 0-1,1 0 1,-1 0-1,0 0 1,0-1-1,1 1 1,-1 0-1,0 0 0,1-1 1,-1 1-1,0 0 1,0 0-1,1-1 1,-1 1-1,0 0-1,12-8 13,0 1 1,0 1-1,0 0 0,1 1 0,0 0 1,6-1-14,-18 6 0,6-2 16,0 1-1,0-1 1,1 1-1,-1 1 1,0 0 0,1 0-1,5 1-15,4 0 47,4-1 4,-15 1-28,1-1 1,-1 1-1,0-2 0,1 1 1,-1-1-1,1 0 0,-1 0 0,4-2-23,-5 2 11,79-29 140,-49 14-114,-27 12-31,0 0 0,1 1-1,-1 0 1,1 0 0,0 0 0,0 1-1,0 1 1,0 0 0,0 0 0,6 1-6,-8 0 1,0 0 1,0-1 0,0 1 0,0-1 0,5-2-2,22-14 8,14 9 1,-24-1-2,-19 6 0,0 1-1,0 1 1,0-1-1,0 1 1,0-1-1,1 2 1,-1-1-1,0 0 1,6 1-7,2-1 28,0-1 0,0 0 0,0-1 1,0 0-1,12-6-28,-21 8 8,23-5 65,7 6-12,-14 2-28,78-2 89,0 0-45,18 0-30,55 0-24,-166 0-21,-1 0-1,1-1 1,-1 1 0,1-1-1,-1 1 1,0-1 0,1-1-1,-1 1 1,0-1 0,0 1-1,0-1 1,1-1-2,-1 1 2,-1 1 0,1-1 0,0 0-1,-1 1 1,1 0 0,0 0 0,0 0 0,0 1 0,0-1 0,-1 1 0,1 0 0,1 0-2,79 0 65,-43 0-13,-33 0-39,-2 0-8,0 0 0,1 0 1,-1 1-1,0 0 0,5 1-5,24 15 25,-20-14-19,1-1 0,0 0 0,0-1 0,0-1-1,15-2-5,4 1-5,102 1-47,12 0 25,-46 0 57,-92-1-19,-1 0-1,0 0 1,0-1 0,0 0 0,8-3-11,20-5 32,-21 8-13,0 0 0,0 2 0,6 0-19,-3 0 29,0-1 0,16-2-29,-14-2 19,0-1 0,11-5-19,-12 4 8,1 1-1,12-2-7,43-1 14,0-8-5,-46 13-5,-19 2 0,0 1 1,0-1 0,0-1 0,0 0 0,-1-1 0,1-1-1,2-1-4,-2 1 16,-1 0-1,1 1 0,1 1 0,-1 0 0,1 0 0,4 1-15,-5 0 25,1 0-1,-1-1 0,1-1 1,-1 0-1,0 0 1,4-3-25,0 0 49,2 0 0,-1 1 0,1 1 0,4 0-49,39-8 94,-38 9-72,16-3 19,-20 3-25,0 0 1,-1 0 0,15-7-17,10-6 10,79-31-1,-87 36-25,1 2 1,10-1 15,-25 7-9,-9 2 0,1-1 0,-1 0 0,0-1 0,0 0 0,0 0 0,1-2 9,28-15-21,-2-1 1,14-12 20,-14 12 14,-24 15-3,-1-1 1,0 0 0,2-3-12,10-11 39,-1 0 1,0-2-1,-2-1 0,2-6-39,-17 19 11,-1 0 0,0 0 0,-1-1 0,0 0 0,-1 0 0,1-6-11,5-11 12,1-6 9,-1 0 1,-1-1 0,4-38-22,-13 66 5,0 0-1,-1 0 1,0 0-1,-1 0 1,0-1-1,0 1 1,-1 0 0,0 0-1,-2-3-4,-4-26 26,-1-35 22,5 53-32,0 0 0,-2 0 0,0 0 0,-1 1 0,-1 0 0,-8-13-16,-27-28 50,9-8 16,-9 12-13,22 28-34,6 7 8,0 2-1,-15-15-26,-42-38 17,-10-10-49,68 68 29,-1 2-1,0-1 0,-1 2 0,0 0 0,-1 1 0,0 0 0,-1 2 0,0 0 1,-15-5 3,-23-10-3,-31-15 2,-104-43 22,39 32-1,47 16 0,79 26-20,-1 1 1,0 0-1,-6 2 0,-8-3 0,-61-14-31,-1 0-62,26 12 8,37 1 32,25 4 17,-1 1 1,1 0 0,-1 1-1,-14 1 36,1 2-36,12 0 15,0-1-1,-1-1 1,1 0 0,-14-4 21,11 1-11,-7-1 1,0 0 1,0 1-1,-21 1 10,-245 3-18,98 0 36,163 1-10,-1 2 1,-27 6-9,5-1 6,-43 1-1,13 8 7,-14-8-1,44 0 3,-7 4-14,17-3 10,-19 0-10,21-5 5,-18 2 6,-49 11-11,52-4-2,1 2 0,0 2 0,-19 11 2,-170 70-10,103-44-9,-157 75-16,245-106 33,-15 7 1,2 3 1,-5 7 0,48-25-8,1 1 1,0 1-1,1 1 0,1 1 0,1 1 1,1 0-1,1 2 8,0 2-23,2 0 0,0 1 1,2 0-1,-4 12 23,12-22-11,0 0 1,1 1-1,1-1 1,0 2 0,1-1-1,1 0 1,1 1-1,-1 11 11,5-13-6,0 0 0,1 0-1,0 0 1,1 0 0,1 0-1,5 9 7,8 33-4,-14-41 3,-4-12 0,1 0 1,0 0 0,1 0-1,-1 0 1,1 0 0,0 0 0,37 50-4,-5 14 4,9-10-13,-13 0 12,-21-41 1,1 1-1,0-1 1,12 14 0,-6-13 2,15 22 2,-12-7-10,-15-24 6,1-1 0,0 0 0,1 0 0,0 0 0,0-1 0,1 1 0,0-1 0,1-1 0,4 5 0,20 12 0,0 1-3,-1 1 0,-2 1 3,-20-17 8,0-1 0,1-1 0,-1 1 0,1-2 0,1 1 0,0-1 1,0-1-1,0 0 0,5 1-8,181 70 196,-156-59-110,29 18-86,29 22-22,-78-46-2,25 19-55,-10-4-36,-11-8 13,-8-6 6,52 41-329,-50-35 217,0 2-82,-7-5 5,0-1-47,19 31-787,-30-46 1119,18 30-682,10 14-274,-26-41 881</inkml:trace>
  <inkml:trace contextRef="#ctx0" brushRef="#br0" timeOffset="19390.7804">770 2747 2240,'0'0'1125,"-1"0"-454,-2 0-254,-6 0 37,1 0-87,4 0-134,3 0 64,1 0 200,0 0-29,0 0 2,0 0-74,0 0-65,5 0-93,7 1-120,0 4-43,19 23-2,63 66-5,-72-68-55,-20-21-13,1 0-1,0 0 0,1 0 1,-1-1-1,1 1 1,0-1-1,0 0 1,1 0-1,-1 0 0,1 0 1,0-1-1,0 0 1,0 0-1,0 0 1,19 12-4,-17-10 5,0-1 0,0-1-1,0 0 1,0 0 0,0 0-1,1-1 1,-1 0 0,1 0-1,2 0 1,-4-1 0,191 42 83,-158-39-65,0-1-1,1-3 1,11-1-19,7-1 6,280 2 71,-310-1-64,0-1 1,0-2-1,0-1-13,2 0 23,0 1 0,0 1 0,3 2-23,-3 1 22,0-1-1,4-2-21,51-15 39,-53 16-24,-1 0 0,5 2-15,1 0 16,28-4-16,-13-3 3,-6 0 0,1 2 1,14 2-4,-12 1 0,0-2 1,21-6-1,-37 5 0,48-3 1,-42 0 2,-14 3 1,1 1 0,-1 1 0,14 1-4,57 2 19,3 0 58,189 0 299,-245-1-300,0-3 0,21-4-76,-25 2 33,1 2-1,17 2-32,18 3 27,-15 0 2,0-2 1,23-5-30,-29-3 18,-31 5 6,1 0-1,0 2 1,10 0-24,3 2 32,-9 1 5,0-1 1,-1-2-1,7-1-37,43-15 83,-1 10 6,6-9-13,16 8-5,-47 0-29,0-2 1,2-3-43,-3 1 19,2-2 3,-1-2 1,1-4-23,-1 2 10,2-1-4,3 0 6,40-22-12,-57 23 3,43-22 3,-2-3 0,1-6-6,-48 29-3,4-3-9,0-2-1,-2-1 1,28-29 12,-46 40-7,18-18-1,-1-2-1,-2-1 1,-1-2 0,0-4 8,13-21-17,-10 17-32,-3-1 0,14-33 49,-35 61-35,-1-2 1,-1 1-1,2-13 35,-6 16-39,0 0 0,-1 0-1,-1 0 1,-1-18 39,-2 4-40,-2-1 0,-1 1 0,-2 0-1,-1-1 41,0 5-29,-2 0 0,-9-23 29,-16-11-21,21 39 15,-11-21-2,9 16 5,-1 0 0,-2 0 0,-16-20 3,-9 2-3,-2 1 0,-2 2 0,-17-9 3,36 29 0,-36-38-6,41 37-3,-2 2 0,-21-17 9,-53-21-22,49 28 14,11 6-5,-2 1 1,-38-16 12,-55-11-8,-87-20 8,155 53 3,-17-5-46,-25-14 43,-16-13-88,-42-16-121,81 34-186,-78-17 395,9 16-233,-5-9 23,-16 9 47,85 14 99,17 2 4,-1 4-1,-48-2 61,-147 11-41,174 5 37,-24 2 1,0 6 0,1 4 1,-86 22 2,20 9 1,38-20 3,44-8 3,-9 7-7,12 1 10,-11 5 31,0-6 0,-24-1-41,89-18 13,11-1 18,-24 5-31,-35 17 35,36-9-14,-62 9 13,58-13-2,-41 14-32,10 7 30,-68 34-30,125-49 0,0 1 0,2 2 0,0 1 0,2 2 0,0 1 0,1 1 0,2 1 0,-3 5 0,11-10 9,1 0 0,-14 19-9,-27 58 23,43-71-13,-6 10 20,1 0-1,2 1 1,-1 7-30,3-4 35,1-4 38,1 1-1,-5 25-72,17-52 13,-13 50 181,-4 33-194,14-39 102,4 2 41,4 23 77,6-2 35,-5-62-182,1 1 0,1-1 0,0 0 0,1 0 0,1-1 0,0 1 0,1-1 0,4 4-73,3 2 159,1 0 0,3 2-159,-3-4 133,-1 0 0,8 15-133,-8-10 64,28 46 96,6-12-34,-23-31-77,7 12 1,40 44 24,-45-54-34,21 17-40,53 36 10,4-4 1,3-6 0,3-4-1,106 47-10,-19-26 31,37 4-31,-185-74 5,203 64-1,-173-59-6,-53-16 0,37 12-23,12-1 25,112 15-103,-95-10-6,-19-5-32,-48-13 103,1-1-34,0 0-34,0 0-36,1-1-35,0 1-37,0-1-36,1 0-37,-2 0-22,0 1-35,1-1-35,-1 0-36,35 7-408,30 4-352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9:56:09.144"/>
    </inkml:context>
    <inkml:brush xml:id="br0">
      <inkml:brushProperty name="width" value="0.053" units="cm"/>
      <inkml:brushProperty name="height" value="0.053" units="cm"/>
    </inkml:brush>
    <inkml:brush xml:id="br1">
      <inkml:brushProperty name="width" value="0.05" units="cm"/>
      <inkml:brushProperty name="height" value="0.05" units="cm"/>
      <inkml:brushProperty name="color" value="#E71224"/>
    </inkml:brush>
  </inkml:definitions>
  <inkml:trace contextRef="#ctx0" brushRef="#br0">1844 6429 8442,'-26'256'-88,"0"-76"-200,-76 461-256,127-641-1137,1 0 97</inkml:trace>
  <inkml:trace contextRef="#ctx0" brushRef="#br1" timeOffset="13099.3945">4384 7327 2312,'0'3'134,"0"1"68,0 3 246,0 4 402,0-7-512,0 1-49,0-1-85,0-1-116,0-1-109,0-1-38,0 0-34,0 0-38,0 0-40,0 3-73,4-4-93,3 0 9,3 0-222,-6 0-35,-4 0 150,0 0-55,0 0-307</inkml:trace>
  <inkml:trace contextRef="#ctx0" brushRef="#br1" timeOffset="2450.5948">3409 3684 1176,'-64'42'995,"52"-34"-536,6-7-36,5-1-265,0 0-82,-5 1 1,3 0-15,1-1 51,0-1 34,0 1 61,0 0 72,0-1 83,2 5-368,0-2 6,0 1 1,-1-1 0,1 0 0,-1 0 0,1 0-1,-1 0 1,0 0 0,0 0 0,1 0 0,-2 1-2,-12 16 70,13-19-65,1 1 0,0-1 0,-1 0 0,1 1 0,-1-1 0,1 1 0,0-1 0,0 0 0,-1 1 0,1-1 1,0 1-1,0-1 0,0 1 0,-1-1 0,1 1 0,0-1 0,0 1 0,0-1 0,0 1 0,0-1 0,0 1 0,0-1 0,0 1 1,0 0-1,0-1 0,0 1-5,0 6 43,0 12 34,0-4 4,0-3 22,0-1 47,0-11-144,0 0-1,0 0 1,0 0-1,0 0 1,0 1-1,0-1 1,0 0-1,0 0 1,0 0-1,0 0 0,0 0 1,0 1-1,0-1 1,0 0-1,0 0 1,0 0-1,0 0 1,0 0-1,0 0 0,0 1 1,0-1-1,0 0 1,0 0-1,1 0 1,-1 0-1,0 0 1,0 0-1,0 1 1,0-1-1,0 0 0,0 0 1,0 0-1,0 0 1,1 0-1,-1 0 1,0 0-1,0 0 1,0 0-1,0 0 1,0 0-1,0 0 0,1 0 1,-1 0-1,0 0 1,0 0-1,0 0 1,0 0-1,0 0 1,1 0-1,-1 0 0,0 0 1,0 0-1,0 0 1,0 0-1,0 0 1,0 0-1,1 0-5,0 0 15,-1 0 1,1 0-1,0 0 0,0 0 1,0 0-1,-1 0 0,1 0 1,0 0-1,0 0 0,-1 0 1,1-1-1,0 1 0,0 0 0,-1-1 1,1 1-1,0-1 0,0 1 1,-1 0-1,1-1 0,-1 0 1,1 1-1,0-1 0,-1 1 0,1-1 1,-1 0-1,0 1 0,1-1 1,-1 0-1,1 1 0,-1-1 1,0 0-1,1 0 0,-1 1 1,0-1-1,0 0 0,0 0 0,0 0 1,0 1-1,0-1 0,0 0 1,0 0-1,0 0-15,0-4 289,0 5-73,4 0-57,26-2-57,3-8-66,-2 1-15,21 1 9,-31-3-20,-19 10-7,1-1-1,-1 1 1,0 0-1,1 0 1,-1 0-1,0 0 1,1 0-1,-1 1 1,1-1 0,0 1-1,-1-1 1,1 1-1,-1 0-2,3 0 11,-1 0-1,1-1 0,-1 1 1,1-1-1,-1 0 0,1 0 1,-1-1-1,0 1 1,0-1-1,1 0 0,-1 0 1,-1 0-1,1-1 0,0 0 1,0 1-1,-1-1-10,29-18 150,-15 13-40,-13 7-88,-1-1-1,1 0 1,0 0-1,-1 0 1,1 0 0,-1 0-1,0-1 1,0 0-1,0 0-21,3-2 32,0 0-1,0 0 0,1 1 0,-1 0 0,3-1-31,19-9 62,-19 9-54,-6 4-5,0 0 0,0 0 1,0 0-1,0 1 0,0-1 0,0 1 1,1 0-1,-1 0 0,0 0 0,0 0 1,2 1-4,-2-1 2,0 1 0,0-1 1,0 0-1,0 0 0,0-1 1,0 1-1,1 0 0,-1-1 0,0 0 1,0 0-1,1 0-2,18-17 15,-22 18-15,0 0 1,0 0 0,0-1-1,1 1 1,-1 0-1,0-1 1,0 1 0,1 0-1,-1 0 1,0 0-1,1-1 1,-1 1 0,0 0-1,1 0 1,-1 0 0,0 0-1,1-1 1,-1 1-1,0 0 1,1 0 0,-1 0-1,1 0 1,-1 0-1,0 0 1,1 0 0,-1 0-1,59 0 56,36 0-24,-74 4-26,1 14-3,-22-18-3,0 0 0,0 1 1,1-1-1,-1 0 0,0 0 0,0 1 0,1-1 1,-1 0-1,0 0 0,1 1 0,-1-1 1,0 0-1,1 0 0,-1 0 0,0 0 0,1 1 1,-1-1-1,0 0 0,1 0 0,-1 0 0,0 0 1,1 0-1,-1 0 0,1 0 0,-1 0 0,0 0 0,124 0 24,-121 0-24,-1 0 0,1 0 0,-1 0 0,0 0 0,1 1 0,-1-1-1,0 1 1,0-1 0,1 1 0,-1 0 0,19 16-9,-20-16 9,-1-1 0,0 0 0,0 0 0,1 1 0,-1-1 0,0 0 0,0 1 0,1-1 0,-1 0 0,0 0 0,1 0 0,-1 1 0,0-1 0,1 0 1,-1 0-1,0 0 0,1 0 0,-1 0 0,0 0 0,1 1 0,-1-1 0,0 0 0,1 0 0,-1 0 0,1 0 0,-1 0 0,154 0 9,-137 0 1,-17-1-10,0 1 0,0 0 0,1 0 0,-1 0 0,0 0 0,0 0 0,0 0 0,0 0 1,0 0-1,0 0 0,1 0 0,-1 0 0,0 0 0,0 0 0,0 0 0,0 0 0,0 0 0,1 0 1,-1 0-1,0 0 0,0 0 0,0 1 0,0-1 0,0 0 0,0 0 0,1 0 0,-1 0 0,0 0 0,0 0 1,0 0-1,0 0 0,0 0 0,0 1 0,0-1 0,0 0 0,0 0 0,0 0 0,0 0 0,1 0 0,-1 0 1,0 1-1,0-1 0,0 0 0,0 0 0,0 0 0,0 0 0,0 0 0,0 0 0,0 1 0,0-1 1,0 0-1,0 0 0,0 0 0,0 0 0,-1 0 0,1 1 0,0-1 0,0 12-4,0-28-7,0 16-25,0 0-108,0 0 52,0 0-7,0 0-21,0 0-43,0 0-51,0 0-40,0 0-625,0 0 305,0 0-242</inkml:trace>
  <inkml:trace contextRef="#ctx0" brushRef="#br1" timeOffset="3883.8514">4948 1374 2096,'0'0'1113,"-1"0"-484,-2 0-278,2 0-309,-5 0 129,2 1-37,-1 0-9,-3 2 19,-9 12 95,-2 4 14,-30 29-193,-17 19-36,56-56-15,-20 17 51,28-27-49,0 1 1,0-1 0,0 0-1,0 0 1,-1 0 0,1 0-1,0 0 1,0 0 0,-1 0-1,1-1 1,0 1 0,-1-1-1,-1 1-11,3-1 6,1 0 0,0 0-1,-1 0 1,1 0 0,0 0-1,-1 0 1,1 0 0,-1 0-1,1 0 1,0 0 0,-1 0 0,1 0-1,0 1 1,-1-1 0,1 0-1,0 0 1,0 0 0,-1 1-1,1-1 1,0 0 0,-1 0-1,1 1 1,0-1 0,0 0 0,-1 1-1,1-1-5,-21 17 144,13-13-102,7-4-34,0 1 0,0-1 1,0 1-1,0-1 0,0 1 1,0-1-1,0 1 0,0 0 1,0-1-1,0 1 0,0 0 1,1 0-1,-1-1 0,0 1 1,0 0-1,1 0 1,-1 0-1,1 0 0,-1 0 1,1 0-1,-1 0 0,1 1-8,-4 6 22,-3 5 11,-12 30 26,3-3-50,-2 0 0,-14 20-9,0 1 2,25-47-1,-1-1 1,-1 1-1,0-2 0,0 1 1,-2-1-1,1 0 0,-1-1 1,-3 1-2,-5 7 1,-101 101 27,96-95-14,10-11-6,-1 0 1,-13 10-9,-23 10 12,-1 9-8,5-9 1,13 13-1,15-22 1,7-11-4,0 1 0,2 1 0,0 0 0,0 1-1,7-10 2,0 0-1,-1-1 1,0 1 0,-1-1-1,1 0 1,-2 2-2,-37 26 5,9 9 4,-9-9-11,33-23 1,1 0-1,1 1 1,0 0 0,0 1 1,1 0 0,-1-1 0,-1 0 1,0 0-1,-1 0 0,-32 22-3,32-23 5,1 0 1,1 1-1,0 0 1,0 1-3,1 0 4,-2-1 0,1 0-1,-1 0 1,-1 0-4,-23 13 0,-7 5 8,10-1-6,16-17-1,0 1-1,1 1 1,1 0-1,-7 11 0,-58 95 12,74-116-11,-14 23 1,-1-1 0,-2-1 0,0-1 1,-5 2-3,-18 17 46,-20 21 116,15-17-26,45-42-126,-1-1 1,1 1-1,0-1 0,0 1 1,0 0-1,0 2-10,2-4 3,0 0-1,-1 0 1,1 0 0,-1 0-1,0 0 1,0 0-1,0-1 1,0 1-1,-1-1 1,1 1 0,0-1-1,-1 0 1,-1 1-3,-7 2 2,10-5-3,1 0 1,-1 0 0,0 1 0,0-1 0,1 0 0,-1 0-1,0 1 1,1-1 0,-1 1 0,0-1 0,1 0 0,-1 1-1,1-1 1,-1 1 0,0 0 0,1-1 0,-1 1 0,1-1 0,0 1-1,-1 0 1,1-1 0,0 1 0,-1 0 0,1-1 0,0 1-1,-1 0 1,1 0 0,0-1 0,0 1 0,0 0 0,0 0-1,0-1 1,0 1 0,0 0 0,0 0 0,0 0 0,0-1-2,0 0 1,0 1-1,0-1 1,0 0 0,0 1-1,0-1 1,0 1-1,0-1 1,0 0-1,0 1 1,0-1 0,-1 0-1,1 1 1,0-1-1,0 0 1,0 1-1,0-1 1,-1 0 0,1 0-1,0 1 1,0-1-1,-1 0 1,1 0-1,0 1 1,-1-1-1,1 0 2,0 0 0,-11 11-43,5-5-14,2-2-68,4-3-84,0 1-174,0 1 75,0-1 65,0 0 55,0 0 31,0-1 42,0 4-139,0-3 115,0-1 23,0 0-35,0 3-1325</inkml:trace>
  <inkml:trace contextRef="#ctx0" brushRef="#br1" timeOffset="149306.2082">5205 476 3401,'-17'-16'1067,"5"3"-352,-1 0-89,0 1-97,-1 0-107,0 2-117,-1 1-124,8 5-140,-1 0-35,0 1-36,0 1-37,-43-6 58,0-10 38,-5 10 57,26 2-20,-14-3 64,-14-2 76,-10-6-17,36 8-65,-1 1 1,-10-1-125,4 5 159,-36 1-159,-47 5 60,29-1-42,6 2-7,-36 9-11,55-5 8,-69 1-2,-12 9 5,99-14-9,9 0 3,-22 4-5,19 2 10,-16 7-10,10-2 4,-29 5-3,-8 1 8,-51 22-9,-307 112-16,395-136 17,-144 55-8,145-52 7,1 2 0,-38 26 0,10 3-2,2 4-1,3 3 0,2 4 1,-9 14 2,13-10-2,3 2 0,3 3 0,3 2 0,-27 51 2,-2 33-8,68-127 7,-19 36 3,-1 10-2,10-4 2,3 0 0,-9 52-2,6-19 0,14-65-2,-4 21-9,0 10 11,-7 76-6,7 1 0,6 0 0,7 33 6,4-75-6,4 218 50,13-115 65,-11-107-14,-1 2 264,19 102-359,-3-103 237,5 0 1,31 73-238,-14-63 245,15 20-245,-25-67 59,3-2 1,19 23-60,6-2 52,3-2 1,42 39-53,-62-78 29,2-2 0,2-1 1,1-3-1,46 27-29,-41-30 95,46 22-95,-39-31 81,1-3 0,47 12-81,-33-12 61,-2-1 54,19 0-115,65 8 79,-81-20-8,58 1-71,65-9 37,-168-3-34,87-6 78,-1-5 0,97-22-81,-205 31 5,80-14 56,-1-5 0,12-8-61,-14 0 54,8-8-54,-51 17 6,-1-2 1,-1-2 0,-1-2-1,18-16-6,29-27-2,31-36 2,-1-12-48,72-95 48,36-76-68,-16-19-4,-85 107 31,-15 20 15,-68 116 24,32-52 11,-38 47 40,12-38-49,-42 95 5,75-190 129,-54 122 103,14-74-237,-4-41 705,9-178-705,-30 137 247,-14 136-53,-5-19-194,-4 20 134,-5-5-134,-23-97 79,-13-10-52,23 118-30,-3 0 1,-5 2-1,-23-40 3,14 43-31,-5 2 0,-3 2-1,-28-32 32,23 45-49,-2 3 0,-4 3 0,-2 2 0,-3 4 0,-38-26 49,55 48-58,-1 3 0,-2 2-1,-1 2 1,-1 2 0,-1 3 0,-9-1 58,-3 3-272,-70-14 272,28 15-182,-5 4-39,40 9 93,0 4-81,-1 1-74,-1 3-70,-1 3-65,-1 0-59,0 3-54,-2 1-50,-50 4-261,-69 5-357,199-15 1197</inkml:trace>
  <inkml:trace contextRef="#ctx0" brushRef="#br1" timeOffset="169483.8779">4486 605 5681,'-53'2'486,"-65"10"785,90-8-1001,1-1-51,-1 0-82,0-2-77,-28 4-68,1 2-18,-28 2 30,-14-4 57,33-5 40,-9-4-101,-46-13 127,34 12 37,-33 5-164,39 0 48,-88 5 14,4 12-16,105-14-33,3 0 9,-7 4-22,-50 15 18,40-6-9,3-3-5,6-2 0,-2 4-4,8 2 8,-46 23-8,75-29 1,-128 52-18,3 6 1,-47 34 16,77-27-27,3 5 0,-77 70 27,130-97-9,-13 9-23,-51 55 32,44-25-31,-39 59 31,-63 99 7,169-223-4,-152 218 26,101-134 18,-8 28-47,-101 241 40,154-319-40,-16 55 0,28-59 0,0 13 0,3-16-3,0-1-4,1-11 0,2 1 0,1 0 0,3 0-1,1 0 1,4 42 7,7-19-8,3-1 0,4 0-1,2-1 1,4 5 8,-15-52-6,6 22-38,2 0 1,14 29 43,-13-42-34,1-1 1,1 0-1,2 1 34,60 70-150,-28-35 28,10 11-101,3-2-1,16 9 224,78 59-227,-91-83 166,36 29 6,14 1 44,1-12 18,-24-16 50,19 19-57,41 39 100,-45-52-7,-56-34-42,144 86 166,166 93 293,-64-57-173,-202-107-220,1-5 0,20 1-117,38 3 113,1-7 0,141 15-113,-199-40 103,89-1-103,-128-12 43,0-2 0,0-3 0,46-12-43,16-9 155,38-18-155,-66 15 189,86-43-189,-15-7 292,35-28-292,-43 14 155,113-79 174,-10-13 69,-185 123-185,-3-3-1,-4-3 1,3-8-213,-45 48 66,12-12 29,18-18 197,0-8-292,19-37 214,32-72 164,-11-5 4,-40 65-163,14-43 55,-43 94-110,-4-2 0,6-31-164,-14 26 236,3-45-236,-17 105 15,7-55 164,-2-27-179,-5 48 73,-3 0 1,-2 0 0,-9-44-74,-9-18 151,-5 1 1,-12-22-152,13 57 72,-3 1 0,-7-7-72,-63-106 60,-3 4-120,72 135 28,-2 1-1,-1 2 0,-9-6 33,-102-97-141,-96-71 141,68 73-26,53 54 43,-3 6 0,-69-32-17,2 5-61,66 43-76,-23-4 137,-40-5-120,150 62 92,-212-80-193,121 52 97,-2-1-36,46 13 27,-91-30-218,73 33 112,-3 3-35,44 11 100,11 2 7,-154-34-428,110 29 313,-14 2-105,52 9 151,-3 2-33,1 1-97,-2 0-58,-120 1-988,63 1 533,-54 0-331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4:02.691"/>
    </inkml:context>
    <inkml:brush xml:id="br0">
      <inkml:brushProperty name="width" value="0.05" units="cm"/>
      <inkml:brushProperty name="height" value="0.05" units="cm"/>
      <inkml:brushProperty name="color" value="#E71224"/>
    </inkml:brush>
  </inkml:definitions>
  <inkml:trace contextRef="#ctx0" brushRef="#br0">26 103 1744,'0'0'543,"0"0"-203,0 0-154,0 0-43,0 0-74,-4 0-32,-13 0-32,13 0 27,4 0 20,0 0 39,0 0 213,0 0 80,0 0 51,0 0 14,0 0-69,0 0-133,0 0-37,0 0-30,0 0-22,0 0-15,0 0 1,0 0-19,0 0-6,4 0-4,54 0 355,-1 0-88,0 0-76,0 0-65,13 0-19,2 0-55,168 0 216,-137 0-366,98 0 15,-201 0-32,1 0 0,-1 0 0,0 0 0,1 0-1,-1 0 1,1 0 0,-1 0 0,0-1 0,1 1 0,-1 0 0,0 0-1,1 0 1,-1 0 0,0 0 0,1-1 0,-1 1 0,0 0-1,1 0 1,-1 0 0,0-1 0,0 1 0,1 0 0,-1-1 0,0 1-1,0 0 1,1-1 0,16-16 2,-17 17-2,0 0 0,0-1 1,0 1-1,1 0 1,-1 0-1,0-1 0,1 1 1,-1 0-1,0 0 1,0-1-1,1 1 0,-1 0 1,0 0-1,1 0 1,-1 0-1,0-1 1,1 1-1,-1 0 0,0 0 1,1 0-1,-1 0 1,1 0-1,-1 0 0,0 0 1,1 0-1,-1 0 0,42 0 38,78 0 110,-81 0-130,-2 0 7,-33 0-22,11 0 39,-10 0-36,-1 0 1,-1 1-1,1-1 1,-1 0-1,0-1 1,1 1-1,-1-1 1,0 1 0,1-1-1,-1 0 1,1 0-7,2-10 12,0 3 0,16 5 14,-10 3-70,0 0 61,28 0 197,-22 0-182,-9 0-60,1 0-39,0 0-49,0 0-55,-7 0 116,8 0-282,0-1 49,-2 0 40,-1 0 35,5-2-111,14-8-341,-18 7 408,1 0-51,46-22-1540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4:17.588"/>
    </inkml:context>
    <inkml:brush xml:id="br0">
      <inkml:brushProperty name="width" value="0.05" units="cm"/>
      <inkml:brushProperty name="height" value="0.05" units="cm"/>
      <inkml:brushProperty name="color" value="#E71224"/>
    </inkml:brush>
  </inkml:definitions>
  <inkml:trace contextRef="#ctx0" brushRef="#br0">27 26 2393,'0'-2'163,"0"0"-64,0-1-33,0-1-54,0 2 24,0 1 59,0-1 86,0 0 75,0 0 110,0 0-136,0 1 35,0 0 36,0-1 41,-5 2-259,-12 0 66,13 0 87,4 0 111,0 0 32,0 0-27,0 0-86,4 0-72,13 0-104,-12 0-42,-1 0-20,150 0 113,-129 0-112,64 0 165,-58 0-139,-28 0-47,0 0 0,-1 1 0,1-1-1,0 0 1,0 1 0,-1-1 0,1 1-1,0 0 1,-1 0 0,1 0 0,-1 0-1,1 1 1,-1-1 0,1 1-8,17 8 42,7-8 0,-23-3-35,0 1 0,0 0-1,0 0 1,0 1 0,0-1 0,-1 1 0,1 0 0,0 0 0,0 0 0,3 1-7,5 6 18,-9-6-14,-1-1 0,0 1 0,1-1 0,-1 1 0,1-1 0,-1 0 0,1 0 0,-1-1 0,1 1 0,0 0 0,0-1 0,-1 0 0,1 1 0,0-1 0,1 0-4,3 0 14,-1 1 0,1 0 0,-1 0 0,0 0 0,1 1 0,-1 0-1,0 0 1,0 1 0,0 0 0,4 2-14,-5-3 13,-1-1 0,1 0-1,0 0 1,-1 0 0,1 0 0,0-1 0,0 0-1,0 0 1,0 0 0,0-1 0,1 0-13,8 0 36,10 2 42,-16-1-51,0 0-1,1 0 1,-1-1-1,0 0 1,8-2-27,11-4 47,-17 3-27,1 1 1,0 1-1,-1 0 1,1 0-1,0 1 0,1 1-20,60 0 92,31 0-14,-95 0-68,-1 0 0,1 0 0,0-1 0,-1 0 1,6-2-11,12-6 40,-22 7-36,0 1 0,-1-1 0,1 1 0,0 0 0,1 0 0,-1 0 0,0 1 0,0-1 0,0 1 0,0 0 0,0 0 0,1 0 0,-1 0 0,0 0 0,0 1 0,0-1 0,1 1-4,16 5 15,7 1 8,-24-7-21,-1 0 1,1-1-1,-1 1 0,0-1 0,0 1 1,1-1-1,-1 0 0,0 0 0,0 0 1,1-1-3,0 1 1,-1-1 0,0 1 0,1 0 1,-1 0-1,1 1 0,0-1 0,-1 0 0,1 1 1,0-1-1,1 1-1,5 0-42,15 0 9,-14 0-5,-1 0-41,1 0-63,0 0-112,-5 0 81,0 0-35,0 0-39,0 0-42,1 0-44,-1 0-50,5 0-243,5 0-264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5:31.622"/>
    </inkml:context>
    <inkml:brush xml:id="br0">
      <inkml:brushProperty name="width" value="0.05" units="cm"/>
      <inkml:brushProperty name="height" value="0.05" units="cm"/>
      <inkml:brushProperty name="color" value="#E71224"/>
    </inkml:brush>
  </inkml:definitions>
  <inkml:trace contextRef="#ctx0" brushRef="#br0">0 26 1424,'15'0'-153,"-8"0"9,-4 0-55,-2 0-161</inkml:trace>
  <inkml:trace contextRef="#ctx0" brushRef="#br0" timeOffset="1345.3719">411 52 1664,'0'0'526,"0"0"-211,0 0-137,0 0-19,0 0-64,0 0 10,0 0-11,0 0 47,0 0 40,0 0 35,0 0 280,0 0 10,0 0-279,0 0-33,0 0 77,0 0-90,0 0-111,0 0-116,0 0-39,0 0-9,0 0 12,0 0 34,4 0 44,4 0 20,2 0 61,38 0 422,-33 0-399,45 0 231,-33 3-79,-4 8 10,-5-2-41,0-6-24,12-3 191,1 0-49,-1 0-46,0 0-42,-1 0-39,1 0-36,29 0 83,-6 0-113,1 0-62,124 0-3,-99 0-13,-66 0-50,0-1-8,1 0-1,-1-1 1,0-1-1,13-4-9,-14 4 17,0 0-1,0 1 1,0 0-1,10 0-16,-16 2 10,-1 0 1,0-1-1,1 1 0,-1-1 1,0 0-1,0-1 0,0 1 0,0-1 1,5-2-11,14-5 35,-7 6 2,0 1 0,0 1 0,0 1 0,13 1-37,1-1 20,-6 1-4,-13 0-11,1-1 0,-1-1 0,1 0 0,-1 0 0,3-2-5,10-6 7,-20 7-5,0 0 0,0 0 0,0 0 0,0 1 0,0 0 0,1 0 0,-1 0 0,0 1-1,6 0-1,35 0-44,-5 0 78,56 0 106,-66 0-127,-1 0-36,-2 0-36,-1 0-46,0 0-55,1 0-62,-28 0 61,0 1 11,0 0-17,0 1-51,0 1-58,0 1-47,0 6-780,0-7 379,0-2-314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6:11.258"/>
    </inkml:context>
    <inkml:brush xml:id="br0">
      <inkml:brushProperty name="width" value="0.05" units="cm"/>
      <inkml:brushProperty name="height" value="0.05" units="cm"/>
      <inkml:brushProperty name="color" value="#E71224"/>
    </inkml:brush>
  </inkml:definitions>
  <inkml:trace contextRef="#ctx0" brushRef="#br0">823 361 2753,'0'-5'957,"1"-1"-553,-1-3 2,0-2-50,-3-1-67,-3-1-85,-4 0-116,-4-3 68,-10-9 143,-38-36 473,45 45-583,3 2-71,-14-12 216,4 6-56,0 3-65,1 1-75,19 14-121,-27-15 159,6 9-86,4 3-55,-13-13 4,23 16-35,0 1 0,0 0-1,0 0 1,-1 1 0,-7 1-4,0-1 0,11 1-2,-1 0 0,1 0 0,0 0 0,0 1 0,0 1 0,0-1 1,0 1-1,0 1 0,1-1 0,-1 1 0,1 1 0,-1 0 2,-22 12-11,-13 7-60,-26 21 71,57-38-5,3 0 2,0-1 0,1 1 0,-1 0 0,1 1 0,1 0 0,-1 0 0,1 1 0,1 0 0,0 0 0,0 0 0,1 1 0,0 0 0,0 0 0,1 2 3,1 2-1,1 0 1,1 0 0,0 0-1,1 0 1,1 1 0,0-1-1,1 0 1,1 1 0,-1-2 6,2 1 0,0-1 0,0-1 0,1 1 0,1-1-1,5 10-5,12 16 39,13 15-39,-7-12 17,-21-28-12,1 0 0,1 0 1,0-1-1,1 0 0,0-1 1,1 0-1,0-1 0,1 0 1,0-1-1,10 5-5,-18-11 1,13 8-1,0-1 0,2 0 0,-1-1 0,1-1 0,0-1 0,1-1 0,18 3 0,-11-6 16,0 0 0,0-3 0,13 0-16,-24-2 35,-1 0 1,17-4-36,-24 4 21,-1 0 1,1-1-1,-1 0 0,0-1 1,7-4-22,3-5 61,0-1 0,-1 0 0,0-2 0,-1 0 0,-1-1 0,7-10-61,-17 20 19,7-8 50,0-2 0,-1 1 0,6-14-69,0-5 119,-1-1 0,-1-4-119,-12 33 15,3-12 54,0 1 1,-1-1-1,1-12-69,1-40 150,-3 23-56,5-9 28,-6 41-69,0 1 0,-2-1 0,1-14-53,-8-7 34,-10-5-50,10 29-14,-13-22-140,17 32 148,1 1-1,-1 0 1,0 0-1,0 0 0,0 0 1,0 0-1,0 1 1,0-1-1,0 1 1,-1-1-1,1 1 0,-1 0 1,-1-1 22,-6-1-13,-1 1-76,-1 1-73,-2 1-71,1 0-66,-1 2-63,2-1-61,0 2-57,-9 4-151,-10 7-205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6:11.896"/>
    </inkml:context>
    <inkml:brush xml:id="br0">
      <inkml:brushProperty name="width" value="0.05" units="cm"/>
      <inkml:brushProperty name="height" value="0.05" units="cm"/>
      <inkml:brushProperty name="color" value="#E71224"/>
    </inkml:brush>
  </inkml:definitions>
  <inkml:trace contextRef="#ctx0" brushRef="#br0">1054 172 5257,'-7'-7'447,"-1"0"-38,1 1-34,-1 0-33,-8-5 246,-1 1-114,0 1-103,-1 0-90,0 1-77,0-1-66,-5-1-35,0-1-59,-18-6 67,-4 5-51,-1 2-44,3 3-34,39 6 14,-34-3-37,1 2 1,-1 2-1,-2 1 41,-13 0-33,33-1 23,0 1 0,0 1 0,0 1-1,0 1 1,0 1 0,-14 5 10,-36 8-4,50-14 6,0 1 0,1 1 1,0 0-1,-12 7-2,-21 15 8,37-19-17,1 0 1,0 1-1,1 1 1,-3 3 8,13-11-4,0 1 1,0-1-1,1 1 1,-1-1-1,1 1 1,0 0 0,0 0-1,0 0 1,1 0-1,0 1 1,-1-1-1,1 0 1,0 3 3,-1 10-32,1 0 0,1-1 0,1 4 32,-1 7-54,-1 9-23,0-12 1,1-1 0,2 1 1,0-1-1,4 22 76,-2-31-43,1-1-1,0 0 1,0 0 0,3 2 43,31 54-213,-10-22 43,-22-33 120,0-1-7,1 0 0,0-1 0,0 0 0,1 0 0,3 2 57,5-1-62,0 0-1,0-1 1,1-1-1,0 0 1,1-2 0,0 0-1,1-1 1,0-1-1,12 2 63,-14-5-70,0-1 0,0-1 0,16 0 70,52-3-165,-33 0 91,-32 1 52,0-2 1,19-2 21,-25 1 4,0-1 1,0 0-1,10-5-4,-7 1 36,0 0 0,13-9-36,41-31 130,-46 29-11,-1-1-1,13-14-118,6-17 195,-24 25-95,-12 17-65,44-55 178,-41 49-159,-1 0 1,0-1-1,-1-1 1,0 0-1,2-9-54,1-4 95,-2-1-1,-1 0 0,-1-1 1,-2 0-1,-1 0 0,-1 0 0,-2-5-94,-2 29 13,0 0 1,-1 0-1,0-1 0,0 1 0,-1 0 0,0 0 0,-1-5-13,-13-16 0,-10 0-37,12 15 7,0 1-39,-1 2-40,0 0-40,-2 3-41,-1 2-44,-3 2-43,-1 3-44,-29 5-370,-8 6-83,45-7 592,-136 22-1678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5:40.321"/>
    </inkml:context>
    <inkml:brush xml:id="br0">
      <inkml:brushProperty name="width" value="0.05" units="cm"/>
      <inkml:brushProperty name="height" value="0.05" units="cm"/>
      <inkml:brushProperty name="color" value="#E71224"/>
    </inkml:brush>
  </inkml:definitions>
  <inkml:trace contextRef="#ctx0" brushRef="#br0">1078 1414 1016,'2'0'-246,"1"0"77,-1 0 72,1 0 66,0 0 61,-1 0 55,1 0 50,0 0 42,1 0 112,0 0 51,3 0 313,4 0 493,-6 0-679,0 0-36,-1 0-69,0 0-114,0 0-88,0 0-103,0 0-120,32 0 98,-25-1-28,1 1 0,-1 1-1,1 0 1,-1 0 0,0 1 0,0 1 0,0 0 0,0 0-1,10 5-6,26 1 15,-34-5-14,-1 1 0,1 0 0,-1 1-1,10 6 0,-11-5 6,1-1 0,0-1 0,0 1 0,0-2 0,1 0 0,2 0-6,57 5 76,-36-2 58,19 8-134,-27-7 69,0-1 1,1-1-70,52 2 167,-42-1-73,-14-1-5,0-3 0,0 0 0,19 0-89,21-2 114,-22 1 13,1-2 1,0-2-1,12-4-127,21-11 147,0 9-4,4-9-23,-57 14-75,0 2 1,5 1-46,-4 1 50,1-2 1,22-4-51,-8-3 40,-25 4-19,1 0 0,-1 2 1,1 0-1,14 1-21,372 1 138,-386 0-132,-1 1 1,0 1 0,0 1 0,0 0-7,-3 0 5,-1-1 0,1-1 0,10 1-5,51-11 27,-68 10-25,1-1 0,-1 1 1,0 0-1,1 0 0,-1 1 0,3 0-2,7 3 4,-1-3 2,-1-1-1,1 0 1,-1-1-1,1 0 0,-1-1 1,0-1-1,1 0 1,-1-1-1,12-3-5,4-1 21,-13 4 9,-1 2 0,0 0 0,15 0-30,-18 2 27,-1-2 1,0 1 0,8-3-28,41-14 125,-14 10-28,-27 4-45,1 0-1,-1-2 0,0 0 0,3-2-51,24-14 129,-34 15-87,-1 0 0,1 1-1,0 1 1,2-1-42,8 1 60,-18 4-47,0-1 0,-1 0 0,1 1 0,0-2 0,-1 1 1,1 0-1,-1-1 0,1 1 0,-1-1 0,1 0 1,-1 0-1,0 0 0,0-1 0,0 1 0,0-1 1,1-2-14,-2 3 5,3-3 13,1-1 0,-1 1 0,1 0 0,0 1 0,7-4-18,17-8 75,7-7-15,3-1-41,32-19-9,-53 30-4,1 1 0,1 1 0,0 1 1,1 0-7,-10 6 4,0-1 0,0-1 1,-1 0-1,5-4-4,24-10 8,-35 18-8,-1 2 1,0-2-1,0 1 1,0 0-1,-1-1 1,1 0 0,0 0-1,-1 0 1,1 0-1,-1 0 1,1-1 0,-1 1-1,0-1 1,0-1-1,2 0 2,-1 1 0,0 0-1,1 0 1,0 0 0,0 0 0,3-1-2,-4 2 2,0 0 1,0 0-1,0 0 0,-1-1 0,1 1 1,2-3-3,-5 3 0,0 0 0,1 1 0,-1-1 0,0 0 0,0 0 0,0 0 0,0 1 0,-1-1 0,1 0 0,0 0 0,-1 0 0,1 0 0,-1 0 0,0-1 0,0 1 0,0 0 0,0-1 0,0 0 0,1 0 0,-1 0 0,1 1 0,-1-1 0,1 0-1,0 0 1,0 0 0,0 1 0,0-1 0,0 0 0,1 1 0,-1-1 0,1 1 0,0-1-1,-1 1 1,1-1-1,-1 1 1,0-1 0,1 0-1,-1 1 1,-1-1-1,1 0 1,0 0 0,-1 0-1,1 0 1,-1 0 0,0 0 0,0-4 5,0-1 0,0 1 0,-1 0 0,0-1 0,-1 1 0,1 0 0,-1 0 0,-1 0 0,1 0 0,-1 0 0,-1 0 0,-3-5-5,-6-8 20,5 7-1,0 1 1,-1 0-1,-8-8-19,-26-14 36,9-13-4,17 27-28,0 1 0,-2 1 0,0 1 0,-1 1 0,-18-12-4,18 13-1,-5-4 5,11 7 4,-1 0-1,-1 2 0,0 0 0,-1 0-7,0 1 20,1-1-1,0-1 0,-11-9-19,12 7 18,-1 2 0,-1 0 0,-12-6-18,-44-23 33,54 28-29,-2 0 0,1 2 0,-1 1 0,-1 0-1,-12-2-3,-8 0 3,3 1 5,2-2 0,-25-10-8,-9-8 44,-54-13-44,43 16 13,-19-11-13,54 18-9,0 3 0,-1 1-1,0 3 1,-45-6 9,57 16-7,1 1 0,-1 1 0,0 2 0,-22 4 7,-28 12-24,-8-8 9,9 8-9,41-12 8,9-1-15,1 2 0,-33 9 31,-232 62-142,265-69 128,1-1 0,-1-2 0,-9 0 14,3 0-4,-63 12 1,63-12 3,5-2 0,1 2 0,1 2 0,-9 3 0,7-2 0,0-1 0,-8-1 0,-19 3 0,-11 8-1,18-9-5,3 10 4,24-12-2,15-3 4,1 0-1,0 0 0,0 1 1,0 1-1,-1 0 1,-49 25-7,18-10-26,1 3 1,-9 7 32,44-24-4,0 1 1,0 0-1,1 0 1,0 1-1,0 0 1,1 0-1,0 0 0,0 1 1,-1 3 3,-5 6 0,9-12 0,-1 0 0,1 0 0,0 0 0,0 1 0,1-1 0,0 0 0,0 1 0,1 0-1,-1-1 1,1 1 0,1 0 0,-1 0 0,1 0 0,0 0 0,1 4 0,0 13 5,-2-8-9,1 0 0,1 0 0,1 0 0,0 0 0,1 0 0,0-1 0,1 1 0,1-1 0,1 1 4,0-1-7,-1 0 1,0 0-1,1 13 7,-3-4-10,-2-15 3,0-1 1,0 0-1,1 0 1,0 0-1,1 0 7,0-2-11,0 1 1,1-1-1,0 0 0,0 0 0,5 5 11,2 2-23,4 7-26,24 31-76,-12-19 5,-1-7-39,4 1-78,-10-11 14,-1-1-67,-5-5 41,2 0-59,-3-1-3,2 0-55,2 1-64,2 0-69,75 38-1308</inkml:trace>
  <inkml:trace contextRef="#ctx0" brushRef="#br0" timeOffset="38749.7407">1 1696 6241,'0'0'70,"4"0"-4,47 0 65,2 0-66,123 0-27,-101 0 40,-38 2-15,1 1 1,16 5-64,-17-2 55,-1-2 1,18-1-56,-22-3 31,0 1 0,3 2-31,54 14 42,-29-10-27,-2-2 6,51 13-21,-28-3 30,9-3 39,85 5 152,-145-14-169,56 2 418,43-5-470,-57 0 170,9 0 16,46 0 83,-6-5-41,42-12 29,12 9-53,5-10-49,-1 10-14,-89 1-74,179-7 132,15 1-3,-3 0-58,-116 12-79,277 6 12,-250 12-54,5-8-5,-9 8-14,5-9 0,-31 10-2,-95-14-3,-5 1-25,0 1 1,25 9 31,-55-9-25,59 16-74,-66-15 13,0 1-1,7 4 87,19 14-202,-20-9 36,-10-7 51,0 0-74,8 4-204,-1 0-116,-2 2-92,-2 1-67,0 4-57,8 9-313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6:05.692"/>
    </inkml:context>
    <inkml:brush xml:id="br0">
      <inkml:brushProperty name="width" value="0.05" units="cm"/>
      <inkml:brushProperty name="height" value="0.05" units="cm"/>
      <inkml:brushProperty name="color" value="#E71224"/>
    </inkml:brush>
  </inkml:definitions>
  <inkml:trace contextRef="#ctx0" brushRef="#br0">488 4950 4785,'10'-79'407,"4"-102"600,-12 126-732,-1 0-36,-1-7-32,-1 0-78,-1-1-94,-1 0-111,-14-185 23,12 131 21,-4-43-34,-3 6-42,-10-2-63,-15-10-86,22 111 141,0-1-33,-2-1-36,-1 0-36,-2-1-39,-2-1-40,-2 1-42,-3 0-44,-30-43-300,-6 6-56,12 27 94,-26-27-380,77 95 1026</inkml:trace>
  <inkml:trace contextRef="#ctx0" brushRef="#br0" timeOffset="3598.6601">4362 3667 4537,'0'-1'670,"0"-2"-185,1-4-137,0 3-54,0 0-48,2 2-45,0 0-40,0 2-35,6-1 33,2 0-90,8-4-71,-10-3-2,-7 7 6,-1-1-1,1 0 1,0 0 0,0 1 0,0-1-1,-1 1 1,1 0 0,0-1 0,1 1-1,-1 0 1,0 0 0,1 0-2,31-16 17,-33 16-16,0 1-1,0-1 1,1 0-1,-1 1 1,0-1-1,0 0 1,1 1-1,-1 0 1,0-1-1,1 1 1,-1 0-1,0 0 1,1 0-1,-1 0 1,0 0-1,1 0 1,-1 0-1,0 0 1,1 0-1,-1 1 0,6 0 2,12-2 6,-14 0-8,1 1 0,-1 0 1,0 0-1,0 0 0,1 0 0,-1 1 0,0 0 0,0 0 0,0 0 1,1 1-1,20 15-12,-1-8-6,5 8-6,17-9-9,-20 0 11,-17-5 12,1 0-1,-1 0 0,1-1 1,0-1-1,0 0 1,5 0 10,30 0-27,-11 0 2,0-1 0,0-2 0,11-2 25,-7-6-14,-30 7 8,1 0 0,1 1 0,-1 1 0,0-1 0,8 1 6,-9 1 4,0-1 0,0 0 0,0 0-1,4-2-3,28-9 77,-33 9-53,-3 1-3,-1 1 6,0 0 1,0 0-1,0-1 1,0 1-1,0-1 1,-1 0 0,1 0-1,-1 0 1,1-1-1,-1 1 1,0-1-1,0 0 1,1 0-28,21-19 240,-3 14-20,-14-9-64,9 8-37,-9-2-69,-8 11-49,1-1 1,-1 0 0,0 1 0,1-1 0,-1 0 0,1 1-1,-1-1 1,0 1 0,1-1 0,-1 1 0,1-1 0,-1 1-1,1 0 1,0-1 0,-1 1 0,1-1 0,-1 1 0,1 0-1,0 0 1,-1-1 0,1 1 0,0 0 0,-1 0 0,1 0-1,0 0 1,-1 0 0,1 0 0,0 0 0,-1 0 0,1 0-1,0 0-1,-1 0 1,0 0 0,1 0-1,-1 0 1,0 0-1,0 0 1,0 0 0,0 0-1,0 0 1,0 0-1,1 0 1,-1 0-1,0 0 1,0 0 0,0 0-1,0 0 1,0 0-1,1 0 1,-1 0 0,0 0-1,0 0 1,0 0-1,0 0 1,0 0-1,0 0 1,1 0 0,-1 0-1,0-1 1,0 1-1,0 0 1,0 0 0,0 0-1,0 0 1,0 0-1,0 0 1,0 0 0,0 0-1,1-1 1,-1 1-1,0 0 1,0 0-1,0 0 1,0 0 0,0 0-1,0-1 1,0 1-1,0 0 1,0 0 0,0 0-1,0 0 1,0 0-1,0 0 1,0-1-1,0 1 1,0 0 0,0 0-1,0 0 1,-1 0-1,1-99 37,0 91-39,-1 1 0,-1-1 0,1 0 0,-2 1 0,1-1 0,-1 1 0,0 0 0,0 0 1,-1 0-1,-2-4 2,-13-28-1,10 10 15,8 23-4,-1 0-1,0-1 0,-1 1 0,0 0 1,0 0-1,-3-4-9,-24-25 106,28 34-101,-40-38 133,37 35-114,-1 0-1,1 1 1,-1-1-1,0 1 1,0 0-1,0 1 0,0-1 1,-3 1-24,-42-7 155,24 2-96,17 3-38,-1 1-1,0 1 0,0 0 0,0 0 1,0 1-1,0 1-20,-30 0 16,-16 0-36,52 0 14,-1 0 0,1 0 0,0 1 0,0 0 0,-1 0 0,1 0 0,0 1 0,0 0 0,0 0 0,-3 2 6,-9 3-31,13-6 13,-26 11-153,22-6 73,4-1-28,0 3-57,0 3-76,-1 2-93,4-9 260,-4 9-326,0 1-35,-2 10-283,5-7 159,0 0-1,2 0 1,0 5 577</inkml:trace>
  <inkml:trace contextRef="#ctx0" brushRef="#br0" timeOffset="4666.4291">5209 178 4169,'0'0'631,"0"0"-159,0 0 308,0 0-545,0 0-35,0 0-45,0 0-40,0 0-14,0 0 6,-4 0 158,2 0-241,0-1 0,0 1 1,0 0-1,0 0 1,1-1-1,-1 1 1,0-1-1,1 1 1,-1-1-1,0 0 1,0 0-25,-22-16 184,14 10-143,9 6-38,-15-11 63,0 1-1,0 0 1,-12-4-66,-7 0 106,-7 3 59,-7-6-74,-22-7 6,20 16-40,28 3-35,14 3-16,0 1 1,0-1 0,0 2-1,-1-1 1,1 1 0,0 1-1,-1-1 1,1 2 0,-9 0-7,-22 9 21,30-7-14,0 0-1,0-1 0,0-1 1,0 1-1,-3-1-6,13-1 0,-5 0 2,-1 0 0,0 0 1,0 1-1,1 0 0,-5 1-2,1 0 0,1 1 1,-1 0 0,1 0-1,0 1 1,0 0 0,0 1-1,-7 5 0,-7 7-1,1 2 1,-13 14 0,25-25 2,-65 70 13,61-63-13,1 0-1,1 1 1,0 0 0,-4 11-2,-4 15 18,3 0-1,-10 39-17,6-15 23,13-45-13,1 0-1,1 1 1,0 0 0,2 0-1,1 0 1,1 0-1,1 1 1,0-1 0,2 0-1,3 15-9,-2-25 5,0-1 0,1 0 0,0 0-1,1 0 1,1 0 0,-1-1 0,1 0-1,1 0 1,0 0 0,0-1 0,1 0 0,0-1-1,1 0 1,0 0 0,0 0 0,1-1 0,8 5-5,34 11 17,-27-12-10,-2-1-2,1-1 0,-1-1 0,1-1 0,1-1 0,-1-1 0,17 1-5,-2-1 3,20 3 0,1-2-1,5-3-2,243-3 11,-277 0-2,1-2-1,3-1-8,46-14 27,-49 13-11,-20 2-1,0 1 0,0-2-1,0 1 1,-1-2-1,1 1 1,-1-2 0,3-1-15,12-6 42,47-27 140,-68 35-158,-1 0 0,1 0 0,-1 0 0,0 0 0,0-1 0,0 0 0,0 0 0,-1 0 0,0 0 0,0 0 0,0-1 0,0-3-24,3-3 42,-1 2 8,-1 0 0,0-1-1,-1 1 1,3-11-50,-4 9 35,0-1 1,-1 0-1,-1 1 1,0-4-36,0 3 31,-1-1 0,-1 1 1,-3-13-32,2 13 14,-1 1 0,-1 0 0,0 0 0,-1-2-14,-10-15 13,-1 0-1,-1 1 1,-1 0-1,-2 2 0,0 0 1,-21-17-13,15 14-3,13 13-8,0 1 0,-1 1 0,-1 0 0,0 1 0,-10-6 11,-47-15-120,20 6-22,29 17 50,9 7 1,6 2 37,0 1-1,-1-1 1,1 2 0,-1-1 0,-5 2 54,-1 0-122,-1 1-51,-1 2-101,0 2-106,9-3 142,1 0-34,0 1-39,0 0-40,-13 6-304,-10 5-239</inkml:trace>
  <inkml:trace contextRef="#ctx0" brushRef="#br0" timeOffset="41722.1425">2746 691 2793,'0'0'1704,"0"0"-911,0 0-67,0 0-93,0 0-367,0 0-45,0 0 36,-4 0-15,-14 0 41,18 0-280,0 0 0,0 0 0,0 0 0,0 0 0,0 0 1,0 0-1,-1 0 0,1 0 0,0 0 0,0 0 0,0 0 1,0 0-1,0 0 0,-1 0 0,1 0 0,0 0 0,0 0 1,0 0-1,0 0 0,0 0 0,0 0 0,-1 0 0,1 0 0,0 0 1,0-1-1,0 1 0,0 0 0,0 0 0,0 0 0,0 0 1,-1 0-1,1 0 0,0 0 0,0 0 0,0-1 0,0 1 1,0 0-1,0 0 0,0 0 0,0 0 0,0 0 0,0 0 1,0-1-1,0 1 0,0 0 0,0 0 0,0 0 0,0 0 0,0 0 1,0-1-1,0 1 0,0 0 0,0 0 0,0 0 0,0 0 1,0 0-1,0-1-3,0-16 117,0 17-114,0 0-1,0-1 1,0 1-1,0-1 1,0 1-1,0 0 1,0-1 0,0 1-1,0 0 1,0-1-1,0 1 1,-1 0-1,1-1 1,0 1 0,0 0-1,0-1 1,-1 1-1,1 0 1,0-1-1,0 1 1,-1 0 0,1 0-1,0-1 1,0 1-1,-1 0 1,1 0-3,-22-17 52,-12-5-8,30 18-40,0 0-1,1 0 1,-1 0 0,1 0 0,0 0 0,-1-4-4,-9-11 17,11 16-13,1 1 0,-1-1 0,0 1 1,0 0-1,0 0 0,0 0 0,0 0 0,0 0 0,0 0 1,-1 0-1,1 1 0,-1-1 0,1 1 0,-1-1 1,0 1-1,1 0 0,-1 0 0,-3 0-4,-8-4 21,4 2-7,0-1 1,0 1-1,0 1 0,0 0 1,0 0-1,-1 1 1,1 0-1,-1 1 0,1 0 1,-8 1-15,-42 16 100,-17-8 15,37-1-41,0 2 1,-11 5-75,3-1 45,10-2-20,0 3-1,1 0 0,-18 12-24,-55 37 19,18-1-22,-11 14 3,-6 5-3,66-51 6,1 2 1,1 2 0,2 1 0,1 2-1,-20 28-3,0 7 24,2 2-1,4 2 1,-8 23-24,24-30 40,-11 36-40,23-51 7,16-37-6,-1 1 3,1 0-1,1 1 1,-4 15-4,7-9 6,1-1 1,2 1 0,1 21-7,0-47 0,0 27 3,1 0 1,2-1-1,0 0 1,2 0 0,1 0-1,2 1-3,5 12 20,3-2-1,1 1 1,17 27-20,-11-25 49,27 35-49,27 19 49,-48-53-29,23 30 12,-32-51-19,0-1-1,1-1 0,12 8-12,-24-20 2,44 37 9,-12-9 3,2-1-1,0-3 1,8 2-14,7-4 61,1-2 1,12 2-62,-7-4 62,-1 2 15,2 1 217,68 19-294,-61-29 167,1-3 0,1-3 0,8-3-167,45-3 166,-75-5-76,0-3 1,18-5-91,-18-1 46,-1-3 1,-1-1-1,42-19-46,128-55 60,-179 68-47,-1-2 1,-1-2-1,0-1 0,9-11-13,27-30 27,-39 32-15,-7 8-3,2-2 15,25-28-24,-34 27 13,0-1-1,0-4-12,2-1 11,34-42 20,-33 46-4,-2-1 1,0-1-1,-3-1 0,2-5-27,-9 9 47,-1-1-1,-1-1-46,20-72 171,-18 43 49,-1-1-1,-2-23-219,-6 28 197,-2 0 0,-3-1 0,-3-10-197,-5-10 167,-4-3-35,2 14-43,-7-39 16,12 77-75,-1 1-1,-11-25-29,7 28 8,0-1-1,-15-20-7,8 17-16,-2 1 1,-7-8 15,5 10-43,0 2 1,-11-8 42,14 15-48,-1 0 0,0 2 0,-5-2 48,-1 1-95,-1 1 0,-1 1 0,-14-3 95,3 3-172,0 2 0,-1 2-1,-26-2 173,7 5-290,0 3-1,-16 3 291,-26 1-674,-37 7 674,62 2-328,2 4 0,-20 9 328,30-7-122,-1 2-66,-1 1-64,-1 2-61,-1 3-60,1 2-58,0 2-54,1 3-54,-33 22-155,-50 35-257,140-83 898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07:03.646"/>
    </inkml:context>
    <inkml:brush xml:id="br0">
      <inkml:brushProperty name="width" value="0.05" units="cm"/>
      <inkml:brushProperty name="height" value="0.05" units="cm"/>
      <inkml:brushProperty name="color" value="#E71224"/>
    </inkml:brush>
  </inkml:definitions>
  <inkml:trace contextRef="#ctx0" brushRef="#br0">0 130 2361,'1'0'48,"1"0"1,-1 0 0,0 0-1,1 0 1,-1-1 0,0 1-1,0 0 1,1 0 0,-1-1 0,0 1-1,0-1 1,1 1 0,-1-1-1,0 1 1,1-2-49,2-6 440,-3 0-188,-1 4-66,4 4-99,13 0-27,-13 0-34,1-4 61,12-14 80,-17 18-157,0 0-1,0 0 1,1-1 0,-1 1 0,0 0 0,0-1 0,1 1 0,-1 0 0,0 0 0,0 0 0,1-1-1,-1 1 1,0 0 0,1 0 0,-1 0 0,0 0 0,1-1 0,-1 1 0,1 0 0,-1 0-1,0 0 1,1 0 0,-1 0 0,0 0 0,1 0 0,-1 0-10,17 0 255,1 0-48,-1 0-43,1 0-37,4 0-16,0 0-36,47 0 24,-46 0-78,-10 1-10,0 1 0,0 0 0,0 1-1,0 1 1,12 4-11,-21-6 3,1-1 6,1 1 0,0-1 0,-1 0 0,1 0-1,0-1 1,0 0 0,0 0 0,0 0 0,2-1-9,13 0 32,143 1 412,211 0 705,-348-2-999,1 0 1,-1-2 0,20-5-151,-27 4 73,33 0 151,-7 5-51,-12 1-66,68-1 134,1 0-54,0 0-49,0 0-39,20 0-24,1 0-36,240 0-12,-320-1-20,1-3 0,18-4-7,-24 2 3,-1 2 1,15 2-4,-5 2 4,-5 0 1,-1-1-1,9-3-4,3-4-1,-22 3-1,0 1 1,0 1-1,2 2 2,11 0-3,0 1 5,1 1 0,14 3-2,26 13 13,-28-12 32,-1-2-1,42-5-44,-5 1 41,178 1 40,-87 0-54,-138-2-7,-1-2 1,15-5-21,-9 2 20,50-1 23,5-9 7,-19 12 27,50 5-77,-60 0 11,213 0 7,-249 0-10,27 5-8,21 12 2,-37-13 5,1-2 0,22-3-7,-7 0 1,192 1 7,-231 0-9,0 1 1,4 2 0,19 6-4,-29-4 3,0-2-1,0 0 1,9-1 1,-5-1-4,-1 2 0,0 0 0,21 7 4,-28-6 0,-2-1 1,0-1 1,0 0 0,0-2-1,1 0 1,5-1-2,15-1 6,4 4 2,0 1 0,20 5-8,-23-2 2,0-2 0,17-1-2,221-3-13,-230 0 9,-5 1 2,-1-2 0,9-3 2,4-5 0,-23 4 0,0 1 0,29 0 0,178 4 8,30 0 8,-235-1-14,0-1 0,33-8-2,-35 5 1,0 1 1,30 1-2,605 3 9,-639 1-9,-1 2 0,1 0 1,19 7-1,-27-6 0,5-1 2,0 0-1,0-2 0,0-1 0,12-2-1,6 1 6,213 1-3,-240 1 0,-1 0-1,1 0 1,0 2 0,-1 0 0,3 1-3,-4 0 8,0-1 1,1-1 0,-1 0-1,0-1 1,3 0-9,-4 0 12,-1 0-1,1 1 0,0 0 1,-1 1-1,2 1-11,-1-1 16,-1 0 0,0 0 0,1-2-1,-1 1 1,3-1-16,224-1 129,2 0-34,50 0-15,148 0-4,-426-1-76,0-1 1,0 0-1,0-1 0,8-2 0,-9 1 0,1 1 1,0 1-1,0 0 1,8 0-1,66 2-7,40 0 49,-115 1-34,1 0 0,-1 1 0,-1 0 1,11 4-9,-9-2 8,0-1 0,1-1 0,-1 0 0,14 1-8,302-3 180,-321 0-174,-1 0 0,0-1 1,0 1-1,1-2 0,-1 1 0,0-1 1,0 0-1,0 0 0,1-1-6,22-6 24,-10 6-2,0 1-1,1 1 1,-1 0 0,15 3-22,7-1 24,189-1-12,-221 0-11,1 1 0,-1 1 0,0-1 0,0 2-1,7 2 0,22 4 8,3-4-6,0-3 1,1-1-1,16-3-2,7 1 14,-32 1-13,-18 1 0,1 0 0,0-2 0,0 0 0,15-4-1,-15 2 2,12-4 3,0 3-1,0 0 0,12 1-4,12 4 3,-26 0 0,0-1 0,0-2 0,19-2-3,-6-6 4,-30 7-1,0 0 0,0 1 0,0 0 0,0 1 0,2 0-3,275 1 4,-275 1-5,-1 0-1,1 1 1,0 0 0,-1 1 0,1 0 0,8 4 1,-12-4-1,-3-2-4,0 0 1,0 1-1,1-2 0,-1 1 1,0-1-1,2 1 5,16-2-84,-3 0-83,-12 1 105,-3-1-84,0-1-81,-2 0-73,0-1-68,-2-1-64,0 0-57,-1-2-52,0 3-241,0 2-331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49:16.271"/>
    </inkml:context>
    <inkml:brush xml:id="br0">
      <inkml:brushProperty name="width" value="0.05" units="cm"/>
      <inkml:brushProperty name="height" value="0.05" units="cm"/>
      <inkml:brushProperty name="color" value="#E71224"/>
    </inkml:brush>
    <inkml:brush xml:id="br1">
      <inkml:brushProperty name="width" value="0.05" units="cm"/>
      <inkml:brushProperty name="height" value="0.05" units="cm"/>
    </inkml:brush>
    <inkml:brush xml:id="br2">
      <inkml:brushProperty name="height" value="0.053" units="cm"/>
    </inkml:brush>
  </inkml:definitions>
  <inkml:trace contextRef="#ctx0" brushRef="#br0">15007 12575 7706,'-11'-5'161,"0"-1"50,0 0 46,1 0 44,0-1 40,0 0 38,-10-11 478,18 16-915,1 1 53,-1-2 51,-1 0 75,0-1 8,1 1-123,-1 0-86,1 1-104,0 0-68,0 1-104,-1-1-119,2 1 188,-1 1-35,2 0 13,1-1-46,3-3-466,-2 2 583,7-7-575,3-3-53,16-16-1251</inkml:trace>
  <inkml:trace contextRef="#ctx0" brushRef="#br1" timeOffset="-16163.2265">10424 4348 912,'4'0'86,"-1"0"-88,4 0 71,-3 0-81,0 0-57,1 0-81,-5 0-148</inkml:trace>
  <inkml:trace contextRef="#ctx0" brushRef="#br1" timeOffset="-12661.2619">9375 8600 3897,'-10'-5'212,"-14"-7"275,7 6-77,11 4-196,-1 0 35,0 1 39,-1 1 47,6 0-211,1 0-36,0-1-21,1-2-10,0-16 20,0 15-75,0 4 6,0 0 93,0 0 118,0 0 70,0 0 46,0 0-23,0 0-56,0 0-105,0 4-67,0 15-51,0-19-31,0 0-1,0 1 0,0-1 1,0 1-1,0-1 1,0 0-1,0 1 1,0-1-1,0 1 0,0-1 1,0 0-1,1 1 1,-1-1-1,0 0 1,0 1-1,0-1 1,1 0-1,-1 1 0,0-1 1,0 0-1,1 1 1,-1-1-1,0 0 1,1 0-1,-1 1 0,0-1-1,0 0 0,2 2 2,0 0 0,0 0-1,0 0 1,-1 1 0,1-1-1,-1 0 1,0 1 0,0 0-1,0-1 1,0 1 0,0 0-1,0-1 1,0 4-2,1 16 8,0 1 0,-2 19-8,0-36 2,0 1 0,0-1 1,1 1-1,-1-1 0,2 0 0,-1 1 1,0-1-1,1 0 0,0 0 0,1 0 1,0 0-1,2 4-2,-2-3 2,-1-3-1,-1 0 0,0 0 0,0 1 0,0-1 0,-1 0 0,1 1-1,-1-1 1,0 0 0,0 1 0,-1-1 0,1 0 0,-1 1-1,0-1 2,1 0-1,-1 0 1,1 1 0,0-1-1,0 0 1,1 0 0,-1 1-1,1-1 1,0 0 0,0 0-1,0 0 1,1 0-2,6 11 0,-6-13-1,0 0 1,-1 1 0,1-1 0,-1 1 0,0 0-1,0-1 1,0 1 0,0 0 0,0 0 0,-1 0 0,1 0-1,-1-1 1,1 1 0,-1 1 0,0 74 16,0-75-12,0 0-1,0 0 1,-1 0 0,1 0-1,-1 0 1,1 0 0,-1-1-1,0 1 1,0 0-1,0 0 1,-1-1 0,1 1-1,-1 0 1,0-1-4,-8 20 52,0 29 37,2-22-42,5-18-23,0 0 0,0 1-1,1 0 1,0 0 0,1-1 0,0 1-24,1 46 74,0 18-43,0-62-26,-1 0 0,-1 0-1,-1 0 1,0 0 0,-2 6-5,2-8 2,-1 1-1,2-1 1,0 1-1,1 0 1,0 4-2,1 204 25,0-218-25,0 0 1,-1 0-1,1 0 0,-1-1 0,0 1 0,1 0 0,-1 0 0,-1 0 1,1-1-1,0 1 0,0-1 0,-1 1 0,0-1 0,0 1 0,-6 11-6,7-13 5,1-1 1,-1 1-1,1-1 0,0 1 0,-1-1 0,1 1 0,0 0 0,-1-1 0,1 1 1,0-1-1,0 1 0,0 0 0,0-1 0,-1 1 0,1 0 0,0-1 0,0 1 1,0 0-1,0-1 0,0 1 0,0 0 0,1-1 0,-1 1 0,0 0 0,0-1 1,0 1-1,1 0 0,-1-1 0,0 1 0,1-1 0,-1 1 0,0-1 0,1 1 1,-1-1-1,1 1 0,-1-1 0,1 1 0,-1-1 0,1 1 0,-1-1 0,1 0 1,-1 1-1,1-1 0,0 0 0,-1 1 0,1-1 0,0 0 0,-1 0 0,1 0 1,9 6-31,-9-5-85,0 0 34,0 1 8,-1 0 85,1 1 48,0 5 245,-1-3-233,0-3-72,0 0-34,0 1-41,0-1-48,0 1-50,0-1-58,0 1-66,0-1-70,0 1-77,0-1-84,0 1-90,0-1-95,0-2-44,0 0-422</inkml:trace>
  <inkml:trace contextRef="#ctx0" brushRef="#br0" timeOffset="100436.4016">10005 4060 2032,'-19'0'1103,"15"0"-423,4 0-254,0 0 37,0 0-79,-4 0 217,-11 0-63,12 0-377,2 0 31,1 0 73,0 0-75,-3 0 2,2 0-185,0 0 0,0 0 1,1 0-1,-1 0 0,0 0 1,1 0-1,-1 0 0,0 0 1,0 0-1,1 0 0,-1-1 1,0 1-1,1 0 0,-1-1 0,1 1 1,-1 0-1,0-1 0,1 1 1,-1-1-1,1 1 0,-1-1 1,1 1-1,-1-1 0,1 1 0,-1-1 1,1 1-1,0-1 0,-1 0 1,1 1-1,0-1 0,-1 0 1,1 1-1,0-1 0,0 0 0,0 1 1,0-1-1,-1 0 0,1 1 1,0-1-1,0 0 0,0 0 1,1 0-8,-1-3 117,0 4-24,0 0-63,0 4-14,0 55-58,0-9 49,0-4-8,0 185 7,1-208-18,1 0 0,2 0 0,6 22 12,-1-1-36,-4-24 15,2 0 0,0-1-1,0 0 1,9 13 21,-7-10-11,-1 0 0,-1 0 0,-1 1 1,0 2 10,-1-3 11,3 24 0,7 3 37,-8 11 5,9-7 22,-14-7-40,-2-32-12,1 0 1,0-1-1,2 13-23,1-8 10,1 6 6,-1 0 0,-1 0 1,0 19-17,-3 49 24,0-1 42,0 89 153,-2-146-162,-1 0 0,-4 15-57,2-18 61,2 1 0,0 11-61,3-21 51,-2 0 0,-1 0-1,-4 17-50,0-5 63,2 3 14,2-13-17,-2-1 0,0 1 0,-3 5-60,-17 67 140,12-32-79,9-47-50,1 5 0,1 0 0,1 0 0,1 0 0,2 11-11,-1 5-2,-1 102 34,-1-130-31,0-1 1,0 1-1,-1-1 0,0 1 1,-1-1-1,0 1-1,-3 13 10,-2 23-2,-7-1 24,8 1-9,0-23-2,4-14-11,0 1-1,1-1 1,0 1-1,1 0 1,0-1 0,1 1-10,0 100 105,0-12-90,22 31 21,-22-31 12,1-84-32,0-9-7,-1 0 0,0 1 0,0-1 0,0 0 0,0 0 0,-1 0 0,0 1 0,0-1 0,-1 2-9,-1 0 15,0 3 9,-1 0 1,2 0 0,-1 0-1,1 1 1,1-1 0,0 9-25,0-8 24,0 0 0,-1 0 0,0 1 1,0-2-1,-2 3-24,1-2 17,1 0-1,-1 0 1,2 0 0,0 0 0,0 2-17,0-3 5,1-1-1,-2 1 1,0 0-1,0-1 1,0 1-1,-1-1-4,-4 15 10,0 21-3,-31 68 36,30-71-28,-7-12 23,10-12-27,4-12-3,-1 0 0,0 0 0,0-1-1,0 1 1,-1-1 0,0 0 0,0 1 0,0-1-8,-7 14 24,2-1 1,0 1 0,-4 19-25,8-26 0,-6 17 7,4-14-32,0-3-47,-1 2-71,6-12 113,-3 5-42,1-1-54,0 1-49,1-1-40,-1 1-89,1 0-39,0 17-809,2-12 408,0 3-323</inkml:trace>
  <inkml:trace contextRef="#ctx0" brushRef="#br0" timeOffset="106836.5334">5242 10319 3105,'-9'-1'116,"8"1"-96,1 0 0,-1 0 0,0 0 0,1-1 0,-1 1 0,0 0 0,1-1 1,-1 1-1,1 0 0,-1-1 0,0 1 0,1-1 0,-1 1 0,1-1 0,0 1 0,-1-1 1,1 1-1,-1-1 0,1 1 0,-1-2-20,0-2 110,0-2-58,1 0-83,0 0-107,0 1-29,1 1-68,-1 0-216,0 4-33,0 0-571</inkml:trace>
  <inkml:trace contextRef="#ctx0" brushRef="#br0" timeOffset="108186.7023">5242 10251 1400,'0'-2'153,"0"-1"52,0-1 70,0 1 60,0-1 95,0-1 45,0-10 1196,0 9-996,0 3-310,0-1-41,0-1 77,0 3-254,0 0-40,0 0-45,0 1-48,0-1-52,0 1-58,0-2 288,-4 2-54,-4 0-37,2-2-33,6 2-65,-1 0 0,1 1 0,-1-1 0,1 0 0,-1 0 0,1 1 0,0-1 0,-1 0 1,1 0-1,0 0 0,0 1 0,0-1 0,0 0 0,-1 0 0,1 0 0,0 0 0,1 0-3,-1-2-12,0 3-30,0 0 0,3 0 29,8 0 12,-3 0 34,-4 3 40,-2-1-63,13 9 73,21-1 55,-35-10-136,13 3 43,0-1 0,0 0 1,12 0-46,-19-3 22,0 1 0,1-1 1,-1 0-1,0-1 1,0 1-1,2-2-22,-5 2 14,0 0 0,0 0 0,0 1 0,0-1 1,0 1-1,0 0 0,2 0-14,113 0 108,68 0-19,-176 1-80,1 0 0,-1 0 0,1 1-1,-1 0 1,7 3-9,-8-2 9,0 0 0,1-1 0,0-1-1,-1 0 1,7 0-9,58-1 59,122 0 165,-183 0-210,0 0 0,0 1 1,4 2-15,3 2 13,7 1 10,14-13 19,-34 5-27,1 0 0,-1 0 0,1 1 0,6 0-15,11 1 36,-7 1-3,-1-2 1,1 0-1,9-2-33,21-12 75,60-8 37,-87 20-94,0 1 0,1 1 0,-1 1 0,11 1-18,4 1 20,77-2 55,-110 0-69,1 0 0,0 0 1,-1 1-1,1 0 1,0 0-1,-1 0 1,1 0-1,-1 1 0,5 2-6,12 4 21,-14-7-11,0 0-1,-1 0 0,1 0 0,0-1 0,-1 0 0,4 0-9,16-1 32,-5-1-16,0 0-1,-1-2 1,1 0 0,2-3-16,-9 5 4,0 0 0,0 1 0,0 0 0,0 1 0,4 1-4,-2 0 3,0-1 1,0-1-1,7-1-3,12-5 3,-12 3 0,0 0-1,0 2 1,5 0-3,3 2 5,-11 1-4,0-2 1,0 0-1,6-2-1,156-35 6,-146 33-9,-12 2 3,0-2 1,-1 0-1,6-3 0,71-24-5,-19 7 17,13-9-12,-67 24 11,-8 4 8,-1-2 1,0 0-1,14-9-19,142-89 124,-158 97-117,0 1 0,0 1-1,1 0-6,31-15 6,-8-6-5,-29 19 0,1 1 0,1 0 0,6-3-1,-5 3 3,0-1 0,0 0 1,-1-1-1,0-1-3,9-6 0,-14 12 1,-1 0 0,-1 0 0,1-1 0,-1 0 1,0 0-1,0-1 0,0 1 0,-1-1 0,0 0 0,-1-1 0,1 1 0,-1-1 0,-1 0 0,0 0 0,0 0 0,0-2-1,0-10 11,-1 0-1,0 0 0,-2 0 1,0 0-1,-2 0-10,1-12 28,-1-7 39,-7 8-17,1 11-7,-11-40 150,-16-12-4,17 37-105,-14-18 13,-24-18-11,31 40-57,1 3 30,-24-23-59,-68-49 28,77 68-26,10 7-1,-2-2-1,0 2 0,-2 1 0,-1 1 1,-12-4-1,-22-4 12,35 14-10,13 6 0,1 1-1,-1 1 1,-1 1 0,-6-1-2,-4 2-2,0 1 0,-7 1 2,-17-3-8,-13-8 7,-4 9 6,35 1-4,8 1 6,0 1 0,0 1 1,-5 2-8,-518 1-20,314 0 37,201-1-11,1-2 0,-14-4-6,13 2 4,-1 1 0,-14 1-4,-102 3 3,-276 0-95,243 0 85,161 2 2,0 0-1,-24 6 6,24-4-9,1 0 0,-26-1 9,35-3-4,1 1 1,-1 1 0,1 0 0,0 2 0,-1-1 0,-8 5 3,-30 13-25,-2 6-33,50-24 45,0 0-1,0 0 1,0 1-1,1 0 0,-1 0 1,0 2 13,-25 31-107,-6-6-3,27-20 69,0 1 1,1 0-1,1 0 1,-2 4 40,-15 30-49,7-7 43,2 0 1,-7 29 5,12-32 3,3-9 1,1 2 0,-1 16-4,3-16 3,-1 0 1,-6 16-4,11-42 0,-3 10 6,-1 0 0,2 0 1,0 0-1,0 1 0,2-1 0,-1 1 1,2 7-7,0 4 12,1-12-3,0 0 0,-2 0 0,1 0 0,-2 0 0,-1 7-9,-3 0 15,2 0 0,0 1 0,1 0 0,1 2-15,2-16 2,0-1 0,0 1 0,0-1 0,1 0 0,0 1 0,0-1 0,1 0 0,0 0 0,0 0 0,1 1-2,4 14 3,-4-7-5,0-1 0,2 0 0,-1 0 0,2 0 0,-1-1 1,2 0-1,0 0 0,2 3 2,-6-11 1,0 0 0,1 0 0,-1 0 0,1-1 0,-1 1 0,1-1-1,0 0 1,1 0 0,-1-1 0,4 2-1,15 11 10,-1 3-1,-14-11-4,1 0-1,0-1 0,0 1 1,0-2-1,1 1 1,9 2-5,54 23 2,50 29-2,-81-36-28,19 11-64,-1-3-53,1 2-70,-23-7-6,-7-2-59,-15-10 96,0 1-35,8 8-166,0 1-74,-8-7 95,0 0-62,-3-1 16,1 0-56,-1 0-65,0 2-69,5 8-329,9 14-534</inkml:trace>
  <inkml:trace contextRef="#ctx0" brushRef="#br0" timeOffset="114366.1234">7555 12088 2945,'0'-19'842,"0"16"-295,0 3-256,0 0-118,0 0-65,0 0-36,0 0-46,0 0-17,0 0 63,0 0 112,0 0 103,0 0 29,0 0-15,0 0-67,0 0-106,0 0-99,0 0-40,0 0-6,4 3-4,-1 0 18,-1-1 1,1 0 0,0 0-1,0 0 1,0 0-1,0 0 1,0-1 0,0 0-1,0 1 1,0-1-1,1 0 1,-1 0 0,0-1-1,1 1 1,-1-1 2,18 7-1,-15-4 3,0-1-1,0 0 1,0-1-1,0 0 1,0 1-1,1-2 1,-1 1-1,0-1 1,1 0-2,-2 0 4,-1 1 0,1-1 1,-1 1-1,1 0 0,-1 0 0,0 0 0,4 2-4,-5-1 3,1-1-1,-1 0 0,0 0 0,1 0 1,-1-1-1,1 1 0,2-1-2,22-6 15,-7 1-6,3 2 5,1 1 0,0 1-1,22 3-13,-23-1 11,1 0-1,0-2 0,22-4-10,5-10 60,-19 11-21,3 2 39,40 3 174,-20 0 8,-2-1 8,1 0-41,0 0-39,-1 0-34,28 0 19,-1 0-59,-1 0-45,-1 0-34,-55 1-28,-1 1 1,0 1-1,0 1 1,1 1-8,-5-1 3,31 4 0,-5 7-6,0-8-9,1 9 4,-1-9 8,0 8 8,-19-9 1,-15-4 0,0 1 1,-1 0 0,1 1 0,-1 0 0,2 1-10,10 6 25,-10-4-2,1-1 1,0 0-1,0-1 0,5 1-23,26 4 62,-29-7-45,1 0 1,-1 1 0,4 3-18,22 12 21,-31-14-19,0 0 0,1-1-1,0 0 1,1 0-2,13 2 0,-14-4-3,0 1 0,0 0 0,-1 1 0,1 0 0,1 1 3,10 4-7,0-2 0,1 0 0,0-1 0,21 2 7,-23-4-1,-12-2-5,1-1-1,0 0 1,10-1 6,33 4-9,-22 2 16,-14-2 7,1 0 0,0-2 0,0 0 0,16-1-14,-9-1 34,1-1 1,2-2-35,48-12 101,11 7 37,3-7-8,-54 11-74,-6 1 20,0-1 0,0-2 0,7-3-76,118-37 240,-127 39-185,0 0-1,1 2 0,21-2-54,-19 4 50,-1-2 0,19-6-50,176-48 201,-19 5-104,-186 47-93,-1 0 0,0-1 0,16-10-4,16-7 9,-27 16-5,0 1 0,3 1-4,-6 1 7,-1 0 0,-1-1 1,1-1-1,-1 0 0,11-8-7,172-94 153,-113 65-133,-76 38-21,0-1 0,-1 0 0,0-1 0,0 0 0,-1-1 0,3-3 1,-6 4 0,-1 1 1,1-1 0,-2 0-1,1-1 1,-1 1 0,-1-1-1,0-1 1,2-4-1,6-13 8,-8 15 0,-1 0 0,0 0 0,0-1 0,-2 0 0,1 0 0,-2 0 0,0 0 0,-1 0 0,0 0-1,-1-3-7,1-10 17,-1 17-11,0 0 0,0 1 0,-1-1 1,0 1-1,-1-1 0,0 1-6,-3-15 10,0-1-3,4 14-2,-1 0 0,0 0 0,-1 1 0,0-1 0,-1 0-5,-15-27 10,11 21 4,0 0 0,0-1-1,2 0 1,-3-11-14,4 4 14,4 14-10,-1 0-1,0 0 1,0 1-1,-1-1 1,-2 0-4,-15-40 4,-7-8-1,14 38-5,-1 1 0,-2-2 2,-20-28 0,28 33 2,-2 1 1,0 1 0,0-1-1,-2 2 1,0 0 0,0 0-1,-1 2 1,-8-6-3,-1 0 0,-1 1 1,0 1-1,-1 1 0,-1 2 0,-7-3 0,14 8 4,0-1-1,0-1 0,1-1 1,-1-2-4,-49-27 10,52 32-9,1-1 0,1-1 0,-1 0 0,-3-6-1,3 4-14,-1 0 1,0 0-1,-1 2 1,-8-4 13,-26-7-89,-2 2 1,-39-8 88,88 26-3,-24-5-18,0 0 0,-1 2-1,1 2 1,-1 0 0,-5 2 21,-22-2-36,-7-2 36,-43-12-1,12 9 18,48 1 0,5 0 27,0 2-1,-13 1-43,20 1 45,-1-1 0,1-1-1,0-2-44,13 2 22,-16-1 16,13 1-15,1 0 0,-1-1 0,-5-3-23,-61-15 0,-1 0-27,35 3 13,26 9 5,0 0 0,-1 2 0,-30-4 9,9 7-3,19 2 3,0-1 0,-23-6 0,-23-14-6,6 3 19,-5 4 35,10 11 15,33 0-28,13 3 0,-1 0 1,0 2-1,-10 0-35,-62 2 83,31 0-66,54 0-23,0 1-1,1 1 0,-1-1 1,1 2-1,-1-1 1,1 1 6,-15 4-22,-23 3-93,-15 0 115,28-6-39,-1 3-1,2 0 0,-5 4 40,4 0-19,6-3-2,0 2-1,-18 10 22,12-3-5,-65 30 4,80-38 1,1 0 0,-1 1 0,-13 10 0,7-3 0,12-9-5,1 1 0,1 1 0,-1 0-1,1 0 1,1 1 0,0 1-1,1-1 1,-6 10 5,5-6-14,-21 26-59,-10-10-18,13-8-4,2 1-1,-10 13 96,12-13-93,-17 15 93,1-9-40,24-18 23,1 0 0,-9 10 17,2 0-5,3-2 5,-1-1-1,-9 6 1,-7 0 2,28-20 2,-1 1 0,1 0 0,0 0 0,0 1 0,1 0 0,0 0 0,0 1 0,1 0 0,-4 6-4,8-12 1,0 2-1,-1 0 1,1-1 0,0 1 0,0 0-1,0 0 1,1 0 0,-1 0 0,1 0-1,0 0 1,0 1 0,0-1-1,1 0 1,-1 1 0,1-1 0,0 1-1,0 6 1,-1-1 0,-1 1 1,0-1-1,-3 10-1,1-9-6,2 1 0,-1 0 0,2 0 0,-1 11 6,2 181-163,0-200 164,0-1-1,0 1 1,-1-1-1,1 1 1,-1-1 0,0 0-1,0 1 1,0-1-1,0 0 1,0 0-1,-1 1 1,0-1-1,0 1 2,0-1 1,1 1-1,-1 0 1,1-1-1,0 1 1,0 0-1,0 0 0,1 0 1,-1 0-1,1 0 1,0 0-1,0 1-2,0 11 7,-1-6-2,1 0 0,0 0 0,1 0 0,0 0 0,2 7-5,12 17 15,-7 23-6,7-8-1,-9-25-3,-2-6 0,0 0 0,8 16-5,-6-16 1,-1 0-1,2 11 0,-4-12-2,1-1 0,1 1 0,1-1 0,4 8 2,-1-7-7,0-1-1,2 0 1,8 9 7,27 41-22,-30-42 3,0-1-1,2-1 0,11 11 20,20 17-87,-24-25-7,0 0-50,-2-3-44,-1 0-60,-10-11 86,0 0-46,1-1-40,-1 0-36,13 11-392,7 10-480,-27-24 876,-1 1-1,1 0 1,-1-1-1,-1 1 1,0 0-1,0 1 1,0 0 280</inkml:trace>
  <inkml:trace contextRef="#ctx0" brushRef="#br0" timeOffset="117533.6151">13611 8256 1312,'-26'-23'390,"-12"-3"53,7 7-185,15 9-84,-3 1 37,6 2 10,1 0 0,-1 0 0,-1-3-221,-13-14 406,18 14-243,-1 0 39,-2 0 59,-2 0 74,9 7-224,-29-20 529,-3 0-101,17 12-317,0 0-37,-1 1-41,0 0-46,-65-20 217,41 19-207,-2 7-36,-88 4-5,39 0-50,51 2 5,-39 7-22,36-3 18,-43 0-18,2-8-2,26 1 30,0 2 0,-21 5-28,-7 11 55,47-8 59,-25 2-114,5-4 104,-1-1 171,-29 8-275,60-7 72,-21 3 131,0 3-1,-9 6-202,-80 31 280,1 6-86,110-43-168,-1-2 0,0-1 1,-6-1-27,2 0 3,-36 14-3,10 4 10,-31 11-12,-61 21 12,134-50-5,7-3-9,-1 0-1,1 2 1,1-1 0,-1 2 0,-4 4 4,-30 25-22,6-19 14,32-15 2,1 0 0,-1 1 0,1 0 0,1 1 0,-7 4 6,5-1-7,0 0 1,1 1 0,0 1 0,1 0 0,0 0 0,0 1-1,1 0 1,-5 12 6,-9 15-46,-17 21 46,32-49-10,-2 1 4,7-10 3,1-1 0,-1 1 0,1 0 0,0 0 0,0 0 1,0 0-1,0 1 0,0-1 0,0 0 0,0 0 0,1 1 1,-1-1-1,1 0 0,0 1 0,0-1 0,0 0 1,0 3 2,0 66-42,-1-13 33,-1-8 3,2 1 0,2 0 1,3 0 5,-1-34 0,1 0 0,0-1 0,7 11 0,3 13-3,-4-9 3,1-1 0,2 0-1,0-1 1,2-1 0,1 0 0,2-2 0,0 0 0,2 0 0,21 19 0,-7-11 9,-8-9-6,-1 1 0,-1 2 1,-1 0-1,-2 2 0,1 3-3,-14-18 6,0-1 0,1 1 0,1-2-1,0 0 1,1 0 0,0-1 0,5 3-6,42 30 71,2-2 0,15 5-71,-28-21 26,1-3 1,1-1 0,42 12-27,-70-27 1,76 34 24,-18-1-13,-17-18 5,0-4 0,28 4-17,-63-16 1,17 5-1,9 1 12,25 4-12,76 2 82,-57-8-3,-93-11-74,144 21 133,-57-1-75,-56-8-51,-1 1 0,22 12-12,-17-8 4,22 7-4,-14-8 4,118 36-8,-136-45 18,0-1-1,1-2 0,-1-1 0,21 0-13,39-2 64,-34 1-20,1-3 0,35-5-44,-2-9 25,1 7-43,57-14-18,-50 7 58,-53 9-12,-12 1 33,0 0 0,15-6-43,186-57 231,-230 67-226,118-37 84,-100 31-76,-1-2 1,0 0 0,-1-2-1,8-5-13,-11 4 11,0-1-1,-1-1 0,-1-1 1,12-14-11,2-1 14,-10 10-5,-1-1 1,-1-1-1,10-17-9,-6 6-3,-2-1-1,6-18 4,-7 11-19,-2 0 0,-2-2 0,-2 0 1,5-37 18,-16 72-4,0 1 0,-1-1 0,1 0 1,-2 0-1,1 0 0,-1 0 1,-1 0-1,1 1 0,-1-1 0,-2-6 4,-3-11 2,5 15-4,-1-8 9,-1 0-1,-1 1 1,-1 0 0,-1-1-7,-83-182 16,68 153-38,-6-21 22,10 20-13,-10-33-14,-2-22 27,20 68-2,6 20-6,-1 1 1,-1 0-1,1 0 1,-2 0-1,0 1 1,-1 0-1,0 1 0,-1-1 1,0 2-1,-1-1 1,-3-2 7,-32-39-64,31 36 42,1 1 1,-2 0-1,0 1 0,-1 1 0,-1 0 0,-7-4 22,-153-91-85,145 92 65,0 1 0,-28-10 20,-5-1-40,-3-8-39,18-2 29,30 21 13,-1 1-1,-2 0 38,-9-1-52,0 1 1,-31-9 51,16 7-29,6-2-37,2-2-35,22 11 3,0 1 1,-1 1 0,0 0 0,-17-4 97,-10 4-215,23 0 107,-3 0-45,0 6-62,-1 2 11,7 0 28,3 0-22,-1 0-63,3 0-18,0 0-66,1 0-77,0 0-85,-6 0-73,-8 0-246</inkml:trace>
  <inkml:trace contextRef="#ctx0" brushRef="#br0" timeOffset="121063.6628">7964 13993 1896,'0'0'1226,"-1"0"-672,-2 0-80,-5 0-100,1 0-81,3 0-55,4 0-61,0 0 19,0 0-19,0 0-34,-4 0-18,-11 0-61,11 0-30,4 0-40,0 0 66,0 0 42,4 0 82,11 0 21,-7 4 19,-8-4-224,1 2 11,1-1 1,0 1-1,0-1 1,0 0-1,0 1 0,0-1 1,0 0-1,0 0 1,0-1-1,0 1 0,0 0 1,1-1-1,1 1-11,17 2 57,1-1 1,21-1-58,27-2 37,-11 0-51,-37 1 11,-11 1-4,1-1 1,-1 0 0,0-1 0,0-1 0,2 0 6,32-13-15,-18 9-3,-20 5 16,0 0 1,0-1 0,-1 0-1,1 0 1,0-1 0,-1 1-1,0-2 1,1 1 1,4-5-2,-2 2 7,0 0-1,1 0 1,0 1 0,-1 1-1,2-1 1,-1 1 0,10-2-5,-12 4 10,35-11 30,-7 10 31,-20 2-37,-8 1-14,0 0 0,0 0 0,0 1 1,0 0-1,4 1-20,11 5 34,-13-4-15,-1 0 0,0-1-1,1 0 1,0-1 0,-1 0 0,1-1-19,217 0 60,-216 0-55,-1-1 1,1-1-1,-1 0 1,0 0-1,1-1 1,-1-1-1,0 0 1,-1 0 0,1 0-1,-1-1 1,0-1-1,3-2-5,-7 5 9,0 0 0,-1 0 1,1 1-1,0 0 0,0 0 0,0 0 0,0 0 0,1 1 0,-1 0 0,0 0 0,1 0 0,0 1-9,18-4 43,-10 1-3,1-1 0,-1-1 0,5-3-40,-9 4 26,1 0 0,0 0 0,0 1 0,1 1-26,56-6 82,0-7-12,-32 9-54,-11 3-9,-2-1 0,1-2-1,4-1-6,-3-1-7,0 2-1,1 1 0,17-1 8,-12 2-20,0-1-1,19-7 21,-19 5-10,0 1-1,7 1 11,17-3-11,13-7 14,0 7-8,24-8 91,16-10-86,-78 19 32,0 1-1,30-2-31,-21 3 25,8-3-10,-26 4 0,0 1 0,1 1-1,7 0-14,-14 2 3,0 0 0,0-1 0,4-2-3,34-12 18,-22 12-8,0 1 0,0 1-1,10 3-9,-1-2 7,172 0 12,-125 0 27,-74 0-28,0-1-1,0 0 0,10-3-17,18-6 66,-31 7-47,16-2 34,-16 3-16,1-1 0,0 0 0,0-1 0,-1 0 0,2-1-37,10-6 54,43-23 127,-31 16-69,-2 8-37,-21 7-52,-1 0-1,0 0 0,10-6-22,18-13 125,23-17-125,-51 32 6,0 1-3,-1-1 1,-1-1-1,1 1 1,-1-1-1,2-4-3,8-8 7,23-27-7,-4-9 32,-32 46-20,0-1-1,0 1 0,-1-1 1,0 0-1,0 0 0,-2-1 0,1 1 1,-2-1-1,1 1 0,-1-3-11,-1-94 132,0 35-9,0 68-104,-1 0-1,1 0 1,-1 0-1,0 0 1,0 0-1,-1-2-18,-2-3 71,-1 0 0,0 0 0,-5-7-71,-6-12 104,-18-34 72,-6 9-68,29 41-82,-1 1-1,-13-10-25,7 8 5,0 1-1,-9-4-4,1-1-8,1 0 0,-5-7 8,11 9-8,0 1 0,-1 1 0,-1 1 0,0 0 0,0 1 0,-4 1 8,-20-8-17,5 1 1,-1 3 0,-1 1 0,-35-7 16,9 13-45,-4-7-38,4 10 9,-44 5-105,46 1 69,-62-1-101,-61 0 14,113 3 150,-21 6 47,14-1 30,2-5 46,-198-3 238,251 0-206,0 0-36,-29 0-25,0 0-110,0 0-91,-20 0-148,-136 0-787,123 0 698,50 0 263,0 0 40,1 0 45,1 0 54,-21 5 34,25 1 18,-9 2 82,-10-4 101,28-5-126,10 0-21,-1 1 0,1 1 0,0 0 0,-12 3-99,-60 14 254,40-7-172,7-3-42,22-4-33,7-2-6,0 0 0,0 1 0,0 0 0,0 1 0,1 0 0,-2 1-1,-10 6-14,10-4 2,-1-1 0,0 0 0,0-1 0,-4 1 12,-29 2-54,1 7 22,-1-7-5,5 7 34,36-14 3,0 1 0,0-1 0,0 1 1,1 1-1,-1-1 0,1 1 0,0-1 0,-1 1 0,1 0 0,0 1 0,0 0 0,-14 11 5,-7 4-4,7-7-1,1 2 0,0 0 0,0 3 0,-13 14 2,2 1 1,1 2-1,2 1 0,-20 37-2,25-38 15,-10 21 22,-3-2 1,-20 24-38,41-63 11,1 1 1,1 0 0,1 0 0,0 1 0,1 0-1,-1 6-11,-8 14 60,-10 18-60,14-30 23,1 0 0,-6 20-23,16-39 0,1 0 1,0 0-1,0 0 1,0 0 0,1 1-1,0-1 1,0 0-1,0 0 1,1 3-1,0 6 0,-1-10-2,0 0-1,0 1 1,0-1 0,1 0-1,-1 0 1,1 1 0,0-1-1,1 0 1,-1 0 0,1 0-1,-1 0 1,1 0 0,0-1-1,1 1 1,-1-1 0,1 1-1,-1-1 1,1 0 0,1 1 2,15 20-23,12 16-6,3-1 1,0-1-1,26 19 29,-33-33-19,100 82-103,-70-63-93,26 14 215,-55-39-20,1-1-43,0 0-55,0 0-63,3 0-74,0 0-83,3-1-92,1 1-103,14 7-55,29 15-217,-76-37 772</inkml:trace>
  <inkml:trace contextRef="#ctx0" brushRef="#br0" timeOffset="129347.0504">956 12428 2985,'4'0'760,"1"0"-497,4 0 44,1 1-59,-1 0-83,-1 1-105,4 5-59,-10-5 1,0-1 0,0 0 0,0 1-1,0-1 1,0 0 0,0 0 0,1-1 0,-1 1-1,0 0 1,1-1 0,-1 1 0,1-1 0,-1 0-1,1 0-1,85 0 180,118 0 130,-193 1-268,0-1-1,0 2 1,-1 0 0,1 0 0,1 2-42,32 5 153,-7-6 22,62-3 204,2 0-79,-9 0-75,130 0 242,-198 0-380,1-1 0,3-2-87,17-5 111,-26 4-36,0 1 1,0 1-1,9 0-75,23 0 101,20-8-7,-22 3-40,-11 3-14,3 0 12,0-2 0,16-6-52,10-5 39,63-8-39,-101 22 4,-14 2-1,-1-1 1,14-3-4,65-29 0,1 7 21,23-1-21,44-12 11,-58 6 53,85-41-64,-149 59 61,0 1 1,39-7-62,-8 3 70,-58 15-57,55-19 37,-13-3-17,-33 14-14,1 1-1,13-4-18,-4 5 6,-13 4-6,-1 0 0,-1-1 0,1-1 0,4-4 0,30-26-1,11 8-3,-40 18 2,0-1 0,-1-2 1,-1 0-1,0-1 1,-2-1-1,8-8 2,-2-1-15,-3 5-30,-1-2 1,13-17 44,-10 7-68,-9 13 10,-1-1-1,0 0 0,8-20 59,-18 31-10,-1 0 0,-1-1 0,0 1 0,1-5 10,4-16 12,0 9 26,-6 18-23,0-1 0,-1 0 1,1 0-1,-1 0 1,0 0-1,0 0 0,-1 0 1,1 0-1,-1-1-15,0-16 61,1 11-18,-1 0 0,-1 0 0,0 0 0,0 0 0,-1-2-43,-1 3 28,-8-41 100,6-2-53,4 26-52,-1-1 1,-5-24-24,-7-17-8,-9-17 8,2 8 4,6 12 1,-7-26 33,15 70-7,0 0 1,-2 1-1,-3-6-31,-24-36 95,17 37-2,0 0 0,-2 1 0,-1 2 0,-1 0 0,-12-9-93,-36-22 132,50 41-106,-1 1 0,-1 1 0,0 1 0,-2 1-26,-16-7 16,5-2 3,-1-1-1,-19-14-18,6 2 52,-9-1-52,-137-58 48,100 44-54,-1 4 0,-24-3 6,74 31-3,0 3 0,-40-5 3,41 8-2,-13-2-4,-1 3-1,0 3 0,0 2 0,-1 2 0,-5 4 7,-6 3-29,0 0-61,-41-2 90,113-5 0,-144 4-57,15 11-3,-14-7 16,18 7 29,64-10 11,-15 1-8,-36 9 12,-266 53-25,313-57 22,-4 1 14,-43 14-11,10 12 10,-8-8 8,-48 24 15,91-28-33,-22 16 0,42-18-21,1 3 0,-8 8 21,20-10-33,1 1 1,1 1 0,-1 5 32,7-8-17,12-12 8,1 1 0,0 0 0,1 1 0,1 0 0,-6 9 9,5 3 0,0 1 0,2 0 0,1 0 0,1 1 1,0 6-1,-5 16 5,-32 132 18,36-131-17,2 0 1,2 1-1,3 0 0,2 18-6,-1-29 7,1-11 2,0 0 0,2 0 0,1 1-9,12 56 29,-12-58-19,5 33 9,-2-44-11,0 0 0,9 15-8,-8-15 4,7 12 6,1 0-1,1-1 0,1-1 1,12 14-10,-15-23 2,0 0 0,2-1 0,0-1-1,1-1 1,0 0-2,20 12 8,1-1-1,9 2-7,19 14 6,68 42-6,-68-52-36,68 25 36,-1-9-74,-69-25 4,-6-2-20,-2-3-62,-17-7-2,1-2-55,0-2-71,2 0-65,-6-1 9,1 0-33,8 4-130,0 0-40,20 5-328,-8-4-6,25 2-496</inkml:trace>
  <inkml:trace contextRef="#ctx0" brushRef="#br0" timeOffset="140323.2604">3859 6237 456,'-19'0'502,"2"-2"-173,-2-1 1,-8-4 98,3 2-9,6 2-86,3 1 0,-1 2 67,2-2 73,2-1-100,1-4-27,-1-5 39,-11-6 164,8 10-288,4 2-94,-2-2-38,-3-6-12,8 6-36,7 7-61,-15-14 161,1 5-49,-1 1-22,-8 1 7,4 0-13,-25-7 148,1 4-71,0 3-54,0 1-37,-10-1-8,33 5-45,-13-3 36,0 1 0,-1 2 0,1 1-73,-10 0 123,0-1 0,-17-6-123,32 5 46,-43-4 83,38 2-86,12 1-23,0 2-1,-1 0 1,-16 1-20,-1 2-1,-8-1-3,-45 6 4,-17 10-11,52-10 12,-8 1 4,-36 9-5,5 4 11,-150 34 35,187-36-31,-122 31 86,-94 20 89,247-61-175,1 2 0,1 1 0,-17 9-15,-80 48 20,123-66-19,-38 18 7,0-1 0,-28 7-8,16-5 17,-22 11-17,-222 105 13,150-65-18,-8-6 33,141-60-26,-2 1-2,0 0 0,1 0 0,0 1 1,-12 9-1,10-7 0,10-7 0,1 0-1,0 0 1,1 0 0,-1 1 0,0-1-1,1 1 1,-1 0 0,1 0-1,0 1 1,0-1 0,-2 4 0,-22 61-17,23-59 12,0 0 0,0 0 0,1 0 1,0 0-1,1 1 0,0-1 1,0 1-1,1-1 0,1 1 0,-1 0 1,1-1-1,1 1 0,0 0 1,0-1-1,3 9 5,11 27-15,-10-25 2,-3-8 11,1 0 1,1 0 0,-1-1-1,2 1 1,-1-1 0,2 0 0,0 0-1,0-1 1,3 4 1,6 6 5,13 18-4,2-1 0,7 4-1,2-3-6,-7-6-3,0 0 1,1 6 8,16 23 9,12-8-9,-40-30 8,14 14 10,-8-17-7,1-2 1,0-1 0,4 0-12,8 6 19,225 113 61,-249-127-77,-1 0-1,0-1 0,0 0 1,3-1-3,84 24-4,-36-7 11,-33-11-9,1-2 1,22 5 1,190 35-5,-130-31 54,14-4-49,-9-9 20,-70-2-20,47 4 28,21-4-28,-55-5 0,6-1-15,45 6 15,-1 10-3,-1-7 13,-53-1-18,-12-1 8,0-2 0,4-2 0,0-2-8,21 0-6,29-4 14,-81 2 0,138-13 38,12-10-38,-105 12 9,6 0-7,0-4 1,24-12-3,169-76 7,-244 97-7,-1-1 0,0-1 0,0 0-1,-1-2 1,-1 0 0,0-1 0,0-1 0,-2 0 0,0-1 0,10-12 0,-6 7 6,-1 0-1,-1-1 1,-1-1 0,-1-1 0,3-7-6,1-5 58,12-35-58,-23 49 31,-2-1 1,0 1-1,-2-1 1,2-14-32,-4 11 47,-1 0 0,-1-1 0,-1 1 0,-3-20-47,0 24 56,-1 0 0,0 0 0,-7-16-56,-7-23 100,9 28 8,-10-22-108,14 42 12,-1 0-1,0 0 1,-1 1 0,-1-1 0,1 2 0,-2-1-12,-27-34 36,4 5-24,-1 2 0,-1 1 0,-9-4-12,9 12-4,-72-55 5,23 31-17,4-8 9,-23 9-50,10-6-23,63 38 6,0 2-1,-25-11 75,29 19-64,0 1 0,-6 0 64,10 3-36,-63-24-113,40 14 8,-1 1 0,-24-4 141,24 13-86,-1 2-34,0 4-50,0 2-61,0 2-77,0 2-91,1 1-104,2 0-119,-12 2-18,-26 4-258</inkml:trace>
  <inkml:trace contextRef="#ctx0" brushRef="#br2" timeOffset="3.31712E6">13248 1112 6809,'45'23'-160,"-22"22"64,22 0-96,-22 23 96,-1-22 104,-22-1 184,0 23 88,0 0 57,0 0 15,-22 0-48,22 0-104,0 46-104,-23-24-40,23 46-56,0-22 8,0 45-24,0-23 24,0 22-56,23-22 16,-23 23-40,0 0 32,0 22-24,0 1 48,0 22-24,0 0 56,-23 23-24,0-23 24,1 45-24,-1-45 64,0 23 24,1-45 48,-1 22 64,0-23 40,23 1-8,-22-46-32,22 0-40,0-23-56,0 1-48,0-46 0,0 0-40,0 0 16,0-23-32,22-22 32,-22 22-48,0-45 32,23 23-48,-23-23 48,23 0-8,-1 0 24,24 0-16,-24 0 56,24-23 8,-24 23 24,47-23 32,-24 1 32,46 22-8,-23-23 16,45 0 24,-22 23 0,22 0 32,1-22-8,22 22 8,0 0-24,22 0-32,-22 0-40,46 0-7,-23 22-25,22 1 0,1-23 0,44 45 0,-44-22 0,45 0 24,-23 22 8,45 0 8,-45-22 24,68 22-32,-22 1-40,22-23-16,0-1-24,0 1-32,0 0-16,23-1-16,-23 1 8,0 0-40,1-1-8,-1 1 0,-23 0 8,1 22-24,-24-22 16,1-1-32,-45 1-40,22 0-64,-45-1-48,-1 1-217,-44 0-63,-1-1-296,-45-22-1552,0 0 367</inkml:trace>
  <inkml:trace contextRef="#ctx0" brushRef="#br0" timeOffset="3.31779E6">21140 6986 5369,'1'14'780,"1"-11"-368,3-2 49,4 1 150,-3 1-258,1 0 37,30 11-271,-6-5 16,15 2 4,82 16 269,-68-22-250,-1-6-52,-23 0-50,44 1 58,21 0-30,-63 2-53,-1 1-1,17 4-30,-18-2 13,0-1-1,17-2-12,-25-3-1,-17 0 4,0 1-1,-1 0 1,1 0-1,-1 1 1,1 0-1,6 3-2,14 9 46,-24-9-9,0 0 0,-1 0 1,0 0-1,5 5-37,-7-6 151,-8 1 18,-24 17-10,-7-7-52,-41 3-8,19-5-88,-50 25-47,29-9-37,51-21 87,-1 1-55,-1-1-56,0 0-56,0-1-56,0 0-56,0 0-57,1 0-56,5-1 34,2-1-36,-1 1-36,2-1-36,-75 19-1537</inkml:trace>
  <inkml:trace contextRef="#ctx0" brushRef="#br0" timeOffset="3.31846E6">13384 1157 3041,'-1'1'-684,"-2"2"322,-3 3 122,-7 7 21</inkml:trace>
  <inkml:trace contextRef="#ctx0" brushRef="#br0" timeOffset="3.31869E6">13338 1180 584,'0'0'498,"0"0"-295,0 0-65,0 0-91,0 4-86,0 3-73,-3 1-59,2-8 140,-1 1-1,1-1 0,0 1 0,0-1 1,0 1-1,0-1 0,-1 0 0,1 1 1,0-1-1,0 0 0,0 0 1,-1 0-1,1 0 0,-1 0 32</inkml:trace>
  <inkml:trace contextRef="#ctx0" brushRef="#br0" timeOffset="3.31893E6">13134 1702 4281,'0'0'573,"0"0"-145,1-1 285,2-2-315,2-3-219,-1 0-47,-1-3-20,1-4-4,1-5 2,1 5-4,17-20 207,-4 6-24,-1-7 56,12-33 224,-12 34-328,2 1-33,4-6 5,-3 1-43,17-35 67,-2 4-101,-14 29 10,22-29-146,-17 28 39,-2-1 0,14-33-39,-26 51 9,-9 17-5,-1-1-1,1 1 0,-1-1 0,0 0 0,-1 1 1,1-1-1,-1 0 0,-1-1 0,1 1 0,-1 0 1,-1 0-1,1-1-3,-1-36 72,0 1 89,0 43-160,0 0 1,0 0-1,0 0 0,0 0 0,0-1 0,0 1 1,0 0-1,0 0 0,0 0 0,0 0 0,0 0 1,0 0-1,0-1 0,0 1 0,0 0 0,0 0 1,0 0-1,0 0 0,0 0 0,0 0 0,0 0 0,0-1 1,0 1-1,-1 0 0,1 0 0,0 0 0,0 0 1,0 0-1,0 0 0,0 0 0,0 0 0,0 0 1,0-1-1,0 1 0,-1 0 0,1 0 0,0 0 1,0 0-1,0 0 0,0 0 0,0 0 0,0 0 1,0 0-1,-1 0 0,1 0 0,0 0 0,0 0 0,0 0 1,0 0-1,0 0 0,0 0 0,-1 0 0,1 0 1,0 0-1,0 0 0,0 0 0,0 0-1,-3 1 2,0 0-1,0-1 1,0 1-1,0 0 1,0 0-1,1 1 1,-1-1-1,0 1 1,1-1-1,-1 1 1,1 0-1,0 0 1,0 0-1,-1 0 1,1 0-1,1 1 1,-1-1 0,0 0-1,0 1 1,1 0-1,-1-1 1,1 2-2,-8 12 0,2 0 0,0 1 1,-4 13-1,-16 50 3,8-37-2,11-29 1,2 0 0,0 0 0,0 1-1,2 0 1,0 0 0,0 1 0,1 4-2,-3 44 3,-1 1-51,-7 29 48,6-47-100,2 0 0,-1 42 100,6-59-74,1 0-33,0 3-42,0 1-49,0 0-36,0-34 234,0 26-297,0 0-65,1 0-53,2-2-36,1 1-121,1-2-34,1 5-274,-3-1-48,-3 14-527</inkml:trace>
  <inkml:trace contextRef="#ctx0" brushRef="#br0" timeOffset="3.32126E6">13837 885 3073,'9'1'173,"-4"0"68,-1 2 83,0 8 486,-4-6-557,0 0-37,1 1-73,0 1-91,2-1-113,35 62 205,-37-63-130,0-1 1,0 0-1,0 0 1,0 0-1,-1 0 1,1 1-1,-1-1 1,0 0-1,0 1 0,-1-1 1,0 1-15,0 8 45,4 11 50,5 2-12,0-4-22,0 23 39,7 0-27,8 65 0,-13-54 18,-2 9-91,4 22 144,3-19 21,-7-14-23,-4-22-17,2-1-1,2 7-124,2 0 204,1 23-204,-5-30 94,0-1-1,7 18-93,14 29 339,33 65-339,-30-86 106,-19-38-56,0-1 0,9 9-50,21 27 70,-11 7-2,8-7-26,-8 12 0,-7-25 7,2 0 0,15 16-49,-13-18 60,-2 1 0,9 20-60,-3 5 62,37 34 66,-45-63 25,23 25-153,17 23 138,-8-3-41,-15-25-22,-4 2 1,11 23-76,-17-16 14,8-11 6,-8 12-14,8 3 11,-21-32-14,-2-5-3,2 0 0,5 7 0,0-6-2,-2-1-5,1 0 0,2-2 0,0 0 0,8 4 7,-12-14-3,56 53-4,-62-60 6,1-1-1,1 0 1,0-1-1,12 6 2,-8-7-3,-7-3 4,0 0 0,0 0 0,-1 1 1,0 1-1,0 0 0,-1 0 1,9 10-2,6 8 0,2 1 5,0 0-1,7 2-4,-17-16 1,0 1 0,-2 1 0,0 0 0,-1 1 0,0 0 1,4 9-2,3 2-3,1-1 1,2-1 0,0-1 0,2-1 0,16 11 2,-19-16-1,12 9 2,32 19-1,-33-24-5,23 12-16,55 24 21,-77-41 3,1 1-9,-5-3 5,0 1 0,7 7 1,-6-3-30,-9-7 44,1-1 0,7 1-14,-2-2-38,4 0-75,3 0-107,0 0-319,6 1-26,-14-4 289,-3-2 158,-13-4 110,0 0 39,56 6 8,-33-2-6,0 1-19,-11-4 50,-4-1 57,2-1 87,-8-1 132,0 0-48,1 1-44,-1-1-41,1 0-34,-1 1-35,16-1 48,6-1-84,20-4-81,102-18 155,-143 21-158,0-2 0,0 0 0,-1-1 0,0 0 0,5-4-18,73-38 89,-30 14-30,14-6 36,-1-2 0,20-19-95,-20 0 44,8 7-20,-59 34-18,0 0-1,-2-2 1,-1 0 0,1-4-6,73-93 11,-31 22-10,-10 14-4,6 6-15,-7-11 2,-9 24 10,-17 25-9,12-23 15,9-21-24,13-10 24,-40 61 0,-1-1-1,-2 0 0,-1-2 1,12-34 0,-13 31 3,17-36 17,-12 30 7,-3 0 0,-1-1 1,4-22-28,-7 16 82,17-35-82,-13 36 119,9-39-119,8-55 137,-2-2 97,44-181 399,-40 188-415,3-15-117,12-42 42,-32 131 0,4 0-143,-1 0 77,-1-1-42,-16 51-24,-2-1 0,0 0 0,0-1 0,0-9-11,1-3 9,10-21 10,-8 7-13,9 12 1,-12-2-28,-5 16-33,1 0-54,0 15 92,0 0-1,0 0 1,0-1 0,0 1-1,0 0 1,0 0 0,1 0-1,-1 0 1,0 0 0,1 0-1,-1 0 1,0 0-1,1 1 1,-1-1 0,1-1 16,2 0-120,0 1-45,1-2-117,1-1-117,-3 1-31,0-1-78,2-4-608,2 5 248,7 2-379</inkml:trace>
  <inkml:trace contextRef="#ctx0" brushRef="#br0" timeOffset="3.32241E6">21117 8188 4033,'13'-13'523,"-7"7"-130,-6 5 54,0 1-115,-1-1-102,0 1-82,0-1-70,-1 1-50,-7-1-105,6 1 140,2 0 11,0 0 35,1 0 122,0 0 77,0 0 22,-4 7 3,-14 29-150,0-1-63,11-17-79,0 0-1,2 0 0,0 0 0,-3 17-40,2-10 19,3-18-18,1 0 0,0 1 0,1-1 0,0 0 0,0 1-1,0-1 1,1 1 0,0-1 0,0 0 0,1 1 0,0-1-1,3 11-1,1 6-8,-1 0-1,-1 0 0,0 19 10,-2-14-5,1 0 0,2-1 0,4 19 5,24 82 19,-11-51 3,-13-48-6,6 28 72,18 45-88,-23-82 27,0 0-1,1-1 1,0-1-1,2 0 1,1 0-1,10 11-26,14 12 85,7 3 38,4-6 36,-41-34-120,1-1-1,-1 1 1,1-1 0,0-1-1,3 1-38,34 5 179,-22-6-82,0 1 11,22 3 114,-35-8-170,-1 0 0,1-1 0,0 0 1,-1 0-1,5-2-52,-4 1 37,14-4 121,1-1-1,19-10-157,-28 10 53,0-1 0,0-1 0,1-2-53,40-31 106,-17 11-21,8-11-85,-24 18 40,0 0 0,8-13-40,-17 17 49,-1 0-1,1-3-48,22-48 191,-21 31-52,-1-9 35,5-37 109,5-22 88,-8 24-88,-13 56-62,-1-27-221,-2 34 66,-2 0 0,-1 0-1,-1 1 1,0-1 0,-2 0-1,-6-17-65,1 6 69,3 11 3,0 1-1,-9-16-71,12 29 11,0 1 0,0-1 1,-1 1-1,-1 0 0,1 1 0,-1-1 0,0 1 0,0 0 0,-2-1-11,-21-15-1,0 0-1,-1 2 1,-2 2 0,-24-12 1,34 21-14,1 1 1,-2 1 0,-12-3 13,13 6-24,0 0 0,1 2 0,-1 0 0,-4 2 24,-72 0-116,85-1 75,0 2-1,0 0 1,0 0-1,1 2 1,-1-1-1,0 1 1,1 1-1,-12 5 42,-27 19-209,-4 10-82,49-33 254,-49 41-325,29-20 139,0 3-32,1 1-38,2 0-39,1 1-43,2 0-47,9-13 80,1 1-42,-18 38-880,10-14 448,-9 24-350</inkml:trace>
  <inkml:trace contextRef="#ctx0" brushRef="#br0" timeOffset="3.32293E6">21095 9140 4609,'0'0'1670,"0"-1"-663,0 0-707,0-1-32,0-1 8,0-1-58,0 0-52,0 0-43,0 1 4,0 2-20,0 1 40,7 0-50,0 0-79,-1-1-1,1 0 1,0 0-1,-1 0 1,1-1 0,-1 0-1,0-1 1,0 1-1,0-1 1,1-1-18,17-10 58,-1-1 0,0-1-58,14-9 64,-25 19-51,0 0 0,0 1 0,1 1 0,0 0 0,0 1 1,1 0-14,25-8 44,-34 10-33,0-1 1,0 1-1,0 0 1,1 1-1,-1-1 1,0 1-1,0 0 0,0 0 1,3 1-12,10 0 30,8-1 9,-7 0-2,-1 0-1,0 1 0,11 2-36,20 12 56,60 8 52,-91-21-71,1 0 0,-1-1 0,0-1 0,1-1-37,3 1 29,-18 0-25,0 0 1,0 0 0,0-1-1,0 1 1,-1-1 0,1 0-1,0 0 1,0 0 0,0-1-1,-1 1 1,1-1 0,0 0-5,-1 0 1,0 1 0,1-1-1,-1 1 1,0 0 0,0 0 0,1 0 0,-1 0 0,1 1 0,-1-1-1,1 1 1,-1 0 0,1 0-1,-1 0-2,0-1-1,0 1 1,0-1 0,-1 1-1,1-1 1,0 0-1,-1 0 1,1 0 0,0 0-1,-1-1 1,1 1-1,-1-1 1,0 0 0,1 0 2,15-14-61,-10 7-17,0 0-46,1 0-75,-1 0-79,-3 4 10,-1 1-52,6-10-782,-7 5 398,-2-4-282</inkml:trace>
  <inkml:trace contextRef="#ctx0" brushRef="#br0" timeOffset="3.3252E6">10980 862 4801,'-27'26'716,"12"-14"-196,6-6-54,2-3-84,2 0-24,2 0-73,1 16 155,1-10-320,1-4-61,-1-1 1,1 1-1,0 0 1,0-1-1,0 1 1,1-1 0,0 1-1,0 0 1,0-1-1,1 2-59,17 1 247,-8 0-158,-8-5-69,-1-1 1,0 0 0,0 1-1,1-1 1,-1 0-1,1 0 1,-1 0-1,1 0 1,-1-1 0,1 1-1,-1-1 1,1 0-1,0 1 1,-1-1-1,1 0 1,0 0 0,-1-1-1,1 1 1,0-1-1,-1 1 1,1-1-1,1-1-20,8-3 63,0-1-1,0-1 1,-1 0-1,3-2-62,35-21 140,-41 26-131,-1 0-1,1-1 1,-1 0 0,0-1 0,0 1-1,2-4-8,29-36 5,7-8-20,-33 41 4,-1 0 0,-1-1 0,0 0 0,0 0-1,1-5 12,-7 10-8,0 1-1,-1-1 1,0 0-1,0 0 1,0 0-1,-1-1 1,0 1-1,-1-1 1,0 1-1,0-8 9,-3 41 66,-5 2-22,-3 12-1,6 9 40,3 1 0,2 5-83,-1-5 42,-1-6-20,-1-25-16,2 1-1,0-1 1,1 0-1,1 0 1,2 7-6,-3-19 2,2 6 6,0-1-1,1 1 0,0-1 1,3 5-8,-2-6 8,-3-5-2,0 0 0,1 1 0,-1-2 0,1 1 0,0 0 0,1 0 0,-1-1 0,1 0 0,0 0 0,3 3-6,0-2 4,1-2-1,-1 1 1,1-1 0,0 0 0,0-1-1,0 0 1,0 0 0,0-1-1,1 0 1,-1 0-4,-6-1 2,1 0-1,-1 0 0,1 0 1,-1 1-1,1-1 0,-1 1 1,0-1-1,1 1 1,-1 0-1,0 0 0,0 0 1,0 0-1,1 0 0,-1 0 1,1 2-2,8 4 7,4-1 3,-14-6-10,1 1 1,-1-1-1,1 0 1,-1 1-1,1 0 0,-1-1 1,0 1-1,0 0 0,1 0 1,-1-1-1,0 1 0,0 0 1,0 0-1,0 1 1,0-1-1,0 0 0,0 0 1,0 0-1,0 1 0,-1-1 1,1 0-1,0 1 1,-1-1-1,1 1 0,6 43 7,8 20-25,-7 6-6,-4-46 17,-1-10 2,-1 1 0,-1 0 0,0-1 5,-7 46-13,1-31 7,-2 35-9,1-12-1,-7 29 16,2-33-2,-29 118 6,33-144 9,-1-1 0,0 0 1,-2-1-1,0 0 0,-10 14-13,-7 2 144,-15 17-144,20-28 52,18-21-34,0 1 0,-1-1 0,0 0 0,0 0 0,-1 0 0,0-1 0,1 1 0,-1-1 0,-1-1 0,-3 3-18,-26 5 125,-10-3 62,25-5-96,3 1-20,3-1 4,1-1 1,-1 0-1,-2-1-75,7-2 54,0 0 0,0 0 0,0-1 0,-1 0-54,-10-3 99,-29 3 140,37 2-162,-1-1 0,1 1 0,-1-2 0,1 0-77,3-1 39,1 1-1,-1-2 1,1 1 0,-9-5-39,-19-14 65,14 7-67,1-2-46,3 1-59,2 0-71,14 13-1,2 0 42,0-3-35,5-7-46,-3 11 140,10-17-336,9-11-112,-10 15 242,-3 6-60,0 0-1,0 0 1,1 1 0,0 0 0,4-2 344,7-9-781,5-4-191,2-3-59,-2 2 161,16-16-479</inkml:trace>
  <inkml:trace contextRef="#ctx0" brushRef="#br0" timeOffset="3.32562E6">11932 454 3833,'0'-3'93,"0"-32"1160,-2 21-758,0 4-138,-2 1-73,0 1-91,-3 0-113,0 4 464,-4 4-222,-2-1-48,-1 1-41,-2 2-54,2 5-69,-73 57 123,80-58-220,0 1-1,1-1 1,0 1-1,0 1 0,1-1 1,0 1-1,0 0 1,1 0-1,0 0 1,-2 6-13,-5 9 18,7-15-12,-8 16 13,0 0-1,1 1 1,2 1-1,1 0 1,0 3-19,-23 126 86,25-112-8,1 0 0,2 26-78,3 253 552,1-268-394,3 1-1,3-1 0,9 35-157,46 154 386,-54-220-356,0 1 0,1-1 0,1-1 0,3 3-30,-3-8 14,1 0 1,11 13-15,20 19-5,-32-35-20,9 12-18,-5-13-21,8-2-106,-9-8 30,3-2-45,-8 0 7,6 0-82,-4-3 30,-3-2-27,-1-3-82,0-3-15,0-3-57,9-17-543,-1 10 302,11-6-257,-23 23 816</inkml:trace>
  <inkml:trace contextRef="#ctx0" brushRef="#br0" timeOffset="3.32613E6">12250 545 3065,'0'-3'126,"0"0"45,0-2 278,1 2 39,-1 0 728,0 4-830,0 1-64,0 0-86,-1 1-110,0 0-115,0 0-67,0 0-72,0 1-81,-8 27 383,-5 22 190,3-8-76,4-16-133,-7 23 57,1-1-44,-9 53 73,2-16-103,-2 22-30,-1-1-53,14-57-38,2 0 1,2 0 0,3 1-1,2 11-17,1-41 9,1 0-1,1 0 0,1 0 0,1 1-8,-1-4 6,-3-14-2,0 0-1,0 0 1,1 0-1,0 0 1,0 0-1,0 0 1,1 0 0,0-1-1,0 1 1,0-1-1,1 0 1,0 0-1,0 0 1,0 0-1,3 1-3,-1 1 10,14 9 42,-19-15-46,1-1 1,-1 1-1,0-1 0,1 0 0,-1 1 0,1-1 0,-1 0 1,1 0-1,-1 0 0,1 0 0,-1 0 0,1-1 0,-1 1 1,1 0-1,-1-1 0,1 1 0,0-1-6,10-3 44,0-2 1,-1 1-1,1-1 0,-1-1 0,0 0 1,-1 0-1,0-1 0,0-1 1,0 0-1,-1 0 0,7-9-44,-4 2 76,-1 1 0,9-18-76,3-7 82,-2-2 0,-1-1 0,-3 0 1,-1-1-1,1-12-82,-6 12 64,-4 22-23,-1 0 1,-1-1 0,-1 0-1,-1 0 1,-2-1-42,-1 8 34,-2 0 1,0 0-1,-1 1-34,-1-9 42,-4-27 49,5 37-65,0-1-1,-1 1 1,0 0 0,-3-4-26,-7-10 70,0 0 0,-4-2-70,13 22 10,0 1 1,0 0 0,-1 0 0,0 1 0,0 0 0,0 0 0,-1 0-1,0 1 1,0-1 0,0 2 0,-1-1 0,0 1 0,0 0 0,-7-2-11,10 4 3,0 0 1,0 0 0,0 1 0,1-1 0,-2 1-1,1 1 1,0-1 0,0 1 0,0-1 0,0 1-1,0 1 1,0-1 0,0 1 0,0 0 0,0 0 0,-2 1-4,-19 11-33,-1 10-50,-1 11-51,7-7 12,-23 27-194,18-17 54,5-5-28,2 3-98,4-6-66,-2 0-100,3-4-6,-1 1-69,2 2-67,0 2-64,1 9-133,-2 28-509</inkml:trace>
  <inkml:trace contextRef="#ctx0" brushRef="#br0" timeOffset="3.32639E6">11955 1407 4529,'8'-12'230,"-2"2"-41,10-14 254,-11 17-252,1-1 44,0 1 5,0 0 49,1-1 57,1 0 64,-1 2-216,0 1-47,1 0-41,0 1-34,8-3-6,17-5-42,-25 9 4,18 0 34,-24 3-54,0 0-1,0 0 1,0 0-1,0 0 1,0-1-1,0 1 1,0-1-1,0 1 1,0-1-1,1 0-7,9-6 41,5-3 13,3 8 14,-17 2-63,1-1 1,0 1 0,0 0-1,-1 0 1,1 0 0,0 1 0,0 0 0,-1-1 0,1 1-1,1 1-5,6 5 0,7 2-21,-2-6-63,-8-3-6,1 0-101,-2 1-6,-1-1-47,1 0-46,0 0-44,0 0-42,-1-1-41,0-1-39,-1 0-36,4-4-251,5-7-425</inkml:trace>
  <inkml:trace contextRef="#ctx0" brushRef="#br0" timeOffset="3.32672E6">12590 1 4033,'33'25'1014,"-16"-13"-541,1 4-104,19 28-69,-8 0 302,19 42-602,-22-37 245,23 36 143,30 54 246,-55-92-453,-2-1-34,1 9 167,5 22-314,12 59 245,-32-97-175,0 0 0,-3 0-70,-2-2 97,-1 35-97,-6 10 105,-15 72-105,17-136 4,-6 38 19,-12 40-23,4-45 16,-12 24-16,12-31 3,3-11-3,-68 173-18,52-144-39,-11 15 57,-34 47-97,20-40-68,7-15-68,1 0-110,17-25 55,0-2-62,2-1-66,0 0-73,-12 19-175,-16 23-284</inkml:trace>
  <inkml:trace contextRef="#ctx0" brushRef="#br0" timeOffset="3.32932E6">19439 2563 4377,'0'-1'691,"0"-1"-187,0-3-139,-1 1-37,-1 1-40,0 0-43,0 1-47,-1 1-48,-1 0-53,-1 1-56,5 0-36,0 0-1,0 0 0,0 0 1,0 0-1,-1 0 0,1 0 1,0 0-1,0 0 0,0 0 1,0 0-1,0 0 0,0 0 1,-1 0-1,1 0 1,0 0-1,0 0 0,0 0 1,0 0-1,0 0 0,0 0 1,-1 0-1,1 0 0,0 0 1,0-1-1,0 1 0,0 0 1,0 0-1,0 0 0,0 0 1,0 0-1,0 0 0,-1 0 1,1 0-1,0 0 1,0 0-1,0-1 0,0 1 1,0 0-1,0 0 0,0 0 1,0 0-1,0 0 0,0 0 1,0-1-1,0 1 0,0 0 1,0 0-1,0 0 0,0 0 1,0 0-1,0 0 1,0 0-1,0-1 0,0 1 1,0 0-1,0 0 0,0 0-4,0-11 137,0 7-67,0 0 46,-7 4-36,-9 0-52,-3-1-13,0 2 0,1 0 0,-9 2-15,25-2 1,-1 0 0,0 0 0,0 0-1,1 0 1,-1 1 0,1-1 0,-1 1 0,1 0-1,0 0 1,-1 0 0,1 0 0,-2 2-1,4-4 0,-41 38 9,37-35-8,-3 2 1,0 0-1,0 1 1,0-1 0,1 2-1,0-1 1,0 1 0,0 0-1,1 0 1,0 0-1,-1 4-1,-3 4 3,0-1-1,-1 0 0,-1 0 1,0-1-1,-1-1 0,0 1 0,-5 1-2,-10 8 4,-1 0-2,0 1 0,2 1-2,-38 35-21,54-51 1,-1-1 0,0 0 0,-7 3 20,8-6-46,-11 4 2,13-5-9,-1 0-54,0 0-74,-2 2-96,3 0-41,-14 5-636,20-10 854,0 1 1,0 0-1,0-1 0,0 0 0,0 1 0,0-1 1,-1 0-1,1 0 0,0 0 0,0 0 0,0 0 1,0-1-1,-1 1 0,1-1 0,0 0 100,-10-5-741,-2-6-427</inkml:trace>
  <inkml:trace contextRef="#ctx0" brushRef="#br0" timeOffset="3.32956E6">18623 2631 4953,'0'0'619,"0"0"-152,0 0 307,0 0-550,0 0-42,0 0-55,0 0-48,1 0-28,1 0-24,0 0-24,-1 1 1,1-1-1,-1 0 0,1 1 1,-1-1-1,1 1 1,-1-1-1,1 1 0,-1 0 1,0 0-1,1 0 0,-1-1 1,0 1-1,0 0 0,1 0 1,-1 1-1,0-1 1,0 0-1,0 0-3,56 64 94,-12-9 28,-7 3 17,-4-8-43,-10-20-45,7 6 18,4 12-69,3 1-10,-12-18-43,-3 3-68,-12-13 13,-4-7-1,-1-1-24,1 0-44,0-1-44,0 1-40,16 27-635,-14-21 180,-1 0 0,2 8 716</inkml:trace>
  <inkml:trace contextRef="#ctx0" brushRef="#br0" timeOffset="3.33156E6">17080 5035 3809,'0'0'605,"0"0"-171,0 0 246,0 0-316,0 0-239,0 0-35,-1 0-18,-1 0-7,-14 0 50,13 0-3,3 0 90,0 0 77,0 0 95,0 0 7,0 0-20,0 0-91,-4 0-78,-8-3-117,11 3-72,0-1-1,1 1 1,-1-1 0,1 1 0,-1-1 0,1 0-1,0 1 1,-1-1 0,1 1 0,-1-1-1,1 0 1,0 0 0,0 1 0,-1-1-1,1 0 1,0 0 0,0 1 0,0-1 0,0 0-1,0 0 1,0 1 0,0-2-3,0 2 0,0 0 1,0 0-1,0 0 0,0 0 0,0 0 1,0 0-1,0-1 0,0 1 1,0 0-1,0 0 0,0 0 1,0 0-1,0 0 0,0 0 1,0-1-1,0 1 0,0 0 1,0 0-1,0 0 0,0 0 1,0 0-1,0 0 0,0 0 1,0-1-1,0 1 0,0 0 1,0 0-1,0 0 0,0 0 1,-1 0-1,1 0 0,0 0 1,0 0-1,0 0 0,0 0 1,0 0-1,0-1 0,0 1 1,-1 0-1,1 0 0,0 0 1,0 0-1,0 0 0,0 0 1,0 0-1,0 0 0,0 0 1,-1 0-1,1 0 0,0 0 1,0 0-1,0 0 0,0 0 1,0 0-1,0 0 0,-1 0 1,1 1-1,-8-2 3,-1 2 0,0-1 0,1 1 0,-1 0 0,1 1 1,-1 0-1,1 0 0,0 1 0,-1 1-3,-1 1 3,1 0 0,0 1 0,1 0 0,-1 1 0,1 0 0,1 0 0,-3 3-3,8-8 0,0 1 0,0-1 1,0 1-1,0 0 0,0 0 1,0 0-1,1 0 0,0 0 1,-1 0-1,1 0 0,0 1 1,1-1-1,-1 0 0,0 1 0,-3 15 7,2-13-5,-1-1 0,0 1 0,1-1 0,-2 0 0,1 0 0,-1 0 0,1 0 1,-3 2-3,1-2 0,2-1 1,-1 1-1,0 0 1,1 0-1,0 1 1,0-1-1,1 1 1,-2 2-1,-1 12 4,5-17-5,-1 0 1,0 1-1,0-1 1,0 1-1,0-1 0,0 0 1,-1 0-1,1 0 0,-1 0 1,0 0-1,-2 3 1,3-6 0,1 1-1,-1 0 0,1-1 1,-1 1-1,1 0 0,-1 0 0,1-1 1,0 1-1,0 0 0,-1 0 1,1 0-1,0-1 0,0 1 1,0 0-1,0 0 0,0 0 1,0 0-1,0 0 0,0-1 1,0 1-1,0 0 0,0 0 1,1 0-1,-1 0 0,0-1 1,1 1-1,-1 0 0,0 0 1,1-1-1,-1 1 0,1 0 1,0 0-1,14 18-5,-15-18 7,1-1 0,0 1 0,0-1 0,-1 0 1,1 1-1,0-1 0,0 1 0,-1-1 0,1 0 0,0 0 0,0 1 0,0-1 0,-1 0 0,1 0 0,0 0 0,0 0 0,0 0 0,0 0 0,0 0 0,-1 0 0,1-1 1,0 1-1,0 0 0,0 0 0,-1-1 0,1 1 0,0 0 0,0-1 0,-1 1 0,1-1 0,0 1-1,0-1 6,11-5 24,3-2 37,7-1 45,5-4-21,-14 4 21,0-1 0,-1 0 0,10-12-112,1 3 105,-4 8-20,-15 8-65,0-1 1,0 0-1,0 1 0,-1-1 1,1-1-1,-1 1 0,1-3-20,11-20 145,-13 23-101,-1 0 0,0 0-1,-1 0 1,1 0-1,-1-1 1,1 1-1,-1 0 1,0-1-1,-1 1 1,1 0-1,-1 0 1,0 0-1,0-1 1,-1 0-44,-13-2 169,9-3-68,5 9-97,1 1 0,0-1 0,-1 1 0,1-1 0,0 0 0,-1 1 0,1-1 0,-1 1 0,1-1 0,-1 1 0,1-1 0,-1 1 1,0-1-1,1 1 0,-1 0 0,1-1 0,-1 1 0,0 0 0,1 0 0,-1-1 0,0 1 0,0 0 0,1 0 0,-1 0 0,0 0 1,1 0-1,-1 0 0,0 0 0,0 0 0,1 0 0,-1 0 0,0 1-4,-16-2 47,12 0-44,1 1 1,-1 0-1,0 0 1,1 0-1,-1 0 1,0 1-1,1 0 0,-1 0 1,1 0-1,-1 0-3,-18 15-29,16-13 21,6-3 6,0 1-1,0-1 1,0 0-1,0 1 1,0-1-1,1 1 1,-1-1-1,0 1 1,0 0-1,0-1 1,1 1-1,-1 0 1,0-1-1,1 1 1,-1 0-1,1 0 0,-1 0 1,1 0-1,-1 0 1,1-1-1,-1 1 1,1 1 2,-3 5-16,-4 5-15,5-11 23,1 1 0,-1 1-1,1-1 1,0 0 0,0 0 0,0 0-1,0 0 1,1 1 0,-1-1 0,1 0-1,-1 1 1,1-1 0,0 1 0,0-1 8,0 89-270,-1-89 268,1 0-1,0-1 1,1 1 0,-1 0-1,0-1 1,0 1-1,1 0 1,-1 0 0,1-1-1,-1 1 1,1-1-1,0 1 1,0 0-1,0-1 1,0 0 0,0 1-1,0-1 1,0 1-1,0-1 1,0 0 0,1 0-1,-1 0 1,1 0-1,-1 0 1,0 0-1,1 0 1,0 0 0,-1 0-1,1-1 1,-1 1-1,3 0 3,4 0-2,1 0 0,-1 0 0,1 0 0,-1-1 0,1 0 0,1-1 2,11 0 10,-16 1-7,0 0 0,0-1 0,0 1 0,0-1 0,0 0 0,0-1 0,0 1 0,0-1 0,0 0-3,17-7 33,-9 6-12,12-5 26,-22 5-35,1 0 0,-1 0 1,0-1-1,0 0 0,0 1 0,0-1 1,0-2-13,21-24 106,-22 28-94,0-1 0,0 1 1,0 0-1,0-1 0,0 1 0,-1-1 0,1 0 1,-1 1-1,1-1 0,-1 0 0,1-3-12,0-34 94,-3 19-41,2 18-49,-1-1-1,0 1 1,0-1 0,-1 0-1,1 1 1,-1-1-1,0 1 1,0 0 0,0-1-1,0 1 1,0 0-1,-1-1 1,1 1-1,-1 0 1,0 0 0,0 0-1,0 1 1,-1-1-1,1 0 1,-1 1-1,1-1 1,-1 1 0,0 0-1,0 0 1,0 0-1,0 0 1,0 1-1,-1-1-3,-8 0 16,-1 0 0,0 1 0,0 1 0,1 0 0,-8 1-16,-6-1 18,17 0-16,1 1 0,-1 0 0,1 0 0,0 0 0,-1 1 0,1 0 0,0 1 0,0 0 0,0 0 1,1 1-1,-1 0 0,1 0 0,0 1 0,0 0 0,0 0 0,0 0-2,-42 60-25,38-55 2,6-5 3,1-1 0,-1 1 0,1 0 0,0 0 0,0 0 0,0 1 20,3-5-3,1-1-1,0 1 1,-1-1-1,1 1 1,0-1-1,0 1 1,0-1 0,-1 1-1,1 0 1,0-1-1,0 1 1,0 0-1,0-1 1,0 1-1,0-1 1,0 1 0,0 0-1,0-1 1,1 1-1,-1-1 1,0 1-1,0 0 1,0-1 0,1 1-1,-1-1 1,0 1-1,1-1 1,-1 1 3,1 0-7,0 0 0,0-1 0,0 1 0,0 0 0,0-1 0,0 1 0,0-1 0,1 1 0,-1-1 0,0 0 0,0 1 0,0-1 0,1 0 0,-1 0 7,25 0-76,-1-5 49,-4-3 39,1-1 1,-2-1-1,1-1 1,-1 0-1,8-8-12,59-45 35,-79 58-25,0-1 1,0 0-1,-1 0 0,1-1-10,-2 1 18,2 3 32,-8 4-47,1 0-1,0 1 1,-1-1-1,1 0 1,0 0-1,-1-1 1,1 1-1,-1 0 1,1 0-1,0 0 1,-1 0-1,1 0 1,-1-1-1,1 1 1,-1 0-1,1 0 1,-1-1-1,1 1 1,-1 0-1,1-1 1,-1 1-1,1-1 1,-1 1-1,1-1 1,-1 1-1,0-1 1,1 1-1,-1-1 1,0 1-1,0-1 1,1 1-1,-1-1 1,0 1-1,0-1 1,1 0-3,-2 0 2,1 1-1,0-1 1,0 1 0,0-1-1,-1 0 1,1 1 0,0-1-1,0 1 1,-1-1 0,1 1 0,0-1-1,-1 1 1,1-1 0,-1 1-1,1 0 1,-1-1 0,1 1-1,-1-1 1,1 1 0,-1 0-1,1 0 1,-1-1 0,1 1-1,-1 0 1,0 0 0,1 0 0,-1-1-1,1 1 1,-1 0 0,0 0-1,1 0 1,-1 0 0,1 0-1,-1 0 1,0 1-2,-3-1-3,4 3-30,0-2 30,0-1 0,0 1 0,1 0-1,-1-1 1,0 1 0,0-1 0,0 1 0,0-1-1,0 1 1,-1-1 0,1 1 0,0 0 0,0-1 0,0 1-1,0-1 1,-1 1 0,1-1 0,0 1 0,0-1 0,-1 1-1,1-1 1,0 0 0,-1 1 0,1-1 0,0 1 0,-1-1-1,1 0 1,-1 1 0,1-1 0,-1 0 0,1 1 0,-1-1-1,1 0 1,-1 0 0,0 1 3,-20 13-133,-6 9-8,1 3-58,26-26 199,-21 23-486,6-3-106,4-1-103,3-2-100,-1 2-151,-3 0-106,3-7 64,-4 2-566</inkml:trace>
  <inkml:trace contextRef="#ctx0" brushRef="#br0" timeOffset="3.33361E6">16854 5557 6761,'-6'0'502,"2"2"-97,0 1-89,1 1-82,0 1-76,1 0-68,1 1-64,-1 0-54,1 6-118,1 0-98,1 2-140,0 6-280,0-6 170,-1-8 211,-1 9-509,-2-7-77,2-7 738,0-1 1,0 1-1,0-1 1,0 1-1,-1-1 1,1 0-1,0 1 1,0-1-1,0 0 1,-1 0-1,1 0 1,0 0-1,0 0 1,-2 0 130</inkml:trace>
  <inkml:trace contextRef="#ctx0" brushRef="#br0" timeOffset="3.33378E6">16808 6124 3417,'-1'15'306,"-1"-3"-40,-2-2-52,0-2-67,0 1-82,0 0-95,2 3-111,1-5 25,1 2-32,0 2-278,0 0-42,0 12-564,0-14 566,0 5-274</inkml:trace>
  <inkml:trace contextRef="#ctx0" brushRef="#br0" timeOffset="3.33524E6">16264 7643 4457,'-13'26'745,"7"-14"-215,2-5 296,2-6-582,1-1-37,-3 0-14,-1 0-39,-9 0 64,0 0-94,-10 0 89,20 0-29,4 0 20,0 0-33,0 0-67,0 3-61,0 360-43,0-349-2,1 0 0,1 0 0,0 0 0,0-1 1,3 6 1,7 19-3,10 18 3,-19-47 2,0 1 1,1-1 0,1 0-1,-1 0 1,1-1 0,1 1-1,0-1 1,0 0 0,0 0-1,1-1 1,6 5-3,32 18 57,-40-26-45,1 1-1,-1-1 0,1 0 1,0-1-1,0 1 1,1-1-1,-1-1 1,1 1-1,-1-1 0,1 0 1,0 0-1,0-1 1,-1 0-1,1 0 0,0-1 1,5 0-12,93-4 247,-46-6-102,-26-2-81,-25 7-31,0 0-1,0 0 1,0-1 0,4-4-33,1-1 44,27-14 81,-6 4-6,1-8 45,4-17 33,13-14 110,-42 50-226,-1 0 0,0-1 0,-1 0 0,0-1 0,-1 0 0,-1 0 1,1 0-1,3-12-81,2-22 281,-7-2 79,-5 26-243,0-17 145,0 30-190,-1 1 0,0-1 0,0 1 0,-1-1 0,0 1 1,-1 0-1,1 0 0,-2 0 0,1 0 0,-5-7-72,-34-52 329,-7-4-79,-4 3-88,1 10-98,43 49-66,0 1-1,-1 0 0,1 1 0,-1 0 1,-1 1-1,-8-5 3,-20-5-46,-3 2-35,14 5 11,-13-1-114,21 9 42,1 2-38,0 3-39,0 4-43,0 2-45,-2 5-47,-24 22-506,26-19 453,-1 2-119,10-9 223,0 1-33,-5 7-309,7-9 277,1 0-34,-1 1-37,1 0-39,0 0-42,0 0-44,-34 53-1690</inkml:trace>
  <inkml:trace contextRef="#ctx0" brushRef="#br0" timeOffset="3.33549E6">16309 8052 5953,'0'0'851,"0"0"-237,0 0 350,0 0-689,0 0-53,0 0-64,0 0-58,0 0-38,0 0-43,4 0-106,8-3-36,-11 2 111,0 1 1,-1-1-1,1 1 0,-1-1 1,1 0-1,-1 1 0,0-1 1,1 0-1,-1 1 0,1-1 1,-1 0-1,0 1 0,0-1 1,1 0-1,-1 0 0,0 1 1,0-1-1,0 0 0,0 0 1,0 1-1,0-1 0,0 0 12,0 0-4,0 1 0,0 0 0,0 0 0,0 0 0,0-1 0,0 1 0,0 0 0,0 0 0,0 0-1,0-1 1,0 1 0,0 0 0,1 0 0,-1 0 0,0 0 0,0-1 0,0 1 0,0 0 0,0 0 0,0 0 0,0 0 0,1 0-1,-1-1 1,0 1 0,0 0 0,0 0 0,0 0 0,1 0 0,-1 0 0,0 0 0,0 0 0,0 0 0,1 0 0,-1 0 0,0 0 0,0 0-1,0 0 1,1 0 0,-1 0 0,0 0 0,0 0 0,0 0 0,1 0 0,-1 0 0,0 0 0,0 0 0,0 0 0,0 0 0,1 0-1,-1 0 1,0 0 0,0 0 0,0 1 0,1-1 4,22-2-143,0-4 46,-6 0 15,0-1-1,12-8 83,-17 9-39,5-3-43,58-27-160,-45 25 106,-10 4-15,0 2-66,-7 3-28,-1 1-49,12-3-438,-6-2 219,10-7-193</inkml:trace>
  <inkml:trace contextRef="#ctx0" brushRef="#br0" timeOffset="3.33584E6">17625 8006 5761,'12'0'1080,"-5"0"-331,-4 0 383,-3 0-800,0 0-48,0 0-10,0 0-81,0 0-67,0 0-54,0 0-33,0 0-88,0 0-105,4 0-31,12 0 7,0 0 37,36 0-212,-32 0 174,1 0-124,-8 0 37,-2 0-42,18-4-725,-11-2 372,9-7-274</inkml:trace>
  <inkml:trace contextRef="#ctx0" brushRef="#br0" timeOffset="3.33636E6">18124 7983 5969,'-1'-6'302,"1"1"39,-1 5-279,1-1 0,0 1 1,0-1-1,0 1 0,0-1 0,0 1 0,-1-1 0,1 1 0,0-1 0,-1 1 1,1-1-1,0 1 0,-1-1 0,1 1 0,0 0 0,-1-1 0,1 1 0,-1 0 0,1-1 1,-1 1-1,1 0 0,-1-1 0,1 1 0,-1 0 0,1 0 0,-1 0 0,1 0 1,-1-1-63,-6 1 521,5 0-364,1 0-56,0-1-35,1-2-29,0 1-31,-1 0 1,1 0-1,0 0 1,-1-1-1,0 1 1,0 0-1,1 0 1,-1 0-1,0 1 1,0-1-1,-1-1-6,-8-17 45,5 1 11,-2-3 68,-7-5 92,0-2 8,7-3 50,1 6-44,-1 2-29,4 15-118,1-1 0,0 1 0,0-1 1,1 1-1,0-1 0,0 0-83,1-171 1070,0 175-1024,1 0 0,-1 1-1,1-1 1,0 1 0,0-1 0,1 1 0,0 0 0,0-1-1,0 1 1,0 0 0,3-3-46,-1 0 49,-4 7-40,0 1-1,1-1 1,-1 0 0,0 0 0,1 0-1,-1 0 1,1 0 0,0 0 0,-1 1-1,1-1 1,0 0 0,-1 1 0,1-1-1,0 0 1,0 1 0,0-1 0,-1 1-1,1-1 1,0 1 0,0-1 0,0 1-1,0 0-8,7-4 22,11-12 5,-17 14-27,0-1-1,1 1 0,0-1 1,-1 1-1,1 0 0,0 0 0,0 1 1,0-1-1,3-1 1,24-5-13,-19 6 11,0-1 1,-1 0-1,0-1 0,5-2 2,-15 6 0,11-7-3,1 1-1,0 0 1,0 1 0,1 0 0,0 1-1,-1 1 1,1 0 0,1 0 0,-1 1-1,0 1 1,11 0 3,-15 1-2,31 3-36,-37-2 28,0-1 1,0 1-1,0 0 1,0 1-1,0-1 1,0 0-1,0 1 1,0 0-1,-1-1 0,1 1 1,-1 0-1,2 2 10,1 1-23,-1-1 1,0 1-1,0 1 0,-1-1 0,0 0 0,0 1 0,0 0 0,0-1 0,-1 1 0,0 0 0,0 0 0,1 5 23,-1 6-94,0 0 1,-1 0-1,-1 15 94,-1-13-52,1-10 16,0 1 0,-1-1 0,0 0 0,-2 4 36,0-2-30,-1 0 0,0 0 0,0-1 0,-2 2 30,-9 23-69,-15 55-108,-8 1-81,29-67 184,-4 11-63,-1-1-38,-2-1-46,-4 0-53,0-1-26,10-16 101,2 1-41,-1 0-51,2 0-57,0 1-65,0 1-73,-2 8-289,-5 6-502,12-29 962,0 0-1,0 0 1,-1 0 0,0-1 0,0 1 0,0-1 0,-1 1 315,4-3-36</inkml:trace>
  <inkml:trace contextRef="#ctx0" brushRef="#br0" timeOffset="3.33659E6">18441 8641 7001,'1'22'785,"-1"3"165,-1-8-354,0-4-166,-2 1-91,2-8-259,-1-1-33,0 1-34,0 0-33,-2 5-117,0 0-130,2-1-73,1 0-77,-1 0-68,0 6-290,-1-7 26,-1 1 0,0-1 0,-4 8 749</inkml:trace>
  <inkml:trace contextRef="#ctx0" brushRef="#br0" timeOffset="3.33873E6">16876 5285 1704,'-1'-11'566,"-1"3"-84,-1 1-67,-1 0-48,-7-17 636,10 9-536,0-4-117,-2 0-44,-5 4-41,1 0-37,5 10-166,1 0 0,0 0 0,0-1 0,1 1 0,-1 0 0,1 0 0,0-3-62,6-12 284,1 7-116,-6 11-128,1 0 1,-1 0-1,0 0 0,0 0 0,0 0 0,0-1 1,0 1-1,0 0 0,-1-1 0,1 1 1,0-3-41,-1 5 4,0 0 0,-1 0-1,1 0 1,0-1 0,0 1 0,0 0 0,0 0 0,0 0 0,0 0 0,0 0 0,0 0 0,0 0 0,0-1 0,0 1 0,0 0 0,0 0 0,0 0 0,0 0 0,0 0 0,1 0 0,-1-1 0,0 1 0,0 0-1,0 0 1,0 0 0,0 0 0,0 0 0,0 0 0,0 0 0,0 0 0,0 0 0,0-1 0,1 1 0,-1 0 0,0 0 0,0 0 0,0 0 0,0 0 0,0 0 0,0 0 0,0 0 0,1 0 0,-1 0 0,0 0 0,0 0-1,0 0 1,0 0 0,0 0 0,0 0 0,0 0 0,1 0 0,-1 0 0,0 0 0,0 0 0,0 0 0,0 0 0,0 0-4,12-4 83,-5-5 131,-7 10-113,0 7-104,0 5 0,0 0 0,1-1 0,1 1 0,0-1 0,1 3 3,-2-9-1,1-1-1,1 1 1,-1-1 0,1 1 0,0-1 0,0 0-1,1 0 1,-1 0 0,1-1 0,0 1 0,2 0 1,20 15 61,-23-17-35,1-1 0,0 0 0,1 0 0,-1 0 0,0 0 0,0 0 0,1-1 0,4 1-26,2-4 95,-3-2 5,-1 1 1,0-1-1,0 0 1,7-5-101,0-3 137,-13 11-130,5-5 52,0 0 0,0 0 0,-1 0 0,0-1 0,1-1-59,1-14 166,-4-6 42,-4 17-156,-2 1 38,0 6-17,1-1 0,-1 1-1,0 0 1,0 0 0,-1 0 0,1 0-1,-1 1 1,-2-2-73,-4-5 115,8 8-97,0 0 1,0 0 0,0 0-1,0 0 1,0 1 0,0-1-1,0 1 1,0-1 0,-1 1-1,1 0 1,-1 0 0,1 0-1,-1 0 1,1 0 0,-1 1-1,1-1 1,-2 1-19,-7-4 76,9 3-76,0 0-1,-1 0 1,1 0 0,0 0 0,-1 0-1,1 0 1,0 1 0,-1-1 0,1 1-1,-1 0 1,1-1 0,0 1 0,-1 0-1,1 1 1,-1-1 0,1 0-1,-1 1 1,1-1 0,0 1 0,-1 0-1,1 0 1,0 0 0,0 0 0,-1 0-1,1 0 1,-1 0-4,0 1-1,0-1 1,-1-1-1,1 1 1,-1 0-1,1-1 1,0 0-1,-1 0 1,1 0 0,-4 0 4,-17 2-18,18 1 9,1 0 1,-1 0 0,1 1-1,-1 0 1,1 0 0,0 1-1,1-1 1,-1 1-1,1 0 1,-1 1 8,-11 12-55,14-16 47,0 1 0,0 0-1,0-1 1,0 1 0,0 0 0,0 0 0,1 0 0,-1 0-1,1 0 1,0 0 0,0 1 0,0-1 0,1 0 0,-1 1-1,1 0 9,-4 15-37,-3 4-4,4-12 2,0 0 0,0 1-1,0 6 40,3-14-4,0 0-1,0-1 0,0 1 1,0 0-1,1-1 0,-1 1 1,1 0-1,1 1 5,-1 0-7,1 1 0,1 0 0,-1 0 0,1-1 0,0 1 1,0-1-1,0 0 0,1 0 0,0 0 0,0-1 0,0 1 0,1 0 7,-3-4 0,0-1 1,1 1-1,-1 0 0,0-1 0,0 1 0,1-1 1,-1 1-1,0-1 0,0 0 0,1 0 0,-1 0 0,0-1 1,1 1-1,18-1 69,-12 2-48,28 1 81,-33-2-80,0 0 0,0 0 0,0-1-1,0 1 1,0-1 0,0 0 0,-1 0 0,3-1-22,-2-1 15,0 1 0,-1-1 0,1 0 0,-1 1 0,0-2 0,0 1 1,0 0-1,0-1 0,-1 1 0,1-1 0,-1 0 0,0 1 0,0-1 1,0 0-1,0-2-15,2-4 39,3-2-2,-5 10-27,-1 0 1,1 0 0,-1 0-1,0-1 1,0 1 0,0-1-1,0 1 1,0-1 0,-1 1-1,1-1 1,-1 0-1,1 1 1,-1-1 0,0 0-1,0 1 1,0-1 0,-1 1-1,1-1 1,0 0 0,-1 1-1,0-1 1,0-1-11,-2-4 13,0-2 16,0 1 0,0 0 0,-1 0 0,-1 0 0,0 0 0,0 1 0,-2-3-29,3 6 9,0 1-1,0 0 0,0 0 1,-1 0-1,1 1 1,-1-1-9,-2 0 5,0 1 1,0-1 0,-1 2-1,1-1 1,0 1-1,-1 0 1,0 0 0,1 1-1,-1 0 1,0 1-1,0 0 1,1 0 0,-4 0-6,5 1-2,-1 0 1,0 0 0,1 0 0,-1 1 0,0 0 0,1 0 0,0 1-1,0-1 1,0 1 0,-4 3 1,-35 26-28,35-24 4,1-1 0,0 1-1,0 1 1,1 0 0,-4 5 24,3 7-72,7-12 37,-3 3-7,-8 24-104,12-34 129,1 1 1,-1-1-1,1 1 1,0-1-1,0 1 1,0-1 0,0 1-1,0-1 1,0 1-1,1-1 1,-1 1-1,1-1 1,0 1-1,1 1 17,-1-1-11,1 0 0,0 0-1,-1-1 1,1 1-1,1 0 1,-1-1 0,0 1-1,1-1 1,-1 0-1,3 1 12,-2 0-7,1-1-1,0 0 0,-1-1 0,1 1 0,0-1 1,0 1-1,0-1 0,0 0 8,37 3-20,2-5 33,-5-1 17,14-3 25,-20-3 42,-2-2 0,30-12-97,-44 15 49,0 0 0,0-1 0,-1-1 0,0 0 0,-1-1 0,0-1 0,-1 0 0,4-4-49,-10 8 54,-1 0-1,1-1 0,-1 0 1,-1 0-1,3-6-53,2-2 84,5-11 89,-13 24-148,-1-1-1,0 0 1,0 1-1,0-1 0,0 0 1,-1 0-1,1 0 1,-1-1-25,0-13 110,0 7-35,-4 4 55,-2 1-92,1 0-19,0 1-1,-1 0 0,1 0 0,-1 0 1,-3-1-19,-36-17 4,43 22-6,-1 0 0,1 1 1,-1-1-1,1 0 0,-1 1 1,1 0-1,-1-1 0,1 1 1,-1 0-1,1 0 1,-1 1-1,1-1 0,-1 0 1,-1 2 1,-32 10-16,24-7 7,-31 12-36,17-5-25,23-10 62,-1 1-23,0 1 0,0 1 0,1-1 0,-1 0 1,1 1-1,0 0 0,0 0 0,1 0 0,-1 0 0,-1 4 31,0 1-58,3-8 45,0 0-1,0 0 0,1 0 1,-1-1-1,0 1 0,1 0 1,0 1-1,0-1 1,-1 0-1,1 0 0,0 0 14,7 20-107,-3-16 80,0-1 0,1 1 0,-1-1 1,1 1-1,4 2 27,0 1-28,-6-7 25,0 1-1,0-1 0,0 0 0,0 0 0,0 0 0,0 0 0,0-1 0,1 1 0,-1-1 0,1 0 0,-1 0 0,1 0 1,0 0-1,-1-1 0,1 1 0,-1-1 0,1 0 0,2 0 4,7-2 4,0 0 0,-1 0 0,1-1 1,7-3-5,2 0 12,-15 5-3,0 0-1,-1-1 1,1 0-1,-1-1 1,1 0-1,-1 0 1,0 0-1,0 0 1,-1-1-1,1 0 1,0 0-1,-1-1 1,2-2-9,2-1 34,0 0-1,1 1 1,0 0 0,6-3-34,24-18 141,-37 25-119,0 0 0,-1 0 0,1 0 0,-1-1 0,0 1 1,0-1-1,0 1-22,3-13 175,-5 0-62,-5 1-52,-4 1-38,7 11-26,-1 0 0,1 1 1,-1 0-1,1-1 0,-1 1 0,0 0 0,0 0 0,1 1 1,-1-1-1,-1 1 0,1-1 0,0 1 0,0 0 0,0 0 0,-1 0 1,1 1-1,-1-1 0,-2 1 3,-6-1-8,0 1 1,0 1 0,0 0-1,-1 0 1,1 1-1,0 1 1,1 0-1,-1 0 1,0 1-1,0 2 8,-124 62-93,130-65 84,0 0 0,0 1 0,0-1 1,1 1-1,0 1 0,0-1 0,-4 4 9,-27 43-104,29-42 82,5-6 14,0 1-6,-1 0 1,1 0-1,-1 0 0,1 1 1,0-1-1,0 3 14,-2 26-121,3-23 84,0 24-51,1-33 81,0 0 0,0 0 1,0 1-1,1-1 0,-1 0 0,0 0 1,1 0-1,-1 1 0,1-1 0,-1 0 0,1 0 1,-1 0-1,1 1 7,18 5-84,-7 0 54,-10-5 26,0-1 1,0 0 0,0 0-1,0 1 1,0-1 0,0 0-1,1-1 1,-1 1 0,0 0-1,1-1 1,-1 1 0,1-1-1,-1 0 1,0 0 0,2 0 3,13 0-1,-7 1 16,0-1 0,0 0 0,0-1-1,0 0 1,7-2-15,13-12 107,-17 12-57,12-5 53,-22 5-79,1 0 0,-1-1-1,0 1 1,0-1 0,0 0 0,0 0 0,0-1-24,21-26 232,-3 6-45,-18 21-155,0-1 1,0 1-1,-1-1 0,0 1 0,0-1 0,0 0 0,0 0 0,-1 0 0,0 0 0,0 0 1,0-4-33,0-18 176,-1 8-89,-4 11-60,3 7-31,-1-1 0,0 1 0,0-1 0,0 1 0,0-1 0,0 1 0,0 0 0,0 0 0,0 0 0,0 0 0,-3 0 4,-37-2-71,28 2 49,9 0 14,0 1 1,0-1-1,-1 2 1,1-1-1,0 0 1,0 1 0,0 0-1,0 0 1,-3 1 7,-34 19-87,29-12 7,-1 0 1,1 0-1,-11 11 80,18-12-42,0 0 1,1 0-1,0 1 0,0-1 0,1 1 0,0 0 0,0 0 0,1 0 0,0 1 0,0 3 42,-17 42-270,20-54 265,-1 0 0,1 0 0,0 0 0,-1 0 0,1 0 0,0 0 0,0 0 0,0 0 0,0 1 0,0-1 0,0 0 0,0 0 0,0 0-1,0 0 1,0 0 0,1 0 0,-1 0 0,0 0 5,1 2-8,1-1 0,-1 0 0,0 0 0,1 0-1,-1 0 1,1 0 0,-1 0 0,1 0-1,0 0 9,0-1-6,5 3-18,54-4 63,-57 0-29,1 0 0,0-1-1,-1 1 1,1-1 0,-1 0 0,1 0 0,-1-1 0,1 1 0,-1-1-1,3-2-9,9-2 32,0 0 35,1 0-1,-1-1 0,4-3-66,-18 9 8,8-7 12,1-12 64,-8 9-62,-3 0-41,-1 5-27,-3 1-33,-3 2-65,-4 2-68,-2 2-64,-1 2-65,-1 3 56,0 2-67,0 0-53,0 1-42,-38 21-1187,19-18 767,-19 2-372</inkml:trace>
  <inkml:trace contextRef="#ctx0" brushRef="#br0" timeOffset="3.34139E6">19530 4332 3097,'-8'0'235,"3"-1"35,4 0-225,0 1 0,1 0-1,-1-1 1,1 1 0,-1 0 0,1-1-1,-1 1 1,1 0 0,-1-1 0,1 1 0,-1-1-1,1 1 1,-1-1 0,1 1 0,0-1 0,-1 0-1,1 1 1,0-1 0,0 1 0,-1-1 0,1 0-1,0 1 1,0-1 0,0 0 0,0 1-1,0-1 1,0 1 0,0-1 0,0 0 0,0 1-1,0-2-44,0-1 261,4-1 20,1-3-125,0-1 50,2-5 177,0-2 60,7-16 491,-7 18-559,3 1-10,3 1-80,6-1-33,3 1-38,1 0-40,0 4-39,2 1-33,1 0-44,13-9-42,-29 11-25,0 0-1,1 0 1,-1 1 0,1 1-1,-1 0 1,10-1 9,8-1-40,29-15-95,-26 10 22,2 0 9,-9 0-52,-3-1-73,-10 4 70,1 0-35,0-2-66,0 0-46,28-18-739,20-14-417,-52 35 1260</inkml:trace>
  <inkml:trace contextRef="#ctx0" brushRef="#br0" timeOffset="3.34445E6">20822 3244 4313,'10'0'58,"1"0"89,1 0 105,0 0 121,-5 0-136,-1 0 37,0 0 39,0 0 40,0 0 43,-1 0 45,0 0 47,0 0 49,-5-4-425,0-8 38,0-10 51,0 5-102,0-25-36,0 33-17,0 0 38,0-1 56,0-2 67,0-1 80,0-3 94,0 4-52,-4 4 50,-11-7-25,8 12-50,-3 1-143,3-6 5,-4-2 51,-7 7 21,14 3-208,-21 0 192,16 0-179,9 0-43,0 0 1,0 0-1,0 0 1,0 0 0,0 0-1,0 0 1,0 0 0,-1 0-1,1 0 1,0 0-1,0 0 1,0 0 0,0 0-1,0 0 1,0 0-1,-1 0 1,1 0 0,0 0-1,0 0 1,0 0-1,0 0 1,0 0 0,0 0-1,0 0 1,-1 0-1,1 0 1,0 0 0,0 0-1,0 0 1,0 0 0,0 1-1,0-1 1,0 0-1,0 0 1,0 0 0,0 0-1,0 0 1,0 0-1,-1 0 1,1 1 0,0-1-1,0 0 1,0 0-1,0 0 1,0 0 0,0 0-1,0 0 1,0 0-1,0 1 1,0-1 0,0 0-1,0 0 1,0 0 0,0 0-1,1 0 1,-1 0-1,0 1 0,0 4 14,0-1-12,0-1 1,0 1-1,0-1 0,0 0 1,0 1-1,-1-1 0,1 0 1,-1 1-1,-1 1-2,-3 4-4,4-7 4,-1 1 1,1 0-1,-1 0 1,1 0-1,0 0 0,0 0 1,0 0-1,0 0 0,1 0 1,-1 0-1,1 0 0,0 0 1,0 1-1,0-1 1,0 0-1,0 0 0,1 0 1,0 2-1,0 0 2,4 14-2,-1-1-1,0 0 1,-2 1 0,1 12 0,-4-5-5,1-15 6,-1 0 1,2-1 0,0 1-1,0-1 1,1 5-2,14 31-6,-12-27 1,-4-16 0,1 1 1,-1-1 0,1 1-1,0-1 1,0 0 0,0 1 0,1-1-1,-1 0 1,1 0 0,0 0-1,0 0 1,2 3 4,6-1-71,-9-5 69,0 0 0,-1 0 0,1 0 0,0 0 0,0 0 0,-1-1 1,1 1-1,0 0 0,0 0 0,-1-1 0,1 1 0,0-1 0,-1 1 0,1 0 0,0-1 0,-1 1 0,1-1 2,-1 1 0,1-3-2,0 1-1,0-1 1,0 0-1,0 0 1,0 0 0,-1 1-1,0-1 1,1 0 0,-1 0-1,0 0 1,0 0-1,-1-2 3,2-17 4,8 1 7,-7 16-11,-1 0 0,1 0 0,-1 1 0,1-1-1,-1 0 1,-1-1 0,1 1 0,-1 0 0,0 0 0,1-8-21,0 0 0,0 1 0,1-1 0,3-9 21,4-17-67,-5-8-40,-3 21 27,-1-29-98,-5 30 113,-5 15 6,1 1 10,9 9 48,0 0 1,0 0-1,0 0 0,0 0 0,1 0 1,-1 0-1,0 0 0,0 0 1,0 0-1,0 0 0,0 0 0,0 0 1,0 0-1,0 0 0,0 0 1,0 0-1,0 0 0,1 0 1,-1 0-1,0 0 0,0 0 0,0 0 1,0 0-1,0-1 0,0 1 1,0 0-1,0 0 0,0 0 0,0 0 1,0 0-1,0 0 0,0 0 1,0 0-1,0 0 0,0 0 1,0-1-1,0 1 0,0 0 0,0 0 1,0 0-1,0 0 0,0 0 1,0 0-1,0 0 0,0 0 0,0 0 1,0 0-1,0-1 0,0 1 1,0 0-1,0 0 0,0 0 1,0 0-1,0 0 0,0 0 0,0 0 1,-1 0-1,1 0 0,0 0 1,0 0-1,0 0 0,0 0 0,0 0 1,0 0-1,0 0 0,0-1 1,0 1-1,0 0 0,0 0 0,-1 0 1,1 35-155,0-9 125,0-17 22,-1 0 0,0 0 0,-1 0 1,0 0-1,-2 6 8,-5 19-12,6-2 11,1 0-1,1-1 0,2 1 0,1 0 0,1 2 2,13 23 7,-9-15 9,-4-19 3,2 1 0,6 19-19,57 180 131,-58-193-106,0 0 0,4 3-25,-5-12 14,-1 1 0,0 0 0,-2 1 1,1 8-15,8 26 28,-3-18-7,-7-16-12,-5-22-8,0 0 0,0 0 0,-1 0 0,1 0-1,0 0 1,-1 0 0,1 0 0,-1 0 0,1 0 0,-1 0 0,0 0-1,1 0 1,-1 0 0,0 0 0,0 0 0,0 0-1,0 0 1,1 0-1,-1-1 1,1 1 0,-1 0-1,1 0 1,0 0 0,-1 0 0,1 0-1,0 0 1,0 0 0,0 0-1,0 0 1,0 0 0,0 0-1,0 0 1,0-1-2,0 0 1,0 0 0,0 0 0,0 0 0,0 1 0,0-1 0,0 0 0,0 0 0,0 0 0,0 0 0,0 0 0,0 0 0,0 1 0,0-1 0,0 0 0,0 0 0,0 0 0,0 0 0,0 0 0,0 0 0,0 0 0,0 1-1,0-1 1,0 0 0,0 0 0,0 0 0,0 0 0,-1 0 0,1 0 0,0 0 0,0 0 0,0 1 0,0-1 0,0 0 0,0 0 0,0 0 0,0 0 0,0 0 0,-1 0 0,1 0 0,0 0 0,0 0 0,0 0-1,0 0 1,0 0 0,0 0 0,-1 0 0,1 0 0,0 0 0,0 0 0,0 0 0,0 0 0,0 0 0,0 0 0,-1 0 0,1 0 0,0 0 0,0 0 0,-6 0-1,3-1 0,0 1-1,-1 0 0,1 0 1,-1 0-1,1 1 1,0-1-1,-1 1 1,1 0-1,-3 1 2,-6 5-2,12-7 2,0 0-1,0 0 1,0 0 0,0 0 0,-1 1-1,1-1 1,0 0 0,0 0 0,0 0-1,0 0 1,-1 0 0,1 0 0,0 1-1,0-1 1,0 0 0,-1 0 0,1 0-1,0 0 1,0 0 0,-1 0 0,1 0-1,0 0 1,0 0 0,0 0 0,-1 0-1,1 0 1,0 0 0,0 0 0,0 0-1,-1 0 1,1-1 0,0 1 0,0 0-1,0 0 1,-1 0 0,1 0 0,0 0-1,0 0 1,0 0 0,0-1 0,-1 1-1,1 0 1,0 0 0,0 0 0,0 0-1,0-1 1,0 1 0,0 0 0,0 0-1,0 0 1,-1-1 0,-4-4-8,0 3 7,0 1-1,-1 0 1,1 0-1,0 1 1,0-1-1,-1 1 1,1 1-1,-5 0 2,2-1-13,7 0 13,1 0 0,0 0 0,0 0-1,0 0 1,0 0 0,0 0 0,0 0-1,-1 0 1,1 0 0,0 0 0,0 0 0,0 0-1,0 0 1,0 0 0,0 0 0,0 0 0,-1 0-1,1 0 1,0 0 0,0 0 0,0 0 0,0 0-1,0 0 1,0 0 0,0 0 0,-1 0-1,1-1 1,0 1 0,0 0 0,0 0 0,0 0-1,0 0 1,0 0 0,0 0 0,0 0 0,0 0-1,0-1 1,0 1 0,0 0 0,0 0 0,-1 0-1,1 0 1,0 0 0,0 0 0,0 0-1,0-1 1,0 1 0,0 0 0,0 0 0,0 0-1,0 0 1,0 0 0,1 0 0,-1-1 0,0 1-1,0 0 1,0 0 0,0-1-1,0 1 0,0-1-1,0 0 1,0 0 0,0 1 0,0-1-1,0 0 1,0 1 0,-1-1 0,1 0 0,0 1-1,0-1 1,-1 0 0,1 1 0,0-1-1,-1 0 1,1 1 0,0-1 0,-1 1-1,1-1 1,-1 1 0,1-1 0,-1 1-1,1-1 1,-1 1 0,0-1 0,1 1-1,-1 0 1,0-1 0,1 1 0,-1 0 0,0 0-1,1-1 1,-1 1 0,0 0 0,1 0-1,-1 0 1,0 0 0,1 0 0,-1 0-1,0 0 1,0 0 1,-7-4-53,-7-11 11,11 8-14,3-75-140,0-45-79,7 45 9,9-13-98,-8 31 103,-1-1-388,8-29 649,6-3-409,6-25-49,-8 5 50,-15 92 323,2-23-204,2 1 1,6-17 288,8-2-286,-12 46 158,-2 3 3,-3 6 9,-2 1-17,-1 0-45,-1 10 172,0 0 0,0 0 0,0 0 0,0 0 0,0 0 0,0-1 0,0 1 0,-1 0 0,1 0 0,0 0 0,0 0 0,0 0 0,0 0 1,1-1-1,-1 1 0,0 0 0,0 0 0,0 0 0,0 0 0,0 0 0,0 0 0,0 0 0,0-1 0,0 1 0,0 0 0,0 0 0,0 0 0,0 0 0,0 0 0,0 0 0,1 0 0,-1 0 0,0 0 0,0-1 0,0 1 0,0 0 0,0 0 0,0 0 0,0 0 0,0 0 0,1 0 0,-1 0 1,0 0-1,0 0 0,0 0 0,0 0 0,0 0 0,0 0 0,1 0 0,-1 0 0,0 0 0,0 0 0,0 0 0,0 0 0,0 0 0,0 0 0,1 0 6,7 1-132,-2 2 39,-3 5 43,-1 7 46,-3 1 34,1 3 85,-1 11 141,1 22 248,1-31-313,1-2-44,0-2-72,13 36 281,-12-8-131,-3-34-157,0 0 1,0 0-1,2 0 1,1 9-69,0-10 54,1-1 1,-1 1-1,6 7-54,-4-8 46,-1 0 0,0 0 0,2 9-46,-6-16 8,9 28 114,3-1 39,-11-27-137,1 1-1,-1-1 1,1 0 0,0 0-1,0 1 1,-1-2-1,2 1 1,-1 0 0,0 0-24,0-1 21,0 1 0,0-1 0,0-1 0,0 1 0,0 0 0,0 0 0,0-1 0,0 1 0,0-1 0,0 0 0,0 1 1,0-1-1,1 0-21,4-4 208,1-4-133,-5 6-61,0 0 0,0 0 1,-1-1-1,0 1 0,1-1 1,-1 1-1,0-1 1,0 0-1,0 0 0,-1 0 1,1 0-1,-1 0 0,1-1 1,-1 1-1,0 0 0,-1-1 1,1 1-1,0-2-14,-1 2 6,0 1-1,0 0 1,1 0 0,-1-1-1,1 1 1,-1 0 0,1 0-1,0 0 1,0-1 0,0 1-1,0 0 1,0 0 0,1 1-6,7-18 21,-7 6-11,0 0 0,0 0 0,-2 0 0,1-1 0,-2 1 0,0-4-10,0-20 36,0 29-21,0-1 0,0 0-1,0 1 1,-1 0 0,-1-1 0,0-2-15,-11-18 98,12 27-84,1 0 1,0 0-1,-1 1 0,0-1 0,1 0 0,-1 1 0,0-1 0,0 1 0,0 0 0,-1-1-14,-3 0 25,-1 0 54,-25 1 324,21 3-277,6-1-96,2 1-48,-1 9 69,3 8-86,2 0-94,3-4-99,3-4 9,1 1-69,-5-7 167,-1 0-52,-1-2-24,0 0-38,1-1-36,0 0-35,4 0-401,4-2-118,12 0-1145</inkml:trace>
  <inkml:trace contextRef="#ctx0" brushRef="#br0" timeOffset="3.34501E6">21435 2881 3625,'0'13'526,"0"-7"-140,0-3 239,0-3-288,0 0-142,3 0-54,13 0 87,-13 0 14,-3 0 29,0 0 9,0 4 10,0 1-199,1 1 35,0 16 295,-2-11-283,0 2-65,-1-5-81,1-1-35,-15 46 118,8-23-6,0-4-17,2-10-21,0 14 51,7 12 0,0-23-35,-1-16 11,0-3 8,4 0 30,-3 0-91,-1 0 1,1 1 0,0-1-1,0-1 1,-1 1-1,1 0 1,0 0-1,0 0 1,-1 0-1,1 0 1,0-1 0,0 1-1,-1 0 1,1-1-1,0 1 1,-1 0-1,1-1 1,0 1-1,-1-1-5,1 0 8,0 0 0,-1-1-1,1 1 1,-1-1-1,1 1 1,-1-1 0,0 1-1,1-1 1,-1 1-1,0-1 1,0 1 0,0-1-1,0 1 1,0-1-8,0-4 18,1 0 0,-1 1-1,1-1 1,1 0 0,-1 1 0,1-1 0,0 1 0,0 0 0,1-1 0,2-2-18,-5 6 5,1 0-1,0 0 1,-1 0 0,1 0 0,-1 0 0,0 0 0,0 0 0,0 0 0,0-1 0,0 1-5,0 0 4,0 0-1,0 0 1,0 0 0,1 0 0,-1 0-1,0-1 1,1 1 0,0 0 0,-1 0-1,1 0-3,6-9 14,-5 9-12,-1 0 1,0 0-1,0 0 1,1-1-1,-1 1 1,-1 0-1,1 0 1,0-1-1,0 1 1,-1 0-1,0-1 0,1 1 1,-1 0-1,0-1-2,0-61 75,0 60-51,0 4-7,0 0-25,0 0-1,0 0 5,0 0 19,0 0 26,0 0 54,0 4 29,0 19 48,0 0-59,0 8-25,0 43 41,0-65-193,4 4 126,-1-11-115,-1-1-14,0 0-33,0-1-42,1 0-45,0 0-52,1 0-57,-4 0 13,0 0-46,0-4-793,0-14-696</inkml:trace>
  <inkml:trace contextRef="#ctx0" brushRef="#br0" timeOffset="3.3455E6">21616 2064 2601,'-5'0'619,"-1"1"-55,0-1-53,0 0-49,0 1-55,0-1-39,0 0-38,0 0-34,-6 0 208,2-1-96,3-1-136,1-1-32,5 3-213,1 0 0,-1-1 0,1 1 0,-1-1 0,0 1 0,1-1 0,-1 1 0,1-1 0,0 1 0,-1-1 0,1 1 1,-1-1-1,1 0 0,0 1 0,-1-1 0,1 0 0,0 1 0,0-1 0,0 0 0,0 1 0,-1-1 0,1 0 0,0 0 0,0 0-27,0 1 6,1 0 0,-1 0 0,0 0 0,0 0 1,0 0-1,0 0 0,0 0 0,0-1 0,0 1 0,0 0 0,0 0 0,0 0 0,0 0 0,0 0 0,0 0 0,0-1 1,0 1-1,0 0 0,0 0 0,0 0 0,-1 0 0,1 0 0,0 0 0,0 0 0,0-1 0,0 1 0,0 0 0,0 0 0,0 0 1,0 0-1,0 0 0,0 0 0,0 0 0,-1 0 0,1 0 0,0 0 0,0 0 0,0 0 0,0-1 0,0 1 0,0 0 1,-1 0-1,1 0 0,0 0 0,0 0 0,0 0 0,0 0 0,0 0 0,0 0 0,0 0 0,-1 0 0,1 0 0,0 0 1,0 0-1,0 1 0,0-1 0,0 0-6,-16 0 233,13 0-111,3 0-54,0 3-38,2 36 15,6 4-20,1 4-1,-7-24-12,4 27 43,2 0 0,2 1-55,17 70 47,-3-37-25,-5-22 20,2 22-42,-9-21 25,4 28-41,7 32 17,-6-41 104,-14-65 32,0 0-40,0-1-42,0 0-41,-1 0-41,0-1-41,0 0-41,-1 1-41,1-3-24,0 1-35,-1-1-33,1 1-36,1 1 41,0 0 38,10 27-266</inkml:trace>
  <inkml:trace contextRef="#ctx0" brushRef="#br0" timeOffset="3.3475E6">22387 2586 520,'18'-23'750,"-2"1"-281,-5 8-84,-3 2 9,1-1 90,-2 1 4,0 0 90,0-2 102,1 0 113,-1-1-207,0 1-60,-1 0-53,0 0-48,-1 0-43,-1-1-36,2-16 257,-3 10-368,-2 0-77,3-20 24,11-39 86,-11 44-154,-3 0 1,0 0 0,-3-1 0,-2-11-115,-11-23 169,9 33-94,5 25-41,0-1-1,-2 1 1,0 0-1,0 0 0,-1 0 1,-1 0-1,0 1 1,0 0-1,-8-12-33,12 22 13,-1 0 0,0 0 1,1 0-1,-1 0 0,0 0 0,0 0 1,0 1-1,0-1 0,0 1 0,0 0 0,0-1 1,0 1-1,-1 0 0,1 0 0,0 0 1,-1 0-1,1 1 0,-1-1 0,1 1 1,-1 0-1,1-1 0,-1 1 0,1 0 0,-1 0 1,0 1-1,-1-1-13,-3 1 27,5-2-22,1 2 1,-1-1-1,1 0 0,-1 0 1,1 0-1,-1 1 1,1-1-1,0 1 1,-1-1-1,1 1 1,-1 0-1,1-1 0,-1 2-5,-1 0 4,1 0-1,0 0 1,0 0-1,1 1 0,-1-1 1,0 1-1,1-1 1,-1 1-1,1 0-3,-5 8 8,2-7-8,2 1-1,-1 0 0,0-1 1,1 1-1,0 0 1,0 0-1,1 0 1,-1 0-1,1 1 1,0-1-1,1 0 1,-1 0-1,1 2 1,-3 20 0,-1 0 0,-1 3 8,1 0 0,2 1 0,1-1 0,2 23-8,14 68 35,-12-72-20,-1-12 18,4 20-33,0-30 40,8 25-40,0-2 33,17 93 94,-12-76 56,3-2-1,25 51-182,-13-35 174,-1 6 42,-13-31-101,5 2-37,-21-51-70,-1 1-1,0 0 0,0 0 0,0 0 1,-1 0-1,-1 0 0,1 0 0,-1 1 1,0 6-8,-1-12 17,-12-19-40,-5 1-45,-3-3-44,4 4 35,-13-14-82,9 2-34,-6-12-20,-12 8 60,13-2 77,-4-6 34,28 37 39,-1-1 1,0 1-1,1-1 0,-1 1 0,0 0 0,0-1 0,0 1 0,0 0 1,0 0-1,-1 0 0,1 1 0,0-1 0,0 0 0,0 1 0,-1 0 1,1-1-1,-1 1 3,3 0-2,0 0 1,0 0-1,0 0 1,0 0 0,0 0-1,-1 0 1,1 0-1,0 0 1,0 0-1,0 0 1,0 0-1,0 0 1,0 0-1,0 0 1,-1 0 0,1 0-1,0 0 1,0 0-1,0 0 1,0 0-1,0 0 1,0 0-1,-1 0 1,1 0 0,0 0-1,0 0 1,0 0-1,0 0 1,0 0-1,0 0 1,0-1-1,0 1 1,0 0-1,0 0 1,0 0 0,-1 0-1,1 0 1,0 0-1,0 0 1,0-1-1,0 1 1,0 0-1,0 0 1,0 0-1,0 0 1,0 0 0,0 0-1,0 0 1,0-1-1,0 1 1,0 0-1,0 0 1,0 0-1,0 0 1,0 0 0,0 0-1,1-1 2,-1-14-112,0 11 1,0 4-6,0 0 30,3 0 50,6 0 43,1 0-1,-1-1 1,0 0 0,0-1 0,6-2-6,-8 2 4,-1 1 1,0-1 0,0 1-1,0 1 1,4-1-5,-5 1 5,-1 1 1,0-1-1,0 1 1,0 0-1,1-1 1,-1 2-1,0-1 0,0 1-5,0-1 14,1 1-1,-1-1 1,1 0-1,0 0 0,-1 0 1,1-1-1,-1 0 1,2 0-14,29 5 83,-6 2 48,-1 2 0,3 2-131,-3-1 72,-2-6 13,-24-5-78,0 1 1,0 0-1,0 1 0,0-1 1,0 0-1,0 1 1,0-1-1,0 1 0,0-1 1,1 2-8,9 5 29,-10-6-24,0 0 1,0 1 0,0-1-1,0 0 1,0 0-1,0 0 1,1 0-1,-1-1 1,0 1-1,0 0 1,1-1-1,-1 0 1,1 0 0,-1 1-6,2-1 6,-1 0 1,1 0 0,0 0 0,-1 0 0,1 0-1,-1-1 1,1 0 0,-1 1 0,1-1 0,-1 0-1,0-1 1,1 1 0,-1-1 0,0 1 0,0-1 0,0 0-1,0 0 1,1-1-7,3-1 52,8 4 27,-15 0-78,1 0 1,-1 0-1,0 0 1,0 0-1,0 0 1,0 0-1,0 0 1,0 0-1,0 0 1,1 0-1,-1 0 1,0 0-1,0 0 1,0 0-1,0 0 0,0 0 1,0 0-1,1 0 1,-1 0-1,0 0 1,0 0-1,0 0 1,0 0-1,0 0 1,0 0-1,0 0 1,1-1-1,-1 1 1,0 0-1,0 0 1,0 0-1,0 0 1,0 0-1,0 0 0,0 0 1,0 0-1,0 0 1,0-1-1,0 1 1,0 0-1,0 0 1,0 0-1,0 0 1,0 0-1,0 0 1,0-1-1,0 1 1,0 0-1,0 0 1,0 0-1,0 0 1,0 0-1,0 0 0,0-1 1,0 1-1,0 0 1,0 0-2,0-7 65,1-4 59,-2-20 222,0 24-271,-2 3-34,-16-4 156,-4-10-25,1-6-49,0 0-43,-1 7-40,-45-13-47,56 23 6,10 5-1,0 1 0,0 0 1,0-1-1,0 1 0,0 0 1,-1 0-1,1 1 0,0-1 0,0 0 1,-1 1-1,1-1 0,-1 1 1,1 0-1,-1 0 2,-10-1-40,11 1 42,0 0 0,1 0 0,-1 0 1,0 0-1,0 0 0,0 0 0,0 0 0,0 1 0,0-1 1,0 1-1,0 0-2,-2 2-35,1 2-39,2 2-52,0 2-65,1 6-46,4-7-30,-4-7 255,1-1-1,0 1 1,-1 0 0,1 0-1,0-1 1,0 1-1,-1 0 1,1-1-1,0 1 1,0-1 0,0 1-1,0-1 1,0 0-1,0 1 1,0-1-1,0 0 1,0 0 0,0 1-1,0-1 1,0 0 12,2-1-31,0 0 1,0 0 0,0 0 0,-1-1-1,1 1 1,0-1 0,-1 1 0,3-3 30,51-25-294,-39 21 188,-1 0 1,1-1 0,9-9 105,20-24-154,3-3 56,-22 24 67,2-1 14,-2-1 0,0-1 17,41-44 41,-46 49 8,-3 11 13,-15 4-31,4-2 50,-7 7-75,0-1-1,0 1 1,0 0-1,-1-1 1,1 1-1,0 0 0,-1 0 1,1-1-1,0 1 1,-1 0-1,1 0 1,-1 0-1,1 0 1,-1 0-1,0 0 1,1 0-6,4 19 140,-5 11-11,-1-14-57,1-8-14,1 0 0,0 0 0,1 0 0,0 0 0,2 6-58,4 19 142,0 31 42,7 3-58,-7-4-22,7-15-40,-8-7-42,3-22-14,-9-18-7,1 0 0,-1 0 0,0 0 1,0 0-1,-1 0 0,1 0 0,0 0 0,-1 0 0,1 0 0,-1 0 0,0 1-1,0 1-1,0-4 37,0 0 36,0 0 24,0 0-4,0-4-5,0-1-78,-1 1 1,1-1-1,-1 1 1,0-1-1,-1 1 1,1-1-1,-1 1 1,-1-3-10,-8-22 17,-6-23 2,-34-96 21,40 122-33,1-3-10,-2 2 0,-1-1-1,-9-13 4,8 20-5,10 14 9,0 1 1,0 0 0,-1 0-1,0 0 1,0 0-5,-22-12 111,8 3 22,15 11 19,16 3 4,-2-2-55,0-4-40,4-5-47,12-10-33,8-6-178,-4-4-75,-4 5-14,-9 11 88,-4 6 106,-5 3 70,1 0 45,0-1 57,0-1 69,15-18 683,-8 7-346,-2 2-180,-8 9-201,1 0-39,-1 1-43,-1 0-34,1 0-35,-1-1-39,1 1-41,-1 0-45,1-1-48,0 1-49,-5 6 191,8-11-49,-1 1 101,1-1 80,-1 0 54,3-4 82</inkml:trace>
  <inkml:trace contextRef="#ctx0" brushRef="#br0" timeOffset="3.34869E6">21253 4423 4177,'-1'0'661,"-2"0"-181,-1 0-136,1 2-43,0 0-40,0 0-36,-1 6 128,2 1-107,1-1-109,1 2-40,1 18 95,-1-16-98,1-2 45,-2 11 36,2 13 82,0-3-51,0-18-123,1 0 1,0 0-1,1 0 1,1-1-1,0 0 1,5 11-84,24 57 224,1 6-53,9 24-53,33 116-21,-43-123-91,-12-34-15,7 20-38,-23-77 26,-1 0-1,0 0 1,-1 0 0,1 9 21,-1 24-102,-3-45 100,0 0 0,0 0-1,0 0 1,0 0 0,0 0 0,0 1-1,0-1 1,0 0 0,0 0 0,0 0-1,0 0 1,0 0 0,0 0 0,0 1-1,0-1 1,0 0 0,0 0-1,0 0 1,0 0 0,0 0 0,0 0-1,0 0 1,0 1 0,0-1 0,0 0-1,0 0 1,0 0 0,0 0-1,0 0 1,-1 0 0,1 0 0,0 0-1,0 0 1,0 0 0,0 1 0,0-1-1,0 0 1,0 0 0,0 0 0,-1 0-1,1 0 1,0 0 0,0 0-1,0 0 1,0 0 0,0 0 0,0 0-1,-1 0 1,1 0 0,0 0 0,0 0-1,0 0 1,0 0 0,0 0-1,0 0 1,0 0 0,-1 0 2,-10-1-90,1 0-45,6 0 42,-1 0 0,0 0-1,1-1 1,-1 0 0,1 0 0,-1 0-1,1-1 1,0 1 0,-3-3 93,-9-5-233,-8-5-132,-4-9-92,11 6 246,-17-17-71,-2 5 100,3 4 65,-16-11 42,-5 5 116,43 26-7,-7-3 14,5 5 33,1 1 54,-2 2 87,-1-1 98,-3-6 91,9 4-33,9 4-365,0 0-1,-1 0 1,1 0-1,0 1 1,0-1 0,0 0-1,-1 0 1,1 0 0,0 0-1,0 0 1,0 0 0,0 1-1,0-1 1,-1 0 0,1 0-1,0 0 1,0 1-1,0-1 1,0 0 0,0 0-1,0 0 1,0 1 0,0-1-1,0 0 1,-1 0 0,1 0-1,0 1 1,0-1 0,0 0-1,0 0 1,0 0 0,1 1-1,-1-1 1,0 0-1,0 0 1,0 1 0,0-1-13,2-8 334,5 2-90,1 1-95,7-2 28,8-3 36,-6 0-37,4-7-6,-1 0 0,0-2 0,11-14-170,13-13 172,-18 21-126,15-15-29,1-8-85,7-13-99,5 14-50,2 4-85,-42 33 181,0 2-1,0 0 1,12-5 121,-3 2-89,-13 7 32,0 0 0,1 0 0,9-2 57,21-1-79,-34 7 77,-1 0 0,1 0 0,0 0-1,0 1 1,-1 0 0,3 1 2,13 6 42,-4 5 41,-15-10-65,-1-1 0,0 1-1,0 0 1,0 0 0,0 0-1,-1-1 1,1 2 0,-1-1 0,0 0-1,0 0 1,0 0 0,0 1-1,0-1 1,-1 0 0,1 1-18,3 16 86,2 3 16,-3-14-46,0 0-1,-1 1 1,0-1-1,-1 1 1,0-1-1,0 6-55,-1 50 219,0 2-57,0 155 195,0-130-171,0-92-185,0 0 0,0 0 0,0 0 0,0 1 0,0-1-1,0 0 1,0 0 0,0 0 0,0 0 0,0 0 0,0 0 0,0 1 0,0-1-1,0 0 1,0 0 0,0 0 0,0 0 0,0 0 0,0 0 0,0 0-1,0 1 1,0-1 0,0 0 0,-1 0 0,1 0 0,0 0 0,0 0 0,0 0-1,0 0 1,0 0 0,0 1 0,0-1 0,0 0 0,0 0 0,-1 0-1,1 0 1,0 0 0,0 0 0,0 0 0,0 0 0,0 0 0,0 0-1,0 0 1,-1 0 0,1 0 0,0 0 0,0 0 0,0 0 0,0 0 0,0 0-1,0 0 1,-1 0 0,1 0 0,0 0 0,0 0 0,0 0 0,0 0-1,-19-4 32,16 2-31,1 0 0,0 0 0,0 0 0,0 0 0,0 0 1,0 0-1,0-1 0,0 1 0,1-1 0,-1 1 0,1-1 1,0 0-1,-1-1-1,0 0 2,0-1 0,-1 1 0,1 0-1,-1 0 1,0 0 0,-1-1-2,-1 0 5,1 0 0,-1-1 0,1 1 0,1-1-1,-1 0 1,1 0 0,0 0 0,1 0 0,-1-1-1,0-3-4,-4-9 15,-6-13 10,6 18-9,2-2 0,-1 1-1,2 0 1,-2-10-16,-2-43 44,-7-1 6,9 45-17,1-1 0,1 0 0,0-6-33,4 29 7,0 0 0,1-1 0,-1 1 0,0 0 0,1 0 0,0 0 0,-1 0 0,1 0 0,0 0-1,1-1-6,2-7 43,-2-14 48,-2 4-4,6-1 54,11-1 29,-1 9-119,-1 6-116,-7 5-20,0 1-43,3 1-73,-3 0-48,-4-1-118,0-2 18,1-1 93,-1 1-54,0 1-48,0 2-42,5 2-507,2 3-106,-7-3 707,-2-1 81,0 0-1,0-1 1,0 1-1,0-1 1,0 1-1,0-1 1,0 0-1,0 0 1,1 0-1,-1 0 226,-2 0-4</inkml:trace>
  <inkml:trace contextRef="#ctx0" brushRef="#br0" timeOffset="3.34925E6">22206 4967 6017,'1'0'770,"2"0"-211,1 0-5,0 1-277,1-1-42,0 0-44,0 0-46,-1-1-48,0 0-52,0 0-53,-2-1-55,6-13-133,1 9 75,-2 1 27,-4-10 54,-3 2 65,-1 1 38,1 10-34,-1-1 0,1 0 0,-1 0 0,0 1 0,0-1-1,0 0 1,0 1 0,0-1 0,0 1 0,-1-1 0,1 1-1,-1 0 1,0-1 0,1 1 0,-1 0 0,-2-1-29,-15-20 268,5 1-65,4 13-135,-5-2-9,-18-15 27,31 24-85,-1 0 0,1-1-1,-1 1 1,0 1 0,0-1 0,0 0-1,0 1 1,0-1 0,0 1 0,0 0-1,-1 0 1,1 0 0,0 1 0,-1-1-1,-15-3-14,-11-11-31,25 13 30,0 1-1,-1 0 1,1 0-1,0 0 1,-5 1 15,7 0-12,0 0-1,0 0 1,0 1-1,1-1 1,-1 1-1,0-1 1,1 1-1,-1 0 1,0 1 12,-24 13-100,10-12 54,14-2 40,0-1-1,1 0 1,0 1 0,-1-1 0,1 1 0,-1 0 0,1 0 0,0 0-1,-1 0 1,1 0 0,0 0 0,0 0 0,0 1 0,0 0 0,0-1 0,0 1-1,0 0 1,1 0 0,-1-1 0,1 2 0,-1-1 6,-10 16-14,0 2 1,2-1 0,-2 7 13,8-16 3,0 0 1,0 1-1,1 0 1,1-1-1,0 1 1,1 0-1,-1 0 1,2 2-4,-1 38 27,-1-14 23,4 26-50,-2-52 3,2 0 1,0 0-1,0 0 0,1 0 0,0 0 1,1-1-1,4 9-3,20 30 5,-25-45 2,0 0 0,0 0 0,0 0 0,1 0 1,-1-1-1,1 0 0,0 1 0,0-1 0,0-1 0,1 1-7,-4-3 4,-1 1 1,1-1-1,0 1 0,0-1 0,0 0 1,0 0-1,0 1 0,0-1 1,0 0-1,0 0 0,1 0 0,-1 0 1,0 0-1,0 0 0,0 0 1,0-1-1,0 1 0,0 0 0,0-1 1,0 1-1,0 0 0,0-1-4,21-18 116,-18 15-94,8-10 42,0-1-1,0 0 1,-1-1 0,-1 0 0,-1-1-1,1-2-63,8-25 88,-6 4-51,10-74 12,-19 96-38,-1-1-1,-1 0 1,-1 1 0,-1-11-11,0-4 10,-3 26-20,-11-8-26,11 11-7,4 8 16,1 18 39,-2 0 0,-1 1 0,0-1 0,-4 14-12,-3 12 19,8-28-11,1-1-1,1 0 0,0 0 1,1 0-1,1 0 0,4 11-7,-4-16 4,-1 0-14,0 0-1,-1 0 1,0 9 10,-1-6-33,2 1-40,3 0-56,4 4-74,-2-10-8,-4-7 35,0-2-8,-1-2-46,2-3-139,-1-2-108,-1 2 191,0-2-36,0 0-37,0-1-40,5-4-300,5-5-285</inkml:trace>
  <inkml:trace contextRef="#ctx0" brushRef="#br0" timeOffset="3.34946E6">22523 4808 4537,'4'4'338,"-1"0"0,0 0 0,0 0 0,-1 0 0,1 1 0,-1-1 0,1 2-338,2 7 685,-2-6-392,-1-1-44,1 2-16,0 0-84,0-1-96,1 0-110,5 16 227,-2 0-49,-5-12-67,0 1 0,-1 0 0,0 1 0,-1 3-54,5 30 77,6-11-81,-8-25-9,3 21-175,-7-8-72,0-13 79,1-5-41,-1-3 38,0-2-3,-1 0-40,2 0 227,-2 0-272,-2 0-38,4 0 257,-1 0 1,1-1-1,-1 1 0,1 0 1,-1 0-1,1 0 0,-1-1 1,1 1-1,-1 0 0,1-1 1,-1 1-1,1 0 0,-1-1 1,1 1-1,0-1 0,-1 1 1,1-1-1,0 1 0,-1 0 1,1-1 52,-1-4-255,0 1 1,0-1-1,1 1 0,-1-1 1,1 1-1,0-1 1,0-1 254</inkml:trace>
  <inkml:trace contextRef="#ctx0" brushRef="#br0" timeOffset="3.3496E6">22228 4332 5945,'-4'-9'348,"-2"1"35,1-1 35,-1 0 33,-5-7 524,2-1 122,7 12-866,0 1-68,1-1-48,-2 0 0,-3 1 15,2 3-63,6 2-69,6 0-78,-4-1-58,-4 0-49,0 0 20,0 0 21,0 0-9,0 0-37,0 0-109,0 0-59,0 0-49,0 0-36,1 0-521,6 0-91,5 0 154,13 0-506</inkml:trace>
  <inkml:trace contextRef="#ctx0" brushRef="#br0" timeOffset="3.35018E6">22795 4604 3585,'57'80'1209,"-46"-55"-448,-11-12-335,0-13-426,0 17 321,0-4-162,0 1-37,4 28 170,-2-36-258,8 37 209,-8-31-164,0 1 1,0 0 0,-1 10-80,-1-13 56,1 0 0,0-1 0,1 1 0,0 0 1,0-1-1,1 1 0,2 3-56,-2-3 46,1 16 126,-5-24-158,1 0 1,0 0-1,1 0 0,-1 0 0,0 0 0,1 0 0,-1 0 0,1 0 0,-1 0 0,2 1-14,13 16 149,-12-15 21,-3-8 11,1-7-88,-1-10 14,-4-11-4,-3 8-45,4 15-41,1 0 1,-1-1-1,2 1 1,-1-1-1,1 1 1,1-6-18,1-10 14,-1 10-3,0-1-1,0 1 1,-1 0 0,-3-12-11,-1 4 5,1 3-2,0-1 0,1 0 0,1 1 0,1-11-3,1 21 5,-1 6 0,0 0-1,1 0 1,0 1-1,0-1 1,0 0-1,0 0 1,1 0-1,-1 0 0,1 0 1,0 0-1,0 1 1,1-2-5,4 2 34,-3 2-2,0 1 1,-1 0 0,1 0-1,-1 0 1,1 0 0,0 0-1,-1 1 1,3 0-33,1 1 64,1 17 112,12 4 27,4 3-23,-12-9-100,26 39 121,-21-23-128,-7-8-33,-1 1-25,-2-9-12,-1 12-45,-2-14-77,-3-14 109,1-1 0,-1 1 0,1-1-1,-1 1 1,1-1 0,0 0-1,-1 1 1,1-1 0,-1 0 0,1 0-1,0 1 1,-1-1 0,1 0-1,0 0 1,0 0 0,-1 0 0,1 0-1,0 0 1,-1 0 0,1 0 0,0 0 10,3 0-172,-4-4-39,0 1 118,0-2-72,0 0-66,0 0-64,0-1-59,0 0-56,0 0-50,0 1-47,0-4-222,0-5-303</inkml:trace>
  <inkml:trace contextRef="#ctx0" brushRef="#br0" timeOffset="3.35042E6">23226 4582 2897,'4'1'121,"19"13"788,-16-8-454,-3-1-142,0 0 58,-1 1 74,1 2 84,4 6 75,1 0-117,1 0-99,1 1-79,6 8 58,-12-15-236,0 0 0,0 0 0,0 0 0,-1 1 0,1 2-131,1 8 225,0-4-49,0-1-40,-2-1-50,-1 1-49,-2 2-45,-1-13-62,0-2-37,0-1 2,0 0 5,0 0-13,0 0-35,0 0-92,0-1-59,0 0-49,0-1-42,0-6-491,-4-7-96,-15-26-1122</inkml:trace>
  <inkml:trace contextRef="#ctx0" brushRef="#br0" timeOffset="3.35067E6">23068 4128 5777,'0'-1'780,"0"-2"-211,0-6 332,0 6-649,0 0-53,0 1-67,0 1-59,0 1-45,0-1-58,0 1-64,3 0-41,4 0 24,0 0-85,1 0-81,0 0-81,1 0-80,0 0-78,-1 0-78,1 0-75,13 0-1079</inkml:trace>
  <inkml:trace contextRef="#ctx0" brushRef="#br0" timeOffset="3.35092E6">23498 4423 5161,'0'1'681,"0"2"-175,0 2-57,0 1-98,0-1-110,0 0-59,0 0-52,0 1-42,1 3-8,2 14-13,12 22 32,-7 1 14,-4-28-34,2-1 0,0 1 0,1-1-1,6 12-78,-9-23 15,-1-1-1,1 1 0,0-1 1,0 0-1,1 1-14,20 15 38,-24-20-37,1 0-1,-1-1 1,1 1-1,-1 0 0,1-1 1,-1 0-1,1 1 0,-1-1 1,1 0-1,0 0 0,-1 0 1,2 0-1,4-3 8,6-9-4,14-13-31,-23 20 4,1 0-1,-1-1 1,-1 1-1,1-1 1,1-2 23,13-35-138,-6 12 12,3-1-48,-7 13 10,-1 0 0,-1 0-1,3-14 165,-4 11-93,1 2 35,-2-3 16,-4 19 95,0 8 78,0 12 34,0 28 173,4-17-211,3-4-23,2 16 51,-6-7-84,-3-20-150,0-1 87,0 15 113,0-15-95,0 2-63,0 0-107,0-1-85,0-7 70,0 1-34,0 0-36,0 0-39,0 0-42,0 0-44,0 3-239,0 4-240</inkml:trace>
  <inkml:trace contextRef="#ctx0" brushRef="#br0" timeOffset="3.3516E6">24247 4173 5337,'0'0'793,"0"0"-218,-1 0 339,0 0-650,-1 0-47,-5 0-18,3-2-63,1-2-50,0 1-39,2 2-44,1 0-1,-1 0 0,0 0 1,0 0-1,1 0 1,-1 0-1,0 1 0,0-1 1,0 0-1,0 1 0,0-1 1,0 0-1,0 1 0,0-1 1,-1 1-1,1 0 1,0-1-1,0 1 0,0 0 1,0 0-1,-1-1 0,1 1 1,0 0-1,0 0 0,0 1 1,-1-1-3,-77 0-38,29 0 64,47 0-21,-1 0 1,1 1-1,-1 0 1,1 0-1,0 0 0,-1 0 1,1 0-1,0 1 1,0-1-1,0 1 1,0 0-1,0 0 0,0 0 1,0 0-1,1 0 1,-1 1-1,1-1 1,-1 1-1,1 0-5,-17 26 36,7-3-32,6-8-25,2-7 4,0 0 0,1 0-1,0 0 1,1 0 0,0 1-1,1-1 1,0 10 17,1 17-96,0-38 93,0 1-1,0-1 1,0 1-1,0-1 1,0 0-1,0 1 1,0-1-1,0 1 1,0-1-1,0 1 1,0-1-1,0 1 1,0-1-1,0 1 1,1-1-1,-1 0 1,0 1-1,0-1 1,0 1-1,1-1 1,-1 0-1,0 1 1,1-1-1,-1 0 1,0 1-1,1-1 4,-1 1-2,1 0 0,0-1 0,-1 1-1,1 0 1,0-1 0,0 1-1,-1-1 1,1 1 0,0-1 0,0 1-1,0-1 1,0 0 0,-1 1-1,1-1 1,0 0 0,0 1 0,0-1-1,0 0 1,0 0 0,0 0-1,0 0 1,0 0 0,0 0-1,0 0 1,0 0 0,0-1 0,0 1-1,0 0 1,-1-1 0,2 1 2,2-3 3,0 0 1,0 0 0,0 0 0,0 0-1,-1-1 1,2-1-4,4-4 29,15-17 166,-1 0-1,14-24-194,10-19 190,-42 62-175,-2 2 2,0 1 1,0 0 0,1 0 0,-1 0-1,1 0 1,0 0 0,0 1 0,1-1-18,10-4 86,6 4 95,-9 3-41,2 1 43,-14 0-173,1 0 0,0 0 0,0 0 0,0 0 0,-1 1 0,1-1 0,0 0 0,0 1 1,0-1-1,-1 0 0,1 1 0,0-1 0,-1 1 0,1-1 0,0 1 0,-1-1 0,1 1 0,0 0-10,9 17 138,-2 6-42,-3-1-38,4 30 68,-6-29-66,1 0 1,1 0-1,5 9-60,47 156 224,-9 0-77,-30-111-103,36 139 28,-17-95-50,62 187-11,-57-192-27,-12-11-5,2-37 3,-22-47 5,0-1 0,2 11 13,7 24-7,-11-41-1,7 1-9,-17-14-32,-15-1 6,15-1 33,-1 0 0,0 0 0,1-1 0,-1 1 0,1-1 0,-1 0 0,1 0 0,-1 0 0,1 0 0,0 0 0,-1 0 0,1-1 0,0 1 0,0-1 0,0 1 0,0-1 1,0 0-1,1 0 0,-2-1 10,-23-19-83,-68-47-33,2-6 101,-35-27 119,119 98-66,1 0-1,-1 0 1,0 0-1,1 1 1,-2 0-1,-4-1-37,-30-12 234,41 14-213,-1 1 1,1-1-1,-1 1 1,1-1-1,0 0 1,0 0-1,-1 0 0,1 0 1,1 0-1,-1-1 1,0 1-1,0-1 0,0 0-21,-11-29 247,6 0-105,4 10-80,1-1 0,1 0 0,1-2-62,0 23 6,1-50 65,2 3-64,3-6-56,5-28-79,-9 72 112,5-38-45,1 0-112,1 2-97,0-1-82,4-21-285,-4 16 91,0-2-37,3-39-290,2-54-379</inkml:trace>
  <inkml:trace contextRef="#ctx0" brushRef="#br0" timeOffset="3.3568E6">10481 3561 3369,'15'-8'263,"8"-4"198,12-5 252,-11 5-337,-14 7-264,1 0-34,0 1-38,0-1-46,4-1 68,0-1 0,0-1 0,7-5-62,24-21 172,-16 13-4,0 1 0,1 2 1,1 1-1,5-1-168,53-28 392,-15 2-100,-20 11 238,41-18-530,40-6 347,-24 2-123,-11 5 104,4 4-328,155-72 296,-6-14-115,-157 80-136,101-53 12,-121 69-91,54-16 34,-29 17-91,-52 18 22,1 0-79,-17 5-17,1-2-70,-12 5-7,-1 0-46,43-14-708,-26 11 348,16-3-276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3:34.236"/>
    </inkml:context>
    <inkml:brush xml:id="br0">
      <inkml:brushProperty name="width" value="0.05" units="cm"/>
      <inkml:brushProperty name="height" value="0.05" units="cm"/>
      <inkml:brushProperty name="color" value="#E71224"/>
    </inkml:brush>
  </inkml:definitions>
  <inkml:trace contextRef="#ctx0" brushRef="#br0">59 187 1432,'-23'0'703,"22"1"-689,1-1 0,0 0-1,0 0 1,0 0 0,0 0 0,0 0 0,-1 0-1,1 0 1,0 0 0,0 0 0,0 0-1,0 0 1,0 0 0,-1 0 0,1 0 0,0 0-1,0 0 1,0 0 0,0 0 0,0 0 0,-1 0-1,1-1 1,0 1 0,0 0 0,0 0-1,0 0 1,0 0 0,0 0 0,-1 0 0,1 0-1,0 0 1,0-1 0,0 1 0,0 0-1,0 0 1,0 0 0,0 0 0,0 0 0,0 0-1,0-1 1,0 1 0,0 0 0,0 0-1,-1 0 1,1 0 0,0-1 0,0 1 0,0 0-1,0 0 1,1 0 0,-1 0 0,0 0 0,0-1-1,0 1 1,0 0 0,0 0 0,0 0-14,0-1 38,0 0 0,0 0 0,0 0 0,0 0 1,-1 0-1,1-1 0,0 1 0,-1 0 0,1 1 1,0-1-1,-1 0 0,1 0 0,-1 0 0,1 0 1,-1 0-1,0 0 0,1 1 0,-1-1 1,0 0-1,0 0 0,0 1 0,1-1 0,-1 1 1,-1-1-39,-10-12 614,9-4-170,3 16-408,-1 0 0,1-1 1,0 1-1,1 0 0,-1 0 1,0-1-1,0 1 0,0 0 1,1 0-1,-1 0 0,1 0 0,-1-1 1,1 1-1,-1 0 0,1 0 1,0 0-1,-1 0 0,1 0 1,0 0-1,0 0 0,0 1 1,0-1-1,-1 0 0,1 0 1,0 1-1,1-1-36,7-8 438,-8 7-404,0 1-1,-1 0 0,1-1 0,-1 1 1,1-1-1,-1 1 0,0-1 0,1 1 1,-1-1-1,0 1 0,0-1 0,0 1-33,-2-14 253,-1 3-48,-6-2 33,-1 3-56,10 11-171,0-1 0,-1 1 0,1 0 0,0 0 0,-1-1 0,1 1 1,0 0-1,0-1 0,-1 1 0,1 0 0,0-1 0,0 1 0,0 0 0,-1-1 0,1 1 0,0 0 0,0-1 0,0 1 0,0-1 1,0 1-1,0 0 0,0-1 0,0 1 0,0-1 0,0 1 0,0-1-11,0-11 171,0 24-82,0-7-60,-1-3-28,1-1-1,-1 0 0,1 1 1,0-1-1,0 1 1,0-1-1,0 1 0,0-1 1,0 1-1,0-1 0,0 1 1,1 0-1,0 6 5,-1 108 52,0-62-6,0-48-48,0 0 1,1-1 0,0 1 0,0 0-1,1 0 1,0-1 0,0 1 0,0 0-1,2 3-3,4 10 8,30 103 43,-23-80-44,17 52 55,-29-75-34,-1 1 1,0-1-1,-1 0 0,-1 0 1,-2 8-29,1 20 90,0-20-32,0-10-7,1-1 1,1 0 0,1 1-1,1 7-51,1-5 37,3 13 46,-2 0-1,0 0 0,-2 13-82,-4-6 75,1-14-21,0 0 0,2 0-1,1 7-53,5 12 47,-2-16-6,-1 1 0,-2 0 0,-1 6-41,-2 4 39,1-18-9,-1 1 0,-1-1 0,-4 17-30,-14 28 49,15-30-21,2 1 0,1-1 0,3 18-28,-1 4 32,-1 563 111,1-603-138,1 1-1,0 0 1,2-1-1,0 1 0,2 1-4,-2-2 3,-2-10 0,0 0 0,-1 0 0,0 0-1,0 0 1,-1 0 0,0 0 0,-1 7-3,0 8 3,0-2 0,0-16-1,0 1-1,1-1 1,0 0-1,0 0 0,0 0 1,1 1-1,0-1 1,0 0-1,0 0 0,0 0 1,2 2-2,0-1 5,1 1 0,-1-1 0,-1 1 1,1-1-1,-1 1 0,0 0 0,-1 0 0,0 0 1,0 0-1,0 6-5,-1 8 41,0 54 148,0-30-3,0-40-159,0-5-46,0 0-89,0 0 17,0 0-47,0 0-84,0 0 62,0 0-44,0 0-51,0 0-52,0 2-50,0 0-50,0 3-46,0 0-41,0 4-580,0-4-1232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4:41.031"/>
    </inkml:context>
    <inkml:brush xml:id="br0">
      <inkml:brushProperty name="width" value="0.05" units="cm"/>
      <inkml:brushProperty name="height" value="0.05" units="cm"/>
      <inkml:brushProperty name="color" value="#E71224"/>
    </inkml:brush>
  </inkml:definitions>
  <inkml:trace contextRef="#ctx0" brushRef="#br0">565 1188 1784,'-1'0'142,"0"0"-36,-1 0 16,0 0-96,1 0-48,-4 0-163,3 0 168,1 0 48,0 0 35,0 0 43,0 0 49,0 0 30,0 0 50,0 0 54,0 0 59,-1 0 64,1 0 69,-1 0 73,1 0 79,1-4-164,0-15-65,0 14-76,0 5-111,0 0-80,-5-4-77,-14-15-50,15 14-20,4 5-7,4 5 2,15 14 17,-11-11 6,-4-4-7,0 0-1,1 0 0,-1-1 0,1 1 0,0-1 0,0 0 0,2 1-3,-2-1 3,8 5 3,1 0 0,-1-1 0,1-1 0,10 3-6,-14-6 8,0-1 0,0 0 0,0 0 0,1-1 0,-1 0 0,1-1-8,3 1 21,0 0 0,0 1 1,0 0-1,-1 2 0,2 0-21,-1 0 31,0-1-1,0 0 1,-1-1-1,2-1 1,1 0-31,11-1 54,-13-1-20,0 1 1,0 0-1,-1 1 1,1 1-1,3 1-34,44 16 91,-51-17-78,1-1 0,-1 0 1,1 0-1,0-1 0,4 0-13,30-1 42,-24 1-25,-6-1-5,-1 1 1,1 1-1,-1 0 1,15 3-13,0 4 20,-18-4-6,1-1 0,0 0 0,-1-1 0,1 0 0,0-1 0,6 0-14,321-1 277,-306 0-249,1-2 0,3-1-28,21-7 22,-32 5-10,1 1 1,-1 1-1,11 1-12,-9 1 5,0-2 0,0 0 0,14-5-5,1 0 3,46-2 1,15-8 6,-15 8-12,-4-9 9,0 10 8,-1-10 3,1 10 22,-42 1 0,-15 2 9,0 2 0,0 1 0,14 0-49,6 1 99,0-2-1,17-4-98,-21 1 60,0 3-1,13 1-59,75 3 69,-5 0-56,-112 0-12,1 0 1,-1-1 0,14-3-2,-9-3 4,2 0 4,9 15 9,-10-2-3,-9-3 3,1-1 1,0 0 0,-1-2 0,1 1-1,0-1 1,6-1-18,37-1 110,132 2 123,-172 1-220,1 0 0,-1 1 0,1 1-1,-1 0 1,0 1-13,1 0 8,-1 0 0,0-2-1,1 0 1,-1 0 0,1-2-8,-2 1 9,0 1 1,0 0-1,-1 1 0,15 4-9,-16-3 6,0-1 0,0-1-1,0 0 1,12 0-6,1-2 7,-18 0-5,-1-1 1,0 2-1,0-1 0,0 1 0,0 0 0,0 0 0,2 1-2,28 17 4,-20-16-1,1-1-1,-1 0 0,1-1 1,-1-1-1,18-2-2,3 1 10,-32 1-8,0 0-1,0 0 1,-1 1 0,1 0 0,0 0 0,0 1 0,-1 0 0,1 0-1,1 1-1,28 8 9,4-7 2,-1-1-1,1-3 1,11-1-11,1 0 0,-36 2-1,0 0 0,0 1 1,1 1-1,-1 0 0,3 2 1,-6-1-1,1-1 0,-1-1 0,0 0 0,1-1 0,0 0 1,133-1-6,-139 0 8,1 0-1,0 0 0,-1 1 1,1 0-1,5 2-1,30 16 9,-34-18-6,1 0 0,0 0-1,0-1 1,3 0-3,1-1 6,-1 2-1,1-1 1,0 2 0,10 2-6,38 15 28,-45-17-17,0-1 0,0 0 0,16-2-11,-16 0 12,1 1-1,0 0 1,0 2-1,0 0 0,1 1-11,9 7 15,-23-7-12,0-1 0,1 0 0,0 0 0,-1-1 1,1 0-1,0 0 0,0 0 0,-1 0 0,7-1-3,20 1 15,-10 0 13,-1-1 0,1 0 0,-1-1 0,21-5-28,-5-13 51,-33 18-47,-1 1 0,1-1 0,0 1 0,-1-1 0,1 1 0,0 0 1,2 0-5,-1 1 7,1-1 0,0 0 0,0-1 0,0 0 0,0 1 0,0-2 0,0 1 0,0-1-7,46-17 25,-31 14-13,-14 4-8,0-1 1,0 0-1,-1 0 1,1 0-1,-1-1 1,1 0-1,-1 0 1,0-1-1,3-2-4,5-1 5,0 0 0,0 0 0,1 2-1,3-1-4,44-18 17,-48 16-12,0 0 0,0-1-1,-1 0 1,1-3-5,29-27 55,-39 35-42,0 0 1,0 1-1,0-1 1,1 1 0,3-3-14,15-3 86,-13-10 32,1 11-42,-10 8-71,0 0 0,0-1 0,-1 1 0,1-1 0,0 1 0,0-1 1,-1 1-1,1-1 0,0 0 0,-1 1 0,1-1 0,-1 0 0,1 0 0,-1 1 0,1-1 0,-1 0 0,0 0 0,1 0 0,-1 1 0,0-1 1,1 0-1,-1 0 0,0 0 0,0 0 0,0 0 0,0 0 0,0 1 0,0-1 0,0 0 0,0 0 0,0 0 0,-1-1-5,1-1 14,0 0-1,1 0 0,-1 0 1,1 0-1,-1 1 0,1-1 1,0 0-1,0 0 0,1 0 1,-1 1-1,0-1 0,1 0 1,0 1-1,-1-1 0,1 1 1,0 0-1,0 0 0,2-1-13,-4 2 5,0 1 0,1 0-1,-1 0 1,0-1-1,1 1 1,-1 0-1,0 0 1,0-1 0,1 1-1,-1 0 1,0-1-1,0 1 1,0-1-1,1 1 1,-1 0-1,0-1 1,0 1 0,0 0-1,0-1 1,0 1-1,0-1 1,0 1-1,0 0 1,0-1 0,0 1-1,0-1-4,1-13 83,0 8-56,-1-1-1,1 1 1,-1 0-1,-1-1 1,1 1-1,-1 0 1,0-1-1,-1 1 1,0-3-27,-7-5 34,7 11-27,0 1 1,1-1 0,-1 1 0,1-1-1,0 0 1,0 1 0,0-1 0,0 0-1,0 0 1,0 0 0,1 0 0,-1 0-1,1 0 1,0 0-8,0 2 3,0-1 0,0 1 0,0 0 0,0 0 0,0-1 0,0 1 0,0 0 0,-1 0 0,1 0 0,0-1 0,-1 1 0,1 0 0,-1 0 0,1 0 0,-1 0-1,0 0 1,1 0 0,-1 0 0,0 0 0,0 0 0,0 0 0,0 1 0,0-1 0,0 0 0,0 0 0,0 1-3,0-1 2,0 0 0,0 1 0,0-1 0,0 0 0,0 0 0,0 0-1,0 0 1,1 0 0,-1 0 0,0 0 0,1 0 0,-1 0 0,0 0 0,1 0 0,-1 0 0,1 0 0,0 0 0,-1-1-1,1 1 1,0 0 0,0 0 0,0 0 0,0-1 0,0 1 0,0 0 0,0-1-2,1-19 21,0 16-20,-1-1 0,0 0 0,0 0-1,0 1 1,0-1 0,-1 0 0,0 0 0,0 1-1,-1-1 1,0 0-1,-17-23-5,10 6 0,-10 14-17,10-15-12,-30-38-37,26 44 59,7 10 6,0 0 0,-1 1 0,0 0 0,0 0 0,-1 0 0,0 1 0,0 0 0,-3-1 6,-29-24-11,18 1 3,19 24 6,0 1 1,-1 0-1,0 0 0,1 0 1,-2 1-1,1-1 1,0 1-1,-1 0 1,-4-3 1,-4 0-3,-1 0 0,0 2 0,0-1 1,-2 1 2,4 1 3,0 0 0,1-1 1,-1-1-1,-2-1-3,-52-50 47,46 44-38,9 7-7,0-1 0,1 0 0,-1-1 0,-6-7-2,8 6-8,-1 1 0,0 0 0,-1 1 1,-8-5 7,-2-1-6,-3-4-7,13 9 8,0 1 1,0 0-1,-1 1 1,0 0-1,-1 1 5,-3-1-3,0 0 0,-1 1 0,-14-2 3,-49-2-12,10-10-14,-29 10 6,10-10-8,72 16 13,1 1 0,-1 1-1,0 0 1,1 1 0,-1 1 0,0 0-1,-12 4 16,-4 3-24,16-4 5,0 0-1,-1-1 1,1-1 0,-1 0-1,-3-2 20,-43-1-54,21-1 33,0 3-1,-1 1 0,-11 3 22,-35 14-17,45-15 4,0-3 0,-15-1 13,14-1-10,1 2-1,-15 3 11,-29 15-13,46-15 25,0-1 0,-42-4-12,35 0 19,32 0-9,1 0 1,0-1-1,-1-1 1,-14-4-11,-12-3 20,1 6 7,0 2 1,-42 3-28,35 0 5,-218-1 2,228 0-9,1 1-2,1-1 1,-38-6 3,29-2 6,11 2-3,0 1 0,0 2 1,-7 1-4,-2 1-5,11 0 3,1 2-1,-1 0 1,-13 4 2,3 5 2,27-6-8,-1-1 0,1 0 0,0-1 0,-11 0 6,-4-3-23,5 1 4,1 0-1,0 2 1,-4 1 19,-219 44-239,213-42 206,6-1-11,-1 1-1,2 1 1,-19 7 44,24-5-30,1-1 0,-15 2 30,-46 0-46,40-1 31,16-2 4,0-2-1,0-1 1,-14 0 11,14-2-6,0 2 0,0 0 0,-14 5 6,-1 0-7,-42 2-3,1 8 2,-1-8 2,5 9 3,14-10-4,-9 10 1,9-10 4,44-4 2,-8 1-4,0-1-1,0-1 1,-23 0 4,20-3-2,0 2 1,-30 7 1,32-4-4,-1-2 0,-30 0 4,25-5-3,19 0 3,-1 1 1,1 0-1,-1 2 1,-15 3-1,0 2 1,16-2 1,-1-1 0,0-1 0,1-1 0,-6 0-2,21-2 1,0 0-1,0 0 1,0 1 0,0-1-1,0 1 1,0-1-1,0 1 1,0 0-1,0 0 1,0 0-1,1 1 1,-1-1-1,0 1 1,0 0-1,-19 9 2,-25-2 4,9 10 0,-13-10-12,39-6 5,1 1-1,0 0 0,1 1 1,-1 0-1,1 0 1,0 1-1,0 0 0,1 1 1,-6 5 1,-22 35-2,0-19 2,27-22-2,1 1 0,0-1 0,-6 8 2,10-9-1,-1-1 1,0 0-1,1 0 1,-1 0-1,0-1 1,-3 1 0,3-1-4,0 1 1,0-1-1,0 1 1,0 0-1,1 0 1,-2 2 3,-1 4-11,1 0 0,0 0 1,0 1-1,1 0 1,0 0-1,0 1 11,1-2-12,4-8 7,1 0 0,-1 0 0,0 0 1,1 1-1,-1-1 0,1 0 0,0 0 1,0 1-1,0 1 5,0-4-2,0 0 1,0 1-1,0-1 1,0 1-1,0-1 1,0 0 0,0 1-1,0-1 1,0 1-1,0-1 1,0 0-1,0 1 1,1-1-1,-1 1 1,0-1-1,0 0 1,1 1-1,-1-1 1,0 0-1,0 0 1,1 1-1,-1-1 1,0 0-1,1 1 1,-1-1-1,0 0 2,4 5-11,0 0-1,-1 0 1,1 0-1,-1 1 1,0 1 11,1 1-8,0-1 1,0 0-1,1 0 1,-1-1 0,6 6 7,-5-7 0,-1 1 0,0-1 1,0 1-1,0 0 0,-1 0 1,1 2-1,-1-1 1,1-1 0,-1 0 0,1 0 0,0-1 0,0 1 0,3 1-1,0 0-1,1 0 1,1 0 0,0-1 0,0 0 0,2 1 0,0 0-1,0 0 0,-1 0 1,0 1-1,0 0 1,2 4 0,-2-2 0,1-1 0,-1-1 0,2 0 0,-1 0 0,1-1 0,2 1 0,30 12 3,14 4-3,-42-18 1,40 17-31,43 18-107,-65-28 42,0-2 0,0-2-1,14 2 96,-5-6-155,-1 0-38,-19 0 91,0 1-85,0 1-78,1 1-71,-6-2 4,1 0-42,-1-1-38,-1-1-33,9 0-249,9-3-277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4:51.479"/>
    </inkml:context>
    <inkml:brush xml:id="br0">
      <inkml:brushProperty name="width" value="0.05" units="cm"/>
      <inkml:brushProperty name="height" value="0.05" units="cm"/>
      <inkml:brushProperty name="color" value="#E71224"/>
    </inkml:brush>
  </inkml:definitions>
  <inkml:trace contextRef="#ctx0" brushRef="#br0">141 0 3145,'24'0'1029,"-20"0"-398,-3 0-288,-1 0-190,0 0-43,0 0 22,0 0-64,0 0-39,0 0-36,0 0-15,0 0 12,0 0 44,0 0 62,4 0 86,15 0 57,-14 0 30,-5 5-11,0 26-46,2-6-79,1-3-60,2-2-41,-1-6-22,2 0 0,-1 0-1,2 0-9,8 16 61,-10-21-33,-4-5-21,1 0 0,-1 0 0,0 0 0,0 0 0,-1 1 0,1-1 0,-1 0 0,0 1 0,0-1 0,0 4-7,2 22 19,17 7 5,-10 11-4,2-26-3,-9-20-14,-1 1 0,1 0 0,-1-1-1,0 1 1,1 0 0,-1 0 0,-1 0 0,1 0-1,0 0 1,-1 0 0,1 0 0,-1 0-1,0 0 1,0 0-3,0 70 69,0 47 125,0-93-116,0 18 28,-5-9-42,-6-13-11,9-21-46,1 1 1,-1 0-1,1-1 0,0 1 1,0 0-1,0 0 0,0 0 1,0 0-1,0 0 1,1 0-1,0 0 0,-1 0 1,1 0-1,0 0-7,1 4 11,-1 0 0,-1 0 1,0 0-1,0 0 0,-1 5-11,-17 26 41,18-35-37,0 1-1,1 0 0,-1-1 0,1 1 0,0 0 0,0-1 0,0 3-3,0 0 4,1 0 1,-2 0-1,1 0 0,-1 0 1,0 0-1,0-1 0,0 1 0,-1 1-4,-14 34 18,-16 54 79,23-39-22,5-43-44,0-1 1,-1-1-1,-6 11-31,5-11 35,1 0-1,1 0 0,-4 11-34,6-12 26,1 0 1,0 0-1,0 0 0,1 7-26,1-7 21,-2 0 0,1 0 0,-2 0 1,0 6-22,-8 11 36,7-21-27,1-1 0,0 1 0,0-1 0,1 1 1,0 0-1,0-1 0,0 1 0,0 0 0,1 6-9,1 8 16,-1-7-6,1-1-1,-2 0 0,0 1 1,0-1-1,-3 9-9,-14 17 13,14-17-6,2 0 1,1 1-1,0-1 0,3 21-7,-1-9 5,-1-29-4,0 1 1,0 0 0,0-1 0,-1 1 0,0 0-1,0-1 1,0 1 0,0-1 0,-1 1 0,0-1-1,0 0 1,-1 3-2,1-3 1,-1 0-1,2 0 1,-1 1-1,0-1 1,1 1-1,0-1 1,0 1-1,0 0 1,1-1 0,0 1-1,-1 0 1,2 2-1,0 10-2,0-10 2,-1-1 1,0 1-1,0-1 1,0 1-1,-1-1 1,0 1-1,0-1 1,0 1-1,-2 2 0,-5 9 6,5-12-1,1-1-1,0 0 1,0 1-1,0-1 1,1 1-1,0 0 1,0-1-1,0 1 0,1 0 1,-1 4-5,1 27 42,0 58 144,-2-62-103,-10-5-25,1 0-8,8 5 19,3 47 14,0-75-81,0-1 0,1 1 0,-1 0 1,1-1-1,0 1 0,0-1 0,0 0 1,1 1-1,0-1 0,-1 0 0,3 4-2,-1-4 5,-1 0 0,-1 0 0,1 0-1,0 1 1,-1-1 0,0 1 0,0-1 0,0 1-1,-1-1 1,0 1 0,0 3-5,1-5 8,-1 0-1,0 0 0,1 0 1,-1 0-1,1 0 1,0 0-1,0 0 0,0-1 1,0 1-1,0 0 1,1 0-1,-1-1 0,1 1 1,0-1-1,0 0 1,0 1-1,0-1 0,1 1-7,-3-3 4,1 0-1,-1 1 0,0-1 0,1 0 0,-1 0 0,0 1 0,0-1 0,1 0 0,-1 1 0,0-1 0,0 0 0,1 1 0,-1-1 1,0 0-1,0 1 0,0-1 0,0 1 0,1-1 0,-1 0 0,0 1 0,0-1 0,0 1 0,0-1 0,0 0 0,0 1 0,0-1-3,0 3 10,0-1-1,0 0 1,1 1-1,-1-1 1,1 1-1,0-1 0,0 0 1,0 0-1,0 1 1,1 0-10,13 17 60,-14-19-58,-1-1 0,0 0 0,1 0 0,-1 0 0,0 1 0,0-1 0,1 0 0,-1 1 0,0-1 0,0 0 0,1 1 0,-1-1 0,0 0-1,0 1 1,0-1 0,1 1 0,-1-1 0,0 0 0,0 1 0,0-1 0,0 1 0,0-1 0,0 0 0,0 1 0,0-1 0,0 1-2,0 12 28,0-3 15,5-10-26,7 0-10,-24 0-29,7 0-87,5 0 12,0 0 86,0 0 57,0 0-96,0 0-73,0 0-89,0 0-72,0 0-723,0 0 429,0 0-141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5:59.392"/>
    </inkml:context>
    <inkml:brush xml:id="br0">
      <inkml:brushProperty name="width" value="0.05" units="cm"/>
      <inkml:brushProperty name="height" value="0.05" units="cm"/>
      <inkml:brushProperty name="color" value="#E71224"/>
    </inkml:brush>
  </inkml:definitions>
  <inkml:trace contextRef="#ctx0" brushRef="#br0">0 343 2961,'6'0'515,"-1"0"-58,1 0-55,-1 0-53,1 0-48,-1 0-46,1 0-42,-1 0-39,3 0 12,-1 0-61,1 0-51,-1 0-42,7 0-57,8 0-106,-13 0 102,0 0 52,0 0 78,-6 0-100,0 0 0,0 0 1,0 0-1,0-1 1,0 1-1,0-1 0,0 0 1,-1 0-1,1 0 1,0 0-1,0 0 0,-1-1 1,1 1-1,0-1-1,19-9 26,30 1 39,-11-1 24,-23 5 16,0 0 0,-1-1 1,0-1-1,9-6-105,-18 9 72,1 0 0,-1 0 0,1 1 0,3-1-72,31-8 209,18-6-7,-27 8-67,0 1 1,29-4-136,27-3 101,-5 8-53,-41-1-28,-27 6-6,0 1-1,0 0 0,0 1 0,17 0-13,6 3 19,6-1 4,0-1-1,10-3-22,1-6 19,-31 5-2,1 1-1,-1 1 1,17 1-17,-15 2 34,1-1 0,12-3-34,30-14 94,9 8 34,5-9 10,-1 10 5,-40 1-81,-17 2-11,1 2 0,0 1 0,15 0-51,71 3 76,58 0-9,-100-1-51,-24-1-12,0 2-1,0 2 0,14 4-3,27 13 6,-63-17-4,0 0 0,6-3-2,-3 1 1,-1 1 0,24 4-1,-8 3 0,-17-2-2,1-2 0,0-1 0,15 0 2,-25-3-2,1 0 1,0 2 0,5 1 1,0 3 0,-18-4 1,0-1 0,0 1-1,0-1 1,0 0 0,5 0-1,69-11 2,-67 11 0,0 0 0,0 1 0,11 3-2,-8-2 7,1 0-1,-1-1 1,1-1-1,0 0-6,29-3 21,-1-2-1,14-4-20,-12 2 12,0 1-1,15 2-11,220 3 24,-252 1-18,1 2-1,-1 1 1,22 7-6,-30-7 2,-4-1-2,1-1 1,0 0-1,0-2 0,15-1 0,-2 0 0,7 1 0,-18-1 0,1 1 0,-1 1 0,17 4 0,28 14-2,-54-18 1,0 0 1,1 0 0,6-1 0,-5-1 1,0 2-1,-1-1 1,1 2-1,11 2 0,32 15 9,-1-10-3,-27 0-3,-17-6-2,-1 0 0,1 0-1,0-1 1,-1 0 0,1-1 0,7 0-1,602-1 10,-604 0-2,1 0 0,-1 2 0,6 0-8,19 9 14,-31-8-6,0 0 0,0 0 1,0-2-1,1 1 0,7-1-8,184-1 177,-140-1-112,-25-1-23,1 2 1,-1 1-1,28 6-42,-23 3 24,-32-6-16,0-2-1,0 1 1,0-1-1,0-1 1,9 0-8,88-1 13,-102 0-11,0 0 0,0 1 1,-1 0-1,1 0 0,0 0 0,0 1 1,-1-1-1,1 1 0,4 3-2,17 5 8,-11-7-5,0-1-1,1-1 1,-1 0 0,0-1-1,9-2-2,6 1 7,2 1 1,-17-1-5,0 1 1,-1 1-1,1 0 0,10 3-3,7 4-1,-15-4 3,0 0 0,0-1 0,0 0 0,14-1-2,-20-2-1,0 1-1,0 1 1,0 0 0,0 1-1,-1 0 1,1 1 1,17 4-4,23 2-3,-29 1 6,-21-10-1,1 1 0,-1-1 0,1 1 0,0-1 0,0 0 0,0 0 1,0 0-1,-1 0 0,1-1 0,0 1 0,0-1 0,0 0 0,1 0 0,-1 0 2,13-1-25,22 0-44,-25 3 1,0 3-39,-6-1 22,0 2-34,0 0-36,0 1-39,0 0-43,0 0-44,0-1-47,0-2-51,5 0-373,0 1-349,-8 3 257,-3 8-466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5:57.263"/>
    </inkml:context>
    <inkml:brush xml:id="br0">
      <inkml:brushProperty name="width" value="0.05" units="cm"/>
      <inkml:brushProperty name="height" value="0.05" units="cm"/>
      <inkml:brushProperty name="color" value="#E71224"/>
    </inkml:brush>
  </inkml:definitions>
  <inkml:trace contextRef="#ctx0" brushRef="#br0">0 339 1392,'0'0'706,"0"0"-7,0-1-421,0-3-60,0-15 94,0 14-30,0 5-44,0 0-66,0 0-49,0 0-42,5 0-56,14 0-21,-14 0 8,-4 0-6,0 0 1,0 0-1,1 0 0,-1 0 0,0 0 0,0 1 0,0-1 0,1 0 1,-1 0-1,0 1 0,0-1 0,0 1 0,0-1 0,0 1 0,0 0 1,0-1-1,0 1 0,0 0 0,0 0 0,0-1 0,0 1 0,0 0 1,0 0-1,-1 0 0,1 0 0,0 1-6,0-1 8,-1 0 0,1 0 0,0 0 0,-1 0 0,1-1 0,0 1-1,0 0 1,0 0 0,0 0 0,0-1 0,0 1 0,0 0 0,0-1 0,0 1 0,0-1 0,1 1 0,-1-1-1,0 0 1,0 0 0,0 1 0,1-1 0,-1 0 0,0 0 0,0 0 0,0 0 0,1 0-8,0 0 13,1 0 1,-1 0 0,0 0 0,0 0-1,0 1 1,0-1 0,1 1-1,-1-1 1,0 1 0,0 0 0,0 0-1,0 0 1,0 0 0,1 1-14,44 36 220,-19-24 19,-18 9-38,-9-21-190,0 0 0,0-1-1,0 1 1,0 0 0,0-1 0,1 1 0,-1-1 0,1 0-1,-1 0 1,1 1 0,-1-1 0,1 0 0,0 0 0,0 0-1,-1-1 1,1 1 0,0 0 0,1 0-11,36 4 137,-4-1-94,-2 15-23,-5-10-7,-14 0-8,-11-7-4,-1 0 0,1-1-1,0 1 1,-1-1 0,1 0 0,0 1 0,0-1 0,0 0-1,-1-1 1,1 1 0,0-1 0,0 1 0,0-1-1,0 0 1,2 0-1,3 0 3,-1 1 0,0 0 1,0 0-1,0 1 0,0 0 0,0 0 0,-1 1 0,1-1 0,-1 1 0,5 4-3,-6-6 4,0 1-1,1-1 1,-1 0-1,0 0 1,0 0-1,0-1 1,0 0 0,1 0-1,-1 0 1,5-2-4,18 1 19,-11 0-4,20 0 23,-7 8 19,-21-4-43,4 1 13,-1 0-1,1 0 0,-1-1 1,1-1-1,0 0 0,11-1-26,116-1 203,-87 0-143,-21-2 10,-3-10-21,-1 1 30,5 8 45,-18 4-69,24 0 61,-13-7 11,10-17 0,-29 18-106,1 0 0,-1 1 0,1 0 0,6-3-21,14-2 36,33-10 5,-9 10-29,-15-10-10,-24 17 0,-1 0 1,0 1-1,0 0 1,1 1-1,8 1-2,0-1 9,-9 0-4,86 0 54,-86 0-46,6-1 7,-12 0-11,1 1 0,-1 0-1,1 0 1,-1 0 0,1 1 0,-1 0-1,0 0 1,1 0 0,2 2-9,6 4 23,-11-4-16,0-1 0,1 0 0,-1 0 0,1 0 0,0-1 0,-1 1 1,2-1-8,-3-1 6,0 0 1,0 1-1,0-1 1,0-1 0,0 1-1,0 0 1,0-1-1,0 1 1,-1-1 0,2 0-7,5-2 13,3-2 8,0 1 0,1 1 0,0 0 0,-1 1 1,1 0-1,11 0-21,9 3 52,34-1 67,-26-5-77,15-14 10,5 9-13,15-8-21,-15 8-8,0-9-2,-12 14-2,-1 3 0,1 1 0,12 3-6,5 0 17,-13-1 6,-35 0-4,1 0-1,-1-1 1,0-1-1,0-1 1,12-3-19,31-14 57,-43 17-38,1 0 0,0 1 0,6 1-19,-3 0 27,1 0 1,16-4-28,50-15 49,19 10-26,0-10-7,-18 9-3,-51 2-12,22-8-1,-31 7-2,1 1-1,1 2 3,52-3 0,-13-15 11,-16 6 21,1 2 0,21-1-32,12 7 52,-42 3-27,-10 0 20,0 2 0,35 1-45,-41 2 23,0 0 0,0-2 0,0-2-23,2 0 29,0 2 0,0 1 0,3 1-29,38 3 35,-5 1 10,0-3 0,20-5-45,0-13 20,-60 16-12,-1 1 0,27 3-8,-31-1 2,1 0 0,-1-1 1,12-3-3,-1-8 1,-30 10 1,1 0-1,-1 0 1,1 0-1,0 1 1,0 0-1,-1 0 0,1 0 1,0 1-1,2 0-1,0 0 2,-1 1-1,0 0 1,0 0-1,0 1 1,0 0-1,0 0 1,-1 1-1,1-1 1,-1 1-1,5 4-1,-7-6-2,0 1 0,1-1 0,-1 0 0,0 0 0,0-1 0,0 1-1,1-1 1,-1 0 0,0 0 0,4 0 2,22 2-34,-4 10-38,-11-4-32,1-5-82,-12-2 54,-3-1 3,1 2-20,0 0-51,2 1-56,0 1-46,7 8-731,-7-8 366,-3-3-277</inkml:trace>
  <inkml:trace contextRef="#ctx0" brushRef="#br0" timeOffset="852.5464">537 1129 2312,'15'-1'488,"-2"-1"-115,1-3-40,5-3 25,0 0 4,-5 3-98,-2 1-76,-1 1-60,-1-1-46,37-8 128,28 3 17,-33-2-108,-31 8-70,0 0-1,0 1 1,1 0 0,-1 0 0,9 1-49,234 1 741,-242 1-716,0 0 0,0 1 0,0 0 0,0 1 0,-1 0 0,1 0-25,17 6 30,33 0 2,-40-4-25,7 1 2,1-1 0,0-1 0,23 0-9,-6-4 7,2 1 5,-1-3-1,6-2-11,54-15 19,-14 10 28,10-10 74,-49 11-30,-13 3 53,-1-2 0,18-6-144,-41 8 45,4-2 60,1 2 0,8-2-105,73-2 258,-33-5-109,-6-5-41,1 0-22,-18 8 19,12-1-105,29 2 83,-4-8-28,0 8-11,-41 2-29,-16 3-6,1 0 0,0 2-1,5 1-8,12 2-2,26 0-16,-11 0-57,-40-1 31,31 1-79,-21 5-16,-14 4-36,-7-3 34,0-2-42,1-1-19,0-1-37,0 0-71,-1 1-41,-4 2-108,-2 2-43,0-1-138,3-2-90,9-3-407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1:41.997"/>
    </inkml:context>
    <inkml:brush xml:id="br0">
      <inkml:brushProperty name="width" value="0.05" units="cm"/>
      <inkml:brushProperty name="height" value="0.05" units="cm"/>
      <inkml:brushProperty name="color" value="#E71224"/>
    </inkml:brush>
  </inkml:definitions>
  <inkml:trace contextRef="#ctx0" brushRef="#br0">1 4 1512,'0'0'528,"0"1"-207,0 2-141,0-1-199,0 1 90,0-1 76,0 1 64,0-1 45,0 1 37,0 11 1210,0-10-1121,0 0-98,0-2-188,0 0-38,0 0-45,0 0-48,0 0-53,0 0-57,0-1-63,0 1-67,4 3 240,20 14 7,-15-16 18,-6-2 8,1 1 0,0 0 0,0-1 0,-1 1 0,1 0 0,-1 1 0,0-1 2,63 55 31,-64-56-27,0 1 0,0-1 0,0 1-1,0-1 1,1 0 0,-1 0 0,0 0 0,0 0 0,1 0 0,-1-1-1,1 1 1,-1-1 0,0 1 0,1-1 0,-1 0 0,1 0-1,1 0-3,1 0 15,1 0-1,0 1 1,0 0-1,0 0 0,-1 0 1,3 2-15,20 7 86,14 6 61,10 3-16,5-10 12,-28-1-60,-17-4-35,-1-1 0,1 0-1,0-1 1,0 0 0,0-1-1,1 0-47,-1-1 55,0 1-1,0 1 1,0 0-1,0 1 1,-1 0-1,1 1-54,17 4 97,28 1 86,-1 10-44,-4-9-43,-14 9-38,-21-17-48,0 0 0,0 0-1,0-2 1,1 0-1,1-1-9,7 0 3,148 1 6,-146 1-5,-12-1 1,1 0 0,-1 0 0,1-2 1,7-1-6,9-5 6,-16 3-1,0 2 0,1-1 0,-1 2-1,1 1 1,3 0-5,-3 1 4,-1 0 0,1-2 0,4-1-4,2-3 7,-18 4-5,1 0 1,-1 1 0,0 0 0,0 0-1,5 0-2,2 2 4,0 0 1,-1 1-1,7 2-4,-2 0 4,-1-1 0,1-1 1,13 0-5,106-2 18,-14 0 28,-88 0-21,6 0 38,79 0 209,-111 0-250,0 0 0,-1 0 1,1-1-1,0 0 1,5-2-23,25-16 78,-21 16-58,0 1 0,1 0 0,-1 2 0,0-1 0,18 4-20,4-2 14,-13-2-3,-19 1-10,0 0 1,1 0 0,-1 0-1,0 1 1,0 0 0,0 0-1,1 1-1,30 17 3,-22-16 0,-1-1 1,1-1-1,0 0 1,0-1-1,8-1-3,9 0 3,-6 2-5,-13-1 1,0 0-1,0 0 0,0-1 0,0-1 0,2-1 2,41-16 2,4 10-13,-47 5 9,0 0 0,1-1 1,1-2 1,2 0 3,0 0 1,1 1-1,8-1-3,48-2 8,-14-10-5,-4 9 5,-1-8 3,1 8-13,-28 2 5,-17 4 0,-1 1-1,1 0 1,0 1 0,0 0-1,0 1 1,0 1-3,294 0 9,-291-1-7,-1 0-1,1-1 1,-1 0-1,0-2 0,6-1-1,-7 1 9,0 1 0,0 1 0,0 0 0,0 0 0,4 1-9,-5 1 12,0-1 0,0-1-1,0 0 1,0-1-1,0 0 1,0-1-12,17-4 25,28-1 28,-28 0-27,-17 6-17,-1-1 1,1 2-1,0-1 1,0 2 0,0 0-1,0 0-9,98 1 94,201 0 61,-179 0-49,-15 0 54,-1 0 88,-87-3-190,1-6-19,5-3-13,-13 10-13,0 0 1,0 1 0,0 1-1,5 2-13,-2-1 4,1-1 0,0 0-1,0-2 1,10-3-4,35-14 9,-64 17-8,1 1 0,0-1 0,0 1 0,0 1 0,0-1 0,0 1 0,7 1-1,9 1 3,-2-4-1,-15 2-1,-1-1-1,0 1 0,1 0 1,-1 0-1,1 1 1,-1 0-1,1 0 1,-1 1-1,3 0 0,10 6 1,-14-5 0,0-1-1,1 0 1,-1 0-1,1 0 1,-1-1 0,1 1-1,0-1 1,0-1-1,-1 1 1,6-1-1,-4-1 1,0 1 0,0-1-1,0-1 1,0 1 0,0-1 0,0 0 0,0-1-1,-1 0 1,1 0 0,4-3-1,-6 5 0,0-1-1,0 1 1,0 0 0,0 0-1,1 0 1,-1 1 0,0 0-1,1 0 1,-1 0 0,0 0-1,2 1 1,9 1 1,-13-3 0,0 2-1,0-1 1,0 0-1,0 0 1,0 1-1,0 0 0,0 0 1,-1-1-1,1 2 1,0-1-1,0 0 1,-1 1-1,1-1 1,0 1-1,19 9-1,-9-9-1,-1 0 0,1-1 0,0 0 0,-1-1 1,7-1 1,8 1-9,-24 0 7,0 0-1,0 1 1,0-1-1,1 1 1,-1 0-1,0 0 1,0 0 0,0 0-1,0 0 1,0 1-1,-1-1 1,1 1-1,0 0 3,15 8-43,6-6-70,-17-4 87,0 0-72,0 0-69,1 0-63,-1 0-61,0 0-55,0 0-52,0 0-48,4 0-183,6 0-254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1:44.637"/>
    </inkml:context>
    <inkml:brush xml:id="br0">
      <inkml:brushProperty name="width" value="0.05" units="cm"/>
      <inkml:brushProperty name="height" value="0.05" units="cm"/>
      <inkml:brushProperty name="color" value="#E71224"/>
    </inkml:brush>
  </inkml:definitions>
  <inkml:trace contextRef="#ctx0" brushRef="#br0">1 116 1360,'0'-5'760,"0"4"-658,0 0-34,0-1-7,0-3 19,0 3-17,0 0 44,0 0 35,0-1 56,0 1 65,0-1 75,4 3-306,1 0 76,-1-1-106,5-3-213,-7 2 201,-1-1 53,0 0 70,0 0 88,-1 0-9,1 0 52,-1 0 58,0-1 62,4 4-121,15 0-28,-18 0-208,-1 1 1,1-1-1,-1 0 1,0-1-1,1 1 0,-1 0 1,1 0-1,-1 0 1,0 0-1,1 0 1,-1 0-1,0 0 1,1-1-1,-1 1 0,1 0 1,-1 0-1,0 0 1,1-1-1,-1 1 1,0 0-1,0-1 0,1 1 1,-1 0-1,0 0 1,0-1-1,1 1-7,17-11 136,2 8-42,23 11 35,-21-2-58,-6-3 9,0-1-1,0-1 1,0 0 0,1-1 0,4-1-80,28-1 219,31 2-71,-29 0-112,92 0 42,-55 0 39,-72 1-82,0 0 0,-1 1 0,1 0-1,0 2 1,1 0-35,40 8 106,-8-9 5,36-3 28,56 0 3,-141 0-142,18 0 14,-1 0-1,1 1 0,4 2-13,4 4 14,9 0 4,-28-7-14,0-1 0,0 0 0,-1 0 0,1-1 1,2-1-5,-3 1 3,-1 1 0,0-1 1,1 1-1,-1 0 0,1 1 1,-1-1-1,1 1 1,-1 0-1,1 0 0,0 1 1,3 0-4,52 18 29,-22-15-9,0-2-1,35-3-19,-42 1 5,85 0 11,-99-1-15,0 0 1,-1-1-1,1-1 1,-1-1-1,4-1-1,12-3 1,32-1 3,11-10-5,-15 10 10,0-10-4,-42 16-3,-1 2 0,1 0 0,5 1-2,-5 0 1,-1 0 0,1-2-1,5 0 0,42-17 2,-34 15-4,1 1 1,-1 2-1,28 3 2,8-1 13,36-1-3,-101 0-9,1 0 0,-1 0-1,1 1 1,-1-1 0,1 1-1,-1 0 1,0 0 0,1 0 0,-1 1-1,0-1 1,0 1 0,0-1-1,3 3 0,-4-2 0,1-1 0,-1 1-1,1-1 1,-1 0 0,1 1 0,0-1-1,0-1 1,0 1 0,-1 0 0,1-1-1,0 1 1,0-1 0,2 0 0,-2 0 95,1 0-32,4 0-32,1 0-114,0 0-103,3 0-157,-1 0-110,-3 0 52,-1 0-41,2 0-536,-4 0-714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03.008"/>
    </inkml:context>
    <inkml:brush xml:id="br0">
      <inkml:brushProperty name="width" value="0.05" units="cm"/>
      <inkml:brushProperty name="height" value="0.05" units="cm"/>
      <inkml:brushProperty name="color" value="#E71224"/>
    </inkml:brush>
  </inkml:definitions>
  <inkml:trace contextRef="#ctx0" brushRef="#br0">28 255 3041,'0'0'485,"0"0"-130,0 0 217,0 0-256,0 0-118,0 0-51,0 0-11,-4 0-46,-15 0-37,14 0-30,5-5 24,0-14 37,0 15 37,0 4-6,0 0 9,0 0-23,0 0-22,0 0-41,0 0 2,5-5-10,-5 5-30,3-3 3,0 0 0,1 0 0,-1 1 0,1-1-1,0 1 1,0 0 0,0 0 0,0 0 0,1 0-3,11-4 5,1 1-1,-1 0 0,1 1 1,1 1-1,-1 1 0,0 0 1,1 1-1,5 1-4,137 0 48,-142 0-33,0 1 0,0 0-1,0 2 1,0 0 0,10 3-15,18 4 64,26-6 79,24-4 121,52 0 197,-92 5-272,-10 4-60,-2 1-34,-22-8-27,0 0 1,19-1-69,-14-1 55,-1 1 0,10 2-55,68 16 80,-15-10-16,-4 10-28,-40-12-14,-23-4-13,0 0 1,0 2 0,-1 0 0,11 5-10,11 5 14,0-2-1,0-3 1,11 1-14,-39-8 0,51 6-5,-33-1 8,-16-3-2,1-2 0,0 1 1,0-2-1,14 0-1,-13-2-81,3 0 52,-1 0 48,77 0 276,-68 0-296,-14 0-42,-1 0-35,7 0-108,0 0-100,1 0-116,-12 0 151,0 0-34,-4 0-65,0-1-36,3-3-461,-9 3 716,-1-1 0,1 1 0,0 0 1,-1-1-1,1 1 0,-1-1 0,0 1 0,1-1 1,-1 1-1,0-1 0,0 1 0,0-1 1,0 1-1,0-2 131</inkml:trace>
  <inkml:trace contextRef="#ctx0" brushRef="#br0" timeOffset="1689.6073">3443 283 3385,'1'0'398,"3"0"-104,11 0 69,0 0-114,1 0-97,1 0-81,0 0-64,0 0-47,38 0-228,-32 0 183,-2 0 80,-10 0 47,-2 0 37,55 0-18,14 0 97,-63 0-102,-1-1-1,1 0 1,0-1-1,0-1 1,0-1-1,-1 0 1,0 0-1,10-5-55,36-10 230,-7 10-43,-21 4-102,58-14 80,18 10-52,5-10-51,-66 15-32,-1 2 0,10 3-30,-3-1 12,-53 0-12,33 0 10,1 2 0,3 1-10,57 16 12,9-10 0,-9 10-7,-59-16 1,-1-1 0,6-2-6,0 0 13,32 4-13,-12 5 14,-25-3 12,0-1-1,0-3 1,3 0-26,80-2 151,69 0 209,-2 0-12,3 0-87,-66 0-158,-5 0-72,316 0 6,-208 0-6,-211 0-24,-1 2 1,0-1 0,0 2 0,0 0-1,3 1-7,-2 0 14,1 0 0,-1-2 0,0 1 0,1-2 0,5 0-14,12-2 23,-13 0 0,0 1 0,0 1 1,-1 0-1,16 4-23,-12-1 16,8 3 7,0-2-1,0-1 1,23-1-23,-16-4 17,-22 0-8,1 1 0,0 0 0,0 1-1,-1 1 1,11 2-9,4 4 11,-19-4-9,1-1 0,0 0 0,0-1 1,0 0-1,0-1 0,0-1-2,181 0-12,-182 1 10,1 0 1,-1 0-1,1 1 1,-1 0-1,0 1 1,2 1 1,28 6 2,-13-7 2,0-1-1,-1-1 0,15-2-3,-7 1 5,4-1-2,-14 1-1,0 0 0,0 2-1,7 1-1,22 8-1,-38-7-1,1 0 1,-1-1 0,1-1 0,0-1 0,0 0 0,0-1 0,-1-1 0,1-1 0,9-2 1,-4 0 2,8-3 13,0 2 0,0 1 0,23 1-15,-11 3 49,-12 1 17,0-1 1,1-2-1,5-2-66,8-5 88,2-1 24,10 5 43,-56 5-155,18 1 60,0-2 0,-1 0 0,6-2-60,42-16 120,11 10-25,-11-10-37,-3 13-20,43 6-24,-55 1-12,-33-1-2,0-2 0,1 1 1,-1-2-1,0-1 0,3-1 0,-5 1-4,1 1 0,-1 1 0,1 0 0,0 0 0,2 2 4,-8 0-103,1 0 33,9 0 13,4 0 87,30 0 149,-35 0-170,-4 0-52,0 0-57,0 0-70,-1 0-84,-3 0 14,0 0-54,-1 0-59,1 0-63,-1 0-69,1 0-73,0 0-77,-1 0-83,2 0-95,5 0-469</inkml:trace>
  <inkml:trace contextRef="#ctx0" brushRef="#br0" timeOffset="4171.3177">11825 85 1192,'0'0'430,"0"0"-172,0 0-114,0 0-22,0 0-60,0 0-55,0 5-36,0-4 28,0 0 0,0 0 0,0 0 0,0 0 0,1 0 0,-1 0 0,0 1 0,0-1 1,1 0-1,-1 0 0,0-1 0,1 1 0,-1 0 0,1 0 0,0 0 0,-1 0 0,1 0 1,0 0 2,0-1 0,0 1 0,-1-1 0,1 1-1,0-1 1,0 1 0,0-1 0,0 1 0,0-1 0,0 0 0,0 0 0,0 1-1,0-1 1,0 0 0,1 0 0,-1 0 0,0 0-2,4 0 109,-5 0 3,4 0 36,15 2 134,9 7 12,10 3 21,-6-7-100,9-3 520,23-2-735,-18-1 273,-14 0-125,-2 1-67,34 0 16,74 0-27,-125 1-58,0 0-1,0 0 1,0 2 0,0 0-1,4 1-11,-3 0 23,0 0 0,0-1 0,1-1-1,-1-1 1,7 0-23,39-1 101,2 0 66,148 0 555,-124 0-477,-67 0-182,0 0 0,0-2 0,4-1-63,43-15 139,-44 14-100,-1 2 0,1 0 1,0 2-40,72 1 66,-30 1-35,227-2 66,-291 0-97,18 0 9,0-1 0,-1 0 0,6-2-9,19-7 20,-31 6-8,0 1 0,0 1 1,0 0-1,1 1 0,7 0-12,9 1 55,-15 1-12,1-1-1,0 0 1,0-2 0,0 1-1,2-2-42,14-5 83,-19 4-40,1 1-1,0 0 1,0 1 0,0 0-1,0 1 1,0 0-43,27-2 113,-3-6-41,7-2-34,-5 7-18,1 1 0,0 2 1,25 3-21,5-1 23,-47 0-20,-15 0-3,-1 0 0,1-1 0,-1 0 0,1-1 0,-1 1 0,1-1 0,-1 0-1,0-1 1,3 0 0,10-6-2,-13 5 0,-1 1 0,1-1 0,-1 1 0,1 1 0,0-1 0,-1 1 0,1 0 0,0 1 0,4-1 2,0 1 6,0 0-51,1 0-59,0 0-68,0 0-76,1 0-84,-2 0-94,0 0-102,4-1-250,0-3-97,-2-3 102,4-9-459,-16 16 1232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1:48.247"/>
    </inkml:context>
    <inkml:brush xml:id="br0">
      <inkml:brushProperty name="width" value="0.05" units="cm"/>
      <inkml:brushProperty name="height" value="0.05" units="cm"/>
      <inkml:brushProperty name="color" value="#E71224"/>
    </inkml:brush>
  </inkml:definitions>
  <inkml:trace contextRef="#ctx0" brushRef="#br0">1 847 1912,'0'0'995,"0"0"-540,0 0-64,0 0-90,0 0-93,0 0-83,0 0-62,0 0-32,0 0-58,0 4-22,0 15-15,0-19 63,0 1 0,0-1 0,0 0 1,0 0-1,0 0 0,0 0 0,0 0 0,0 1 0,0-1 1,0 0-1,0 0 0,0 0 0,0 0 0,0 0 0,0 1 0,0-1 1,0 0-1,0 0 0,0 0 0,0 0 0,0 0 0,0 1 1,0-1-1,0 0 0,0 0 0,0 0 0,1 0 0,-1 0 1,0 0-1,0 1 0,0-1 0,0 0 0,0 0 0,0 0 0,0 0 1,1 0-1,-1 0 0,0 0 0,0 0 0,0 0 0,0 0 1,0 0-1,1 0 0,-1 0 0,0 0 0,0 0 0,0 0 1,0 0-1,1 0 0,-1 0 0,0 0 0,0 0 0,0 0 0,0 0 1,0 0-1,1 0 0,-1 0 1,2 0-2,0 0 1,0 0-1,0 1 1,0-1-1,0 0 1,0 1-1,0-1 1,-1 1-1,1 0 1,0 0-1,0 0 2,25 18 23,-16-11-12,1 1 8,1 0 0,0-1-1,0-1 1,7 2-19,21 2 70,-21-8-28,9 6 17,-18-6-32,1 1-1,-1-2 0,1 0 1,0 0-1,0-1 0,6 0-26,14-2 43,30 1 47,-15 6-3,-28-3-53,52 11 94,-51-11-46,0-1 1,10-1-83,26 4 201,-10 4-34,-2 1-20,3-6 21,27-4 139,-10 1-62,-23 3-133,48 15 91,-30-14-57,0-3 0,26-3-146,-10 0 84,-44-1-37,0-1-1,-1-1 1,2-1-47,1-1 51,0 2 0,0 1 0,2 1-51,-1 2 51,-1-1 0,4-2-51,20-7 70,-30 5-15,-1 1 0,0 1-1,17 1-54,7 3 55,4-1 10,1-1 1,7-4-66,51-13 66,-39 12-27,1 4-1,21 4-38,-7-1 11,-53 0-1,0 2 0,1 1 0,0 2-10,-1 0 12,0-2-1,0-1 0,1-2-11,-37-1 0,34 0 5,-1 2 0,4 1-5,52 16 18,0-10 0,-42-1-12,-10-2-4,0-1 0,35 0-2,-36-4 3,-1 2-1,33 6-2,-31-3 4,0-1-1,37-1-3,15-6 4,-22 0 1,1 3 0,38 6-5,-48 3 5,-32-5-4,1-1 0,-1-1 0,11-1-1,245-2 14,-250 2-14,1 0-1,29 8 1,-30-4 8,0-2 0,31 0-8,21-4 68,1 0 39,169 0 297,-226-1-366,1-2 0,-1 0 1,13-5-39,2 0 22,42-2 14,4-9-5,15 10-27,-15-10 8,-4 10 8,0-10 17,-1 10 17,-40 1-16,-17 2 7,0 2-1,1 1 1,20 0-45,-2 4 43,-8 0 0,0-1 1,0-3-1,0-1-43,9-3 32,-11 0 16,1 3 0,36-1-48,571 5 341,-627 0-336,0-2 0,-1 1-1,1-2 1,-1 0 0,6-3-5,-6 2 3,0 1 0,0 0 1,1 1-1,-1 1 0,5 1-3,196 0 11,-39 0-6,-160 0-3,0 0 0,-1 1 0,6 2-2,21 8 7,-33-7-7,-1-2-1,1 1 1,1-1 0,-1-1-1,2 0 1,-7-1-2,0 0-1,0 1 0,0-1 1,-1 1-1,1 1 0,0-1 1,-1 1-1,1 0 0,-1 0 1,4 2 2,10 4-10,66 21-33,-81-28 34,1 0-1,0 0 0,-1 0 1,1-1-1,0 1 0,4-1 10,14-2-76,-8 1-6,-1 1-33,0 2-40,0 3-48,-6-1 109,-1 1-53,1 0-139,-3-2 90,0-1-41,0 0-47,1-1-50,0 0-56,1 0-60,4-1-255,6 0-301</inkml:trace>
  <inkml:trace contextRef="#ctx0" brushRef="#br0" timeOffset="22600.1062">255 2399 1504,'0'-5'1186,"0"-4"-623,0-1-49,0 6-67,0 4-64,0 0-57,0 0-59,0 0-60,0 0-47,0 0-33,0 0-34,0 0 3,0 0-57,0 0-16,0 0-13,5 0-3,14 0-4,-19 0-3,0 0 0,1 0 0,-1 0 0,1 0 0,-1 0 1,0 0-1,1 0 0,-1 0 0,1-1 0,-1 1 0,0 0 0,1 0 1,-1 0-1,1 0 0,-1-1 0,0 1 0,1 0 0,-1 0 1,0-1-1,0 1 0,1 0 0,-1 0 0,0-1 0,1 1 0,-1 0 1,0-1-1,19-18 0,-19 19 0,0 0 1,1-1-1,-1 1 1,0 0-1,0-1 1,1 1-1,-1 0 1,0-1-1,1 1 1,-1 0-1,0 0 1,1 0-1,-1-1 1,0 1-1,1 0 1,-1 0-1,1 0 1,-1 0-1,0 0 1,1 0-1,-1 0 1,1-1-1,-1 1 1,0 0-1,1 1 1,-1-1-1,141 0 29,-101-2-17,-16 1-2,0 1 1,-1 1-1,1 1 1,11 2-11,-2 4 9,-16-3-6,0-2 1,1 0-1,-1 0 1,1-2-1,3 0-3,195-1 10,8 0 74,-67 0 76,116 0 156,86 0 59,-219 0-246,-7 0 12,143 0 105,-216-1-148,16-3-98,0-5 48,-16 2 59,58 0-107,-55 4 61,0-2 0,0-3-61,-2 0 41,56-1 36,-4-10 3,-43 13 6,1 4-1,29 4-85,2-1 50,-42-2-27,-2 0 5,0 2 0,16 5-28,-17 2 10,-7-1 1,0-2 0,23-2-11,-19-2 4,24 3-4,39 15 5,-53-14 0,0-3-1,36-4-4,-30 0-8,0 3 1,19 4 7,-48 1-3,-12-2 3,0-1-1,3-2 1,-10-2 3,-1 0 0,18-5-3,-3 0 2,14 2 4,0 3 0,16 1-6,-14 2 17,0-3-1,17-4-16,44-14 23,-63 15 3,1 3 0,2 2-26,-8-1 44,0-1 0,16-3-44,33-15 75,-25 14 20,0 2 1,20 5-96,-15-1 74,190-1 258,-231 0-280,0-1 0,4-3-52,22-6 54,-33 5-17,0 2-1,1 0 0,9 1-36,2 0 54,-1-1 1,34-8-55,-24 3 31,43-1 47,-47 0-33,-26 4-17,0 2 0,1 0 1,-1 1-1,16 0-28,-1 1 43,-1-2 1,26-6-44,-24 3 24,1 2 1,29-1-25,247 5 26,-280 2-23,1 1-1,-1 1 0,22 6-2,-30-5 0,-6-3-2,-1 0 0,1-1 0,0-1-1,12-1 3,-13 1-3,1 0-1,-1 0 1,1 1-1,9 3 4,51 15 2,-15-10 7,-5 10-10,5-9 5,-28-3-3,-16-2-1,1-1-1,-1-1 1,1-1 0,0-1 0,3 0 0,9-2-3,-13 0 1,-1 1 1,0 0-1,0 1 0,0 1 0,9 2 2,36 15-27,-33-16 9,-1-1 1,1-1-1,14-2 18,-7 0-19,73 1-51,47 0 28,-90-1 25,47-1-28,-93 2 20,1 1 1,-1 1-1,15 3 25,8 14-103,-28-16 109,2-2-93,1 0-93,2-1-90,-1-1-91,0 2-87,-2 0-89,-2 2-85,1 5-70,3 8-295</inkml:trace>
  <inkml:trace contextRef="#ctx0" brushRef="#br0" timeOffset="25309.111">10359 0 2873,'0'0'906,"0"0"-333,0 0-253,0 0-173,0 0-38,0 0 23,0 0-42,0 5-16,0-4 36,0 0-70,0 1-55,0 2-167,0-3 137,0 1 71,0 0 94,0 0 90,0 1 120,0-2-114,0 0 38,0 1 40,0-1 43,4-1-168,18 1-5,-1 2-67,8 2-41,-18-2-44,0 0-1,0 1 1,0 0-1,0 2-11,-8-6 4,-1 1 0,0 0 0,0 1 0,0-1 1,0 0-1,0 1 0,0-1 0,0 1 0,0-1 0,-1 1 0,1 0 0,-1 0 0,1 0 1,-1 0-1,1 0 0,-1 0 0,0 0 0,0 0 0,0 1 0,-1-1 0,1 1-4,7 15 33,0-4-11,-6-11-18,0-1-1,0 1 1,-1-1-1,0 1 0,1 0 1,-1 0-1,0-1 1,0 1-1,-1 0 1,1 0-1,0 0 0,-1 0 1,0 0-1,0 0-3,1 40 16,0-26-22,-1 0 0,0 0 0,-1 0 0,-1 0 0,-1 1 6,-16 58-75,9-11-57,3-32 62,-4 16-52,6 10-50,5-41 116,-1 0 0,0-1 0,-2 6 56,-8 19-91,8-31 71,0 0 0,1 0 1,0 0-1,1 1 0,0 7 20,2 2-12,0-16 11,-1 1 0,1-1 0,-1 0 0,0 0 1,-1 0-1,1 1 0,-1-1 0,0 0 1,0 0-1,-1 0 0,0 2 1,-17 17 7,19-24-6,-1 0-1,1 0 1,0 0 0,-1 1 0,1-1-1,0 0 1,0 1 0,-1-1 0,1 0-1,0 1 1,0-1 0,-1 0 0,1 1 0,0-1-1,0 0 1,0 1 0,0-1 0,0 1-1,-1-1 1,1 0 0,0 1 0,0-1-1,0 1 1,0-1 0,0 0 0,0 1-1,0 5 13,0-3-5,-1 1 0,1-1 0,0 0 0,0 0 0,1 1-1,-1-1 1,1 0 0,-1 0 0,1 1 0,0-1 0,1 2-8,10 2 59,-4 0 4,-5 1 3,-2 8 43,-2-15-105,1 0 0,0 0 0,0 0 0,0-1 0,0 1 0,0 0 0,1 0 0,-1 0 0,0 0 0,0 0 0,1 0 0,-1 0 0,0 0 0,1 0 0,-1 0 0,1 0 0,-1-1 0,1 1-4,12 4 59,2-4 22,-14-1-75,0 0 0,0 0 0,0 0 0,-1 0 0,1 0 0,0 0 0,0 0 0,-1 0 0,1 0 0,0 0 0,-1-1 0,1 1 0,0 0 0,0 0 0,-1-1 0,1 1 0,0-1 0,-1 1 0,1 0 0,-1-1 0,1 1 0,-1-1 0,1 0 0,-1 1 0,1-1 0,-1 1 0,1-1 0,-1 0 0,0 1 0,1-1 0,-1 0-6,9-11 154,2 4 33,-10 7-172,0 1-1,0-1 0,0 1 1,-1 0-1,1-1 0,0 0 1,-1 1-1,1-1 0,0 1 1,-1-1-1,1 0 0,-1 1 1,1-1-1,-1 0 0,1 0 1,-1 0-1,1 1 0,-1-1 1,0 0-1,0 0 0,1 0 1,-1 0-1,0 0 0,0 1 1,0-1-1,0 0 0,0 0 0,0 0 1,0 0-1,0 0 0,0 0 1,-1 0-15,1-3 23,0-1 44,0-5 114,0-12 320,0 16-397,0 1-56,0 0 101,0 5-58,0 0-60,0 0-35,0 0-12,0 0-8,0 0-3,0 10 12,0 9 6,-1 4 3,2 1-1,0-1 0,3 10 7,15 9-7,-18-34 7,1-1-1,-1 1 1,0-1-1,-1 1 0,0 7 1,0-5-1,0 0-1,0 0 0,2 0 0,0 5 2,17 42-18,-10 4-12,10 24-10,-9 23-7,8 0 3,-14-76 33,-2-13 3,1 0 0,3 10 8,9 20-17,10 22 17,10 25-13,-21-59 11,1-1 0,12 17 2,-9-17-6,-1 0 0,5 20 6,-17-39-1,1 0 1,1-1-1,8 14 1,27 31 4,-30-26-5,-11-31 3,0 0 0,0 0 0,0 0-1,1 0 1,-1 0 0,1-1 0,0 1 0,0-1 0,0 1-1,1-1 1,-1 0 0,1 0 0,0 0-2,20 21 51,-18-20 33,-1 1 21,15 14 16,-14-15-9,-10-4-20,-14 0-29,15 0-11,-6 0-16,-17 0-18,-9 0-3,0 1 0,-15 3-15,-4 9 11,45-10-9,0-1-1,0 0 1,0 0-1,0-1 1,-3 0-2,-20-2 12,24 0-15,0 1-1,-1 0 1,1 0-1,0 1 1,-1 0-1,1 1 1,-1 0 3,9-1-3,0-1-1,1 1 1,-1 0 0,0-1 0,0 1 0,1-1-1,-1 1 1,1 0 0,-1 0 0,0-1 0,1 1-1,-1 0 1,1 0 0,0 0 0,-1 0 3,-3 6-50,2-6 33,1 0 0,-1-1 0,1 1 0,-1 0 0,1-1-1,-1 1 1,0-1 0,1 0 0,-1 0 0,0 1 0,1-1-1,-1 0 1,0-1 17,-8 1-126,2 0-66,2 0-109,4 0 45,0 0-49,1 1-109,1 3-265,-1 7-507,-2-4 331,-5-3-75,-8-3-553</inkml:trace>
  <inkml:trace contextRef="#ctx0" brushRef="#br0" timeOffset="34772.2335">6690 931 3889,'-159'-4'171,"59"-3"-134,16-1-82,-1-1-86,31 4-6,-1-1-36,-114-11-477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44.571"/>
    </inkml:context>
    <inkml:brush xml:id="br0">
      <inkml:brushProperty name="width" value="0.05" units="cm"/>
      <inkml:brushProperty name="height" value="0.05" units="cm"/>
      <inkml:brushProperty name="color" value="#E71224"/>
    </inkml:brush>
  </inkml:definitions>
  <inkml:trace contextRef="#ctx0" brushRef="#br0">141 114 1336,'0'-2'33,"0"1"0,0-1 0,0 1 0,0 0 0,0-1 0,0 1 0,-1-1 0,1 1 0,0 0 0,-1-1 0,1 1 0,-1 0 0,0-1 0,1 1 0,-2-1-33,2 1 25,-1 1 0,0-1 0,0 1 1,0-1-1,0 1 0,0-1 0,1 1 0,-1 0 0,0-1 0,0 1 0,0 0 0,0 0 1,0-1-1,0 1 0,0 0 0,0 0 0,0 0 0,0 1-25,-4-2 137,5-3-74,0-8-101,0 0-16,0-11-123,0 4-90,0 12 82,0 0-41,0 7-102</inkml:trace>
  <inkml:trace contextRef="#ctx0" brushRef="#br0" timeOffset="578.1417">0 114 384,'0'0'-56,"0"0"64</inkml:trace>
  <inkml:trace contextRef="#ctx0" brushRef="#br0" timeOffset="726.1997">395 57 352,'31'0'125,"-3"0"-34,25 0 1,1 0-104,11 0-81,15 0-22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4:16.789"/>
    </inkml:context>
    <inkml:brush xml:id="br0">
      <inkml:brushProperty name="width" value="0.05" units="cm"/>
      <inkml:brushProperty name="height" value="0.05" units="cm"/>
      <inkml:brushProperty name="color" value="#E71224"/>
    </inkml:brush>
  </inkml:definitions>
  <inkml:trace contextRef="#ctx0" brushRef="#br0">1 0 4249,'6'6'354,"0"0"50,14 14 1087,-14-9-946,-3-4-303,-1 0-58,0 2-67,-2 1-80,0 6 117,0 39 298,-1-36-340,-2-3-53,-3 7 12,3-13-50,0-1-1,1 1 1,0-1 0,1 1 0,0 0-1,0 0-20,1 2 13,-1 0-1,2 0 1,-1 0-1,2 0 1,0 0-1,0 0 1,1-1-1,0 1 1,1-1 0,3 7-13,-3-8 27,0 0 0,0 0 0,-1 1 0,0 4-27,5 16 92,8-1 53,-9 8 2,-4-29-100,1 0 0,0-1 1,1 1-1,1 2-47,14 14 67,-18-22-63,1-1 0,0 0 1,0 0-1,0 0 0,0 0 1,0 0-1,2 0-4,-1 0 18,-1-1 1,1 0-1,0 0 1,0 0-1,-1 0 0,1-1 1,1 1-19,-2-1 17,0 0 0,0 0 0,-1-1 0,1 1 0,0-1 0,0 1 0,-1-1 0,1 0 1,-1 0-1,1 0 0,-1 0 0,1 0 0,-1 0 0,1-1 0,-1 1 0,0-1 0,0 0 0,0 0 0,0 0 1,0 0-1,0 0 0,-1 0 0,1 0-17,5-9 86,-1 0 1,0-1 0,1-4-87,21-66 312,-14 36-116,-8 29-104,-2-1-1,0 0 1,0 0-1,-2 0 1,0 0-1,-1-7-91,2-23 218,5 11-86,-4 24-94,-2 1 0,0-1 0,0 1 0,-1-1 1,-1-2-39,0 11 6,0 1 0,0-1 0,0 0 0,0 0 0,1 1 0,-1-1 0,1 0 0,0 1 0,0-1 0,1 1 0,-1-1 0,1 1 0,-1-1 0,1 1 0,0 0 0,0 0 0,1-1-6,1-4-9,-4-2-29,0 20 0,0-6-5,4-4 10,-3 0 32,-1 0 0,1 0 0,0 0 0,-1 0 1,1 0-1,-1 0 0,1 0 0,0 1 0,-1-1 0,1 0 0,0 0 0,-1 1 1,1-1-1,-1 0 0,1 0 0,-1 1 0,1-1 0,-1 1 0,1-1 0,-1 1 1,1-1-1,-1 0 0,1 1 0,-1 0 0,0-1 0,1 1 0,-1 0 1,5 23-6,-2-4 3,4 11-1,-4-22 5,0 0 0,-1 1-1,-1-1 1,1 1 0,-2-1-1,1 1 1,-1 3-1,0-3 3,1 0 0,1 0 0,0 0-1,1-1 1,1 5-3,2 10 1,0 1-1,-4-14 1,1 0 0,0 0 0,1-1 0,0 1 0,1 0-1,6 12-2,23 41-1,-18-47-5,1-9 88,-2-6 31,11-2 105,-9 0-65,5-5 57,-2-8-59,14-21 37,-19 18-117,4-5 76,-1-1-1,1-2-144,-2 0 130,2 1 1,2 1-131,51-50 201,-26 25-107,-4 6-82,2-3-102,-33 33 12,1 3-57,-3 4-50,1 0-129,-4-5-128,-3 3 77,1 4 52,1 1-14,3 0-77,-3 1 14,-1 0-54,10 0-1032,-5 0 529,5 0-396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46.696"/>
    </inkml:context>
    <inkml:brush xml:id="br0">
      <inkml:brushProperty name="width" value="0.05" units="cm"/>
      <inkml:brushProperty name="height" value="0.05" units="cm"/>
      <inkml:brushProperty name="color" value="#E71224"/>
    </inkml:brush>
  </inkml:definitions>
  <inkml:trace contextRef="#ctx0" brushRef="#br0">1 145 784,'0'0'1031,"0"0"-669,4 0 134,15 0 256,-15 0-437,-3 0-55,3 0 117,34-5-52,-11-1-229,43-8 109,-12 11 8,1 3-26,19 0 6,-22-5-50,-10-5-36,-2 1-18,45 0 73,-42 1-91,-12 2-6,0 1 1,1 2-1,13 1-65,3 2 111,23-5-111,43-13 96,-62 13 12,0 4 0,16 2-108,-25 0 123,0-2-1,13-4-122,53-14 198,-61 15 40,30 1-238,53 4 189,-46 1-86,-68-2-77,92 0 85,44 0-24,-15 0-40,-128 1-45,1 0 0,0 1 0,0 1 0,13 4-2,-15-3 4,0-1 1,0 0-1,1-1 0,10 0-4,-15-2-86,-1 0 61,2 0 51,6-1 69,2 1-14,-6 0-120,-3 0-90,0 0-117,-1 0-68,-2 0-116,-2 0 167,-1 1-36,0-1-36,0 0-38,-3 0-1137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48.295"/>
    </inkml:context>
    <inkml:brush xml:id="br0">
      <inkml:brushProperty name="width" value="0.05" units="cm"/>
      <inkml:brushProperty name="height" value="0.05" units="cm"/>
      <inkml:brushProperty name="color" value="#E71224"/>
    </inkml:brush>
  </inkml:definitions>
  <inkml:trace contextRef="#ctx0" brushRef="#br0">1 255 3625,'0'-1'561,"0"-2"-147,0-9 261,0 5-303,0 4-242,0 2-33,0 0 78,0-4 75,0-14-20,0 15-19,0-1-54,0 4-149,0 0 0,0 0 0,0 0 0,0 0-1,1 0 1,-1 0 0,0 0 0,1 0-1,-1 0 1,0 0 0,1 0 0,-1 0 0,1 1-1,0-1 1,-1 0 0,1 0 0,0 0-1,0 0-7,18-12 89,10-8-37,-25 18-50,-1 0 0,0 0 0,1 0 0,0 0 0,-1 1 0,1 0 0,0-1 0,0 2 1,1-1-1,-1 0 0,0 1 0,1-1 0,0 1-2,0-1 2,52-16 1,23 8-2,9-9 8,-23 14 8,-1 2-1,43 5-16,-13 0 11,592-2 28,-687 0-39,179-5 36,-19-14 16,-41 14 63,10 6-115,-8 0 221,32-7-221,2-13 145,236 13 122,-265 7-212,373-1 91,-5 0 22,-38 0-51,-33 0 41,-349 3-72,45 8-86,-41-3 80,51-2-80,713-6 244,-802 0-224,33 5-20,40 14 26,0-10-8,-5 10-10,-14-9-6,10 8 2,-15-8-10,-45-2-1,-16-3-3,1 0 1,0-2 0,6-1 9,-23-1-13,0 0 1,-1 0-1,1 1 1,0 0-1,0 1 1,5 3 12,12 2-50,23 1-118,-33 1 55,0-1-37,4-4-63,1-1-106,-15 1 107,0 0-39,0 0-41,1-1-43,2-1-41,0-1-34,11 3-483,-19-4 706,-1 1-1,0-1 0,0 1 1,1 0-1,-1 0 0,-1 1 1,1-1-1,0 1 0,0-1 1,-1 1 187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50.646"/>
    </inkml:context>
    <inkml:brush xml:id="br0">
      <inkml:brushProperty name="width" value="0.05" units="cm"/>
      <inkml:brushProperty name="height" value="0.05" units="cm"/>
      <inkml:brushProperty name="color" value="#E71224"/>
    </inkml:brush>
  </inkml:definitions>
  <inkml:trace contextRef="#ctx0" brushRef="#br0">1 30 3209,'24'-1'330,"27"-11"529,-31 7-551,2 0-40,1 1-109,0 2-50,7 2-26,16 0-18,2 1-10,168-1 168,-182 1-161,-1 1 1,27 6-63,-19-1 58,-1-2 0,1-2 0,2-1-58,35-3 76,79 1 71,-63 6-92,28 13 8,10-10 4,-5 10-10,-29-14 18,37-5-75,-21-1 73,9 6-73,51 14 32,235-13 61,-262-7-45,-147 1-48,174 4 72,-5 15 32,-45-13 85,25-6-189,-55-1 72,119 1 121,110 0 184,-154-5-155,1-14-12,0 15-17,3-1-43,-81-3-86,12-2 80,43 5-144,32 9 63,-28 15-22,-15-10-17,-80 0-16,29 8-8,-39-7-5,21 2 5,51-3-11,-10 10-10,-19-10-11,-45 1-1,-11-3-1,-10-3-19,-1-2-22,2-1-37,-7-2 22,-1 1-46,1-2-53,-1 0-57,1-2-65,1-1-69,-1-1-77,1-3-81,39-19-1129</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51.462"/>
    </inkml:context>
    <inkml:brush xml:id="br0">
      <inkml:brushProperty name="width" value="0.05" units="cm"/>
      <inkml:brushProperty name="height" value="0.05" units="cm"/>
      <inkml:brushProperty name="color" value="#E71224"/>
    </inkml:brush>
  </inkml:definitions>
  <inkml:trace contextRef="#ctx0" brushRef="#br0">452 226 3377,'-11'-1'-70,"2"-1"51,-13-10 84,15 7-63,0 1-40,0 2-74,0 0-57,1 0-22,-3-1-137,5 0 102,-1 0 0,1 0 1,0-1-1,0 0 1,-3-3 225,7 7-5</inkml:trace>
  <inkml:trace contextRef="#ctx0" brushRef="#br0" timeOffset="420.8952">254 85 1040,'-27'-28'726,"-21"-15"-726,26 31 315,11 10-43,11 2-272,-4 1 222,-1 3-60,-8 9-61,-3 2-60,-39 41-31,35-37 88,16-14 19,4 0 41,-2 5 35,-2-3 49,-3-2 47,-4-4 43,6-1 394,5 0 26,0 0-115,1 0-296,3 0-142,-1 0-110,3 0 13,-1 0-19,1 0 65,2 0 104,35-5-41,5-4-29,12-5-182,11-5 133,-57 16-99,1 0 0,-1 1 0,1 1-1,11 1-33,169 0 181,123 0-5,-182 0-71,-96 0 14,33-5-119,40-14 120,-43 14-15,1 2 1,29 5-106,2-1 67,-38 0-34,15 0 33,51-7-66,-12-13 29,-61 14-15,1 3 0,17 3-14,-16 0 10,317-1 106,-316-1-97,-2 0 5,0 3 1,16 3-25,34 14-6,-19-10-56,-41 2-6,-16-3-11,-19-5 22,28 5-154,-17-2 17,-3 1-39,2 2-94,-8-4 60,0 1-45,26 6-749,-22-8 365,0-3-303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2:54.601"/>
    </inkml:context>
    <inkml:brush xml:id="br0">
      <inkml:brushProperty name="width" value="0.05" units="cm"/>
      <inkml:brushProperty name="height" value="0.05" units="cm"/>
      <inkml:brushProperty name="color" value="#E71224"/>
    </inkml:brush>
  </inkml:definitions>
  <inkml:trace contextRef="#ctx0" brushRef="#br0">0 201 776,'0'0'1046,"0"0"-25,0 0 31,0 0-111,0 0-402,0 0-209,0 0-40,0 0 92,0 0 185,0 0-111,0 0-50,0 0-89,0 0-57,0 0-57,0-4-59,0-15-73,1 15-47,8 3-6,10 0-15,0-1 0,1 0-1,-1-2 1,0 0 0,0-1-1,0-2-2,13-2 4,0 1 0,19-2-4,52 1 16,-4-10 6,28 10-1,-87 3-2,-1-2 0,5-3-19,-5 1 39,30-2-39,43 2 59,1-9 53,-40 14 36,-1 3 1,26 3-149,-2 1 111,60-2 24,-78 0-107,-6 0-35,-19-1-16,-11 1-55,0 1 0,18 3 78,-9 7-102,-12-3-10,-24-6 27,0-1 0,0 0-1,1-2 86,3 1-115,1 1-54,0 1-75,1 2-95,-7 0-3,0 1-60,14 5-485,-5-7 198,11-2-300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3:02.531"/>
    </inkml:context>
    <inkml:brush xml:id="br0">
      <inkml:brushProperty name="width" value="0.05" units="cm"/>
      <inkml:brushProperty name="height" value="0.05" units="cm"/>
      <inkml:brushProperty name="color" value="#E71224"/>
    </inkml:brush>
  </inkml:definitions>
  <inkml:trace contextRef="#ctx0" brushRef="#br0">29 116 3177,'-23'0'1144,"18"0"-454,5 0-311,0 0-201,0 0-43,0 0 41,0 1-74,0 3-48,0 15-29,0-15-16,0-4-6,0 0 28,0 0 27,0 0 10,5-4 18,14-11-2,23 1 37,-27 10-86,1-1-1,-1 0 1,5-4-35,4-5 53,-22 12-45,1 0 0,-1 1 1,1-1-1,-1 1 1,1 0-1,0 0 1,-1 0-1,1 0 0,0 0 1,0 1-1,0-1 1,0 1-1,0 0 0,0-1 1,2 2-9,67-1 63,2 0 97,-3 0 52,128 0 493,-116 0-446,-53-3-187,2-8-25,-5 1-20,-12 8-13,-1 0 0,1 1-1,-1 0 1,15 2-14,-8-1 12,-15 0-9,0 0 0,0 0 0,0-1 0,-1 0 0,1 0 0,0-1 0,-1 0 0,1 0 0,4-2-3,18-6 9,-12 7-3,0 1-1,1 1 1,0 0-1,-1 1 1,8 1-6,1 0 4,-19-1-1,0 0 0,0 0-1,0 1 1,0 0 0,0 0-1,0 0 1,0 1 0,-1 0 0,1 0-1,3 2-2,17 6 12,-1-7-2,-1-1 0,1 0 0,-1-2 0,9-2-10,1 1 2,-31 1 0,1 0-1,-1 1 0,0-1 0,0 0 0,0 1 1,1 0-1,-1 0 0,0 0 0,0 0 0,0 0 1,0 1-1,0-1 0,-1 1 0,2 1-1,-1-2 2,0 1 0,-1 0 0,1-1-1,0 1 1,0-1 0,0 0 0,0 0-1,1 0 1,-1-1 0,0 1 0,0-1-1,0 1 1,1-1 0,0 0-2,29-1 24,-12-1-12,1 2-1,-1 0 1,0 2 0,21 3-12,-4 14 20,-26-17-14,0 0 0,0-1 0,1 0 0,-1-1 0,9-1-6,0 1 10,101 0 30,132 0-12,-247 0-27,0 0 0,0 0 0,0 1 0,0 0 0,6 2-1,24 15 9,-25-15-6,0-2 0,1 1 0,-1-2 0,0 1 0,10-2-3,-1 0 1,5 1 3,-19-1-5,0 1 1,1 0-1,-1 1 1,0-1-1,0 1 1,0 1-1,1 0 1,30 17-2,-22-16 0,0-1 1,0 0 0,1-1 0,-1-1 0,0 0 0,6-2 1,24 0 0,-24 1 0,-16 0 0,1 1 0,-1 0-1,1 0 1,-1 0 0,1 1 0,-1 0 0,0 0 0,1 0 0,2 2 0,-5-2-1,10 4 0,0 0 0,0-1 0,0-1 0,1-1 0,13 2 1,7-4 11,76 0 37,-109-1-48,-1 1 1,1 0-1,-1 0 1,0 0-1,1 1 1,-1-1-1,1 0 1,-1 1-1,0-1 1,1 0-1,-1 1 1,0 0-1,1-1 1,-1 1-1,1 0 0,-1 0 1,-1 0-1,1 0 1,-1-1 0,1 1-1,-1 0 1,1 0 0,-1 0-1,0 0 1,1 0-1,-1 0 1,0 0 0,0 0-1,1 0 1,-1 0 0,0 0-1,0 0 1,0 0 0,-1 0-1,1 4 9,0-5-4,0 0-30,0 0-25,0 0-39,0 0-12,0 0-9,0 0-24,0 0-48,0 0-54,0-1-46,0-3-687,0-4 340,0-7-266</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10:13:05.144"/>
    </inkml:context>
    <inkml:brush xml:id="br0">
      <inkml:brushProperty name="width" value="0.05" units="cm"/>
      <inkml:brushProperty name="height" value="0.05" units="cm"/>
      <inkml:brushProperty name="color" value="#E71224"/>
    </inkml:brush>
  </inkml:definitions>
  <inkml:trace contextRef="#ctx0" brushRef="#br0">29 88 2032,'-5'0'1457,"-5"0"-798,1 0-54,5 0-61,3 0-313,1 0-40,0 0 22,0 0-36,0 0-11,0 0-90,0 0-60,0 0-23,0 0 0,0 0 37,0 0 32,0 0 29,0-5 33,1-3-55,3-1-17,1 6-11,3 1 33,7 1 105,-1 1-140,27 1 73,-6-7-74,-19 2-27,2-1 4,2 0 0,-1 2 0,0 0 0,1 1 0,-1 1-15,178 1 230,-107 0-210,-63 0-19,-7 1 5,0-1 1,0 0-1,-1-2 1,12-2-7,-2-4 15,-17 4-5,-1 1-1,1 0 1,0 1-1,0 0 0,0 1 1,1 0-10,33 0 41,-27 0-15,0 0 0,1 2 1,-1 0-1,0 1 0,8 2-26,2 4 22,-17-4-13,0-1-1,-1 0 1,1-1-1,0 0 1,0-1-1,1 0-8,272-1 107,-190 0-30,5 0 41,-87 0-103,0 2 0,-1 0 1,1 0-1,0 1 0,0 0 1,9 5-16,-13-5 6,-3-1-1,0 0 0,1-1 0,-1 0-1,0 0 1,1-1 0,-1 1-1,1-1 1,-1-1 0,4 0-5,12 0 7,234 1 48,-140 0 3,-102-1-45,1-1-1,-1 0 1,0-1 0,9-3-13,-9 2 10,0 0 1,0 2 0,0 0 0,10 0-11,98 2 18,61 0 4,-60 0 67,-119 0-84,0 0-1,1 0 1,-1 0 0,0 1 0,1 0 0,-1 0-1,0 0 1,0 0 0,0 1 0,0 0-1,0 0 1,1 0-5,24 10 45,4-9 25,99-3 209,-89 0-208,36 0-1,-64 1-58,-1 1 0,1 1 0,-1 0 0,0 1 0,13 5-12,-22-8 3,1 1 1,0 0-1,1-1 1,-1 0 0,0 0 0,1 0 0,-1-1 0,1 0-1,-1-1 1,4 0-4,12 0 7,176 1 28,-182 1-38,-1 0 0,1 1 0,0 0 1,0 1-1,1 2 3,0-1-4,0 0 1,0-2 0,0 0-1,0 0 1,4-2 3,192 0 3,293 0-145,-322 0 153,-152 2 3,-1 1-1,25 6-13,-22-3 15,-1-2-1,30 1-14,224-5 20,-80 0-40,1 0 64,-3 0 42,276 0 170,-186 0-145,-120 0-90,-1 0-48,109 0-14,-6 0 60,-241 1-10,-1 2 0,0 1 0,2 2-9,22 3 5,54 0 10,0 10 0,-74-15-9,34-3-6,-33-1-4,34 5 4,39 14-1,-62-15 1,0-3 0,18-2 0,-19 0 0,1 2 0,15 4 0,-6 4 0,-25-3 5,0-2-1,0-1 0,3-2-4,212-1 23,-86 0 48,-128 2-32,0 1 1,0 1-1,6 3-39,5 1 38,43 1 42,-6 10-16,6-9-45,-44-3-25,25 4-21,4-6-39,-33-5 10,-15-1-26,-1 1 1,1 1 0,16 4 81,18 14-252,-48-17 206,-2 1-41,-3-2-14,0 1-36,0 0-42,-1 0-47,0 2-52,1 0-57,-1 2-64,1 1-68,3 4-204,6 6-259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4:14.906"/>
    </inkml:context>
    <inkml:brush xml:id="br0">
      <inkml:brushProperty name="width" value="0.05" units="cm"/>
      <inkml:brushProperty name="height" value="0.05" units="cm"/>
      <inkml:brushProperty name="color" value="#E71224"/>
    </inkml:brush>
  </inkml:definitions>
  <inkml:trace contextRef="#ctx0" brushRef="#br0">204 137 5041,'10'0'339,"-1"4"302,-6 6 11,-2 2-294,-1 8-270,-1 0-78,0-7-59,-1-1 0,0 1 0,0 0 1,-2 1 48,-7 17-23,7-20 11,1 0 0,-1 1 1,0 6 11,-4 43 14,5-34 5,-26 223 150,20-152-129,5-44-21,-5 45 4,-4 5-23,3-39-24,2 1 0,3 48 24,5-81-48,-4 29 48,-2-29-21,5-27 16,0-1 1,0 1-1,0-1 0,1 1 0,0-1 1,0 5 4,10 31-62,-6-7-75,-5-27-18,-2-6-39,-4-2-109,2-1-89,2-2-76,0-3-57,-2-2-77,-13-14-974</inkml:trace>
  <inkml:trace contextRef="#ctx0" brushRef="#br0" timeOffset="248.3523">46 159 4665,'18'-12'354,"2"0"51,-8 4-39,1 2 1,-1-1-1,2 2 1,1-1-367,17-2 590,-4 3-338,-4 2-70,-1 0-55,-2 0-39,52-7 104,-31 4-66,45-11-38,23-4-53,-92 19-67,0 1 1,13 0 31,3 1-92,-3-4-56,-12 0 30,-2 0-118,-3 0-66,0 1-92,-1 0-94,1 2-94,12 1-1012</inkml:trace>
  <inkml:trace contextRef="#ctx0" brushRef="#br0" timeOffset="484.0199">0 908 5737,'11'9'740,"1"-3"-118,0-1-110,1-3-106,1 0-100,1-2-95,0 0-89,0-1-84,2 1-81,-1-1-78,20-2 76,0-5-74,1-3-95,0-1-118,-5 1-60,-19 6 146,1 1-36,27-14-681,27-23-629</inkml:trace>
  <inkml:trace contextRef="#ctx0" brushRef="#br0" timeOffset="742.8298">1316 23 5393,'7'8'465,"-3"1"-59,-1-1-53,-2 1-45,-3 8 201,-2 0-96,-2 6 54,4-8-280,0 0-38,-3 14 58,3-9-114,-8 37 83,5-31-71,-17 82 247,0 6-78,-2 16-36,11-66-129,-8 39 35,-13 59-34,23-114-117,-5 27-54,-3 2-99,8-19-39,4 0-77,3-28 76,0-2-42,2-16 100,-1 0-36,0-2-37,1 0-35,-2 3-157,2-1-69,0 1-68,1-1-68,1-4 145,0 1-286,0-3-51,0-3-123,0-2-555</inkml:trace>
  <inkml:trace contextRef="#ctx0" brushRef="#br0" timeOffset="1179.5917">1316 794 4121,'12'13'711,"-6"-7"-205,-2-1 288,-4 1-354,0 4-211,0-1-72,0 40 140,0 79 63,0 13 48,0-134-389,0 4 11,-1 0 1,2 0 0,0 0 0,0 0 0,1 0-1,0 0 1,1-1 0,0 1 0,1-1 0,3 7-31,4 6 55,23 41 84,-26-55-107,2-1 41,3-2 58,9-1 117,15-6 171,-27-1-314,0 0-32,-7 0-36,0 1-1,0-1 1,0 0 0,0 0 0,0 0 0,-1 0-1,1 0 1,-1-1 0,1 1 0,-1-1-37,49-38 336,-8 8-140,-5-6-79,-30 29-93,1 0 13,-1-2 0,0 1 0,6-12-37,-10 16 19,-1 0 0,0 0 1,-1 0-1,0 0 0,0-1 0,0 0-19,5-68 193,2 32-29,-7 37-135,0 1 0,0-1 0,-1 0 0,-1 1 0,1-1 0,-1 0 0,0 0 0,0 0 0,-2-5-29,-13-37 180,10 23-98,-2-7-13,6 30-66,-1 0-1,1 0 1,-1 0-1,1 1 1,-1-1-1,0 0 1,0 1-1,0-1 1,-1 0-3,-5-4-5,0 1 1,0 1 0,0 0-1,-1 0 1,0 0-1,-6-1 5,-7-4-13,12 5 1,0 1 0,-1 0 0,1 1-1,-1 1 1,1-1 0,-1 2 0,0-1 0,0 2 0,0-1 0,0 2 0,-5 0 12,-10-1-47,18 0 23,0 1 0,0-1-1,0 2 1,0-1 0,-6 3 24,-8 4-76,5 2-21,1 2-40,3 2-54,3 2-65,3-2-31,2-3-48,3-5 72,1 0-41,1 1-144,1 0-90,1 1-104,2 1-120,-3-7 560,0 0 0,0 0 1,-1 0-1,0 0 0,1 0 0,-1 0 0,0 0 1,0 0-1,0 0 0,0 1 202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02-26T07:54:10.323"/>
    </inkml:context>
    <inkml:brush xml:id="br0">
      <inkml:brushProperty name="width" value="0.05" units="cm"/>
      <inkml:brushProperty name="height" value="0.05" units="cm"/>
      <inkml:brushProperty name="color" value="#E71224"/>
    </inkml:brush>
  </inkml:definitions>
  <inkml:trace contextRef="#ctx0" brushRef="#br0">953 69 464,'0'0'0</inkml:trace>
  <inkml:trace contextRef="#ctx0" brushRef="#br0" timeOffset="381.1508">930 46 360,'0'0'442,"0"-4"43,0-11 156,0 11 61,0 1 71,0-2-628,0 2 56,0 0 46,0 2 32,0 6 943,0-1-898,0 0-55,0 2-76,0 1-95,0-3-95,0 1-57,0 0-64,0 1-69,-1 21 175,0 4 57,1 3 47,1-3 41,4-7 37,3-2 15,-6-17-140,0-1 0,-1 1 0,1 0-1,-1 0 1,0 0 0,0 0 0,-1 0 0,0 0 0,1 1-45,0 23 165,2-4-43,4 8-1,2-1-48,-2-9 4,-1 1 1,2 18-78,0 48 70,7 16-35,-8-11-15,-2-58-13,7 69 43,-10-85-17,-2 1-1,0-1 1,-4 18-33,-11 36 118,11-36-44,1-15-4,0-1 0,-1 0 0,-2 0 0,0 0-70,5-20 9,-4 10 39,1 0 0,0 0 0,1 1 0,1-1 0,0 1 0,1-1 0,0 8-48,1-14 18,0 1-1,0-1 1,-1 0-1,0 0 1,0 0-1,-1 0 0,1 0 1,-2 0-1,1 0 1,-1-1-1,-2 4-17,4-7 7,0 1 1,0-1-1,1 0 0,-1 1 0,1-1 1,0 0-1,0 1 0,0-1 0,0 3-7,1 0 9,-1-2 1,-4-4-56,2 0-10,1 0 37,-4 0 62,2 0-125,1 0-16,0 0-48,0 0-56,0 0-65,2 0 17,0 0-43,0 0-713,0 0-630</inkml:trace>
  <inkml:trace contextRef="#ctx0" brushRef="#br0" timeOffset="1000.3521">0 205 2681,'0'-4'1186,"0"-5"-462,0 3-314,0 3-105,0 2 21,0 1-95,0 0-35,0 0-77,0 0 18,0 0 39,0 0-59,0 0 14,1-10 37,4 3-47,-4 7-111,-1-1 0,1 0-1,0 1 1,0-1-1,0 0 1,0 1 0,0-1-1,0 1 1,0 0 0,1-1-1,-1 1 1,0 0 0,0 0-1,0 0-9,8-1 21,-1 1-1,1 1 0,0 0 0,7 1-20,-9-1 14,24 4 4,5 1 10,1-2 0,29 0-28,112-4 48,-130-1 61,-1-2-1,32-7-108,85-23 302,-67 12-109,-41 9-85,23-4 152,9 3-260,-46 8 49,-8 2-12,0-1 0,0-2 1,3-3-38,-22 5 6,45-11-5,-40 12-40,2 2-35,-10 1 39,-1-1-60,-1-1-53,0 0-50,0 0-43,-1-1-39,9-3-373,-11 4 341,5-1-308,3 2-264</inkml:trace>
  <inkml:trace contextRef="#ctx0" brushRef="#br0" timeOffset="1976.8785">1338 1271 2048,'4'0'483,"3"0"-161,23 1 402,-28-1-664,0 0 1,0 0 0,-1 0 0,1-1-1,0 1 1,0 0 0,0-1 0,0 1-1,-1-1 1,1 0 0,1 0-61,4-8 455,-6 8-397,0 0 1,0 0 0,0 0 0,0 0-1,0 0 1,0 0 0,0 0 0,0 0-1,0 1 1,0-1 0,0 0 0,1 1-1,-1-1 1,0 1 0,1-1 0,-1 1-1,0 0 1,1 0 0,0-1-59,10-3 275,1 0 24,22-8 457,-14 3-353,-8 3-191,-2 0-90,7-6 117,4-3-10,6-7-8,3-16-20,-7 20-104,-20 16-83,1-1-1,-1 0 0,0 0 1,-1 0-1,1 0 1,0 0-1,-1-1 1,0 0-1,3-3-13,4-9 35,-6 9-17,-1 0 0,2 1-1,-1 0 1,1-1-1,-1 2 1,2-1-1,-1 1 1,1-1-1,-1 2 1,6-4-18,9-5 80,-18 11-72,0 0 0,0 0-1,0 0 1,0 0 0,-1 0 0,1 0-1,-1-1 1,0 1 0,1 0 0,-1-1-8,6-29 113,-7 6 32,0 24-127,0-1-1,0 0 1,-1 1 0,1-1-1,-1 1 1,0-1 0,0 1-1,0-1 1,0 1 0,0-1-1,-2 0-17,-21-26 155,-7 5-44,1 4-49,16 11-52,10 6-9,1 1 1,-1-1-1,0 1 0,0 0 0,0 0 1,0 0-1,0 1 0,0-1 0,-1 1 1,1 0-1,0 0 0,-1 1 0,1-1 1,-1 1-1,1 0 0,-2 0-1,0 0 2,1 0-1,-1-1 1,1 0-1,-1 0 1,1 0 0,-1-1-1,1 1 1,0-1-1,0 0 1,-1-1 0,-2-2-2,6 4 2,0 1 0,0-1 0,0 0 1,0 1-1,-1-1 0,1 1 1,0 0-1,0-1 0,0 1 0,0 0 1,-1 0-1,1 1 0,0-1 1,0 0-1,0 1 0,0-1 0,0 1 1,0 0-1,0 0 0,0 0 1,0 0-1,0 0 0,0 0 1,0 0-1,1 1 0,-1-1 0,0 0 1,1 1-1,-1 0 0,1-1 1,0 1-1,-1 1-2,-25 46 32,19-37-32,1 1 0,1-1 0,-1 1 0,2 0 0,-3 11 0,0 22-5,1-23-1,4-14 1,1 0 1,0 1 0,0-1-1,1 1 1,0-1 0,0 6 4,0 25-19,0-9 3,1 0 0,2 0 0,2 10 16,11 12-11,-11-25 8,-4-22 2,1 1 1,-1-1 0,2 1 0,-1-1-1,1 0 1,0 1 0,0-1 0,0 0-1,1 0 1,0 0 0,1-1 0,0 2 0,14 15 7,1-1 0,1-1 1,0-1-1,9 5-7,-8-15 1,-12-6-1,-2-1 1,3 2-4,0-1 1,0 0-1,1-1 1,-1 0-1,0-1 1,9 1 2,18-1-64,14 0-105,-27-3 33,-3-2-44,-18 3 203,1-1-47,-1 1-42,1-1-39,4-1-207,1-1-115,0-1-198,-1 0 39,6-7-840,-8 5 635,-3-2-128,-3-4-541</inkml:trace>
  <inkml:trace contextRef="#ctx0" brushRef="#br0" timeOffset="2629.5407">2245 953 2873,'-13'-13'543,"7"7"-148,3 2 246,3 1-267,-1 0-203,1 0-38,-2-1 40,0 1-91,-4-2 22,3 3-26,1 0 62,-1-1 89,1 0 114,1 0-37,1 0 71,-1-1 80,1 0 86,4 12-335,9 27-10,-7 0-60,-5 43 76,-2-26-55,-1-16-50,-1-1-1,-3 11-108,0-8 72,2 1-1,2 13-71,1-23 24,0-16-9,1-1 0,0 1 0,1 0 0,0-1 0,3 9-15,4 2 25,-6-19-17,-1 0 0,1 1 0,-1-1 1,1 1-1,-1-1 0,-1 1 0,1 0 0,-1-1 1,1 1-9,-1 14 30,3-11-2,16 7-8,-18-15-17,1 1-1,-1-1 0,0 0 0,0 1 0,1-1 1,-1 0-1,0 0 0,0 0 0,1 0 1,-1 0-1,0 0 0,0 0 0,1 0 1,-1-1-1,0 1 0,0 0 0,1-1 0,-1 1 1,0-1-1,0 1 0,0-1 0,0 0 1,0 0-1,1 0-2,25-25 68,-17 15-46,23-24 208,17-24-230,0-6 201,-44 55-157,1-1 0,-1 0 0,-1 0 0,0-1-1,0 1 1,0-6-44,5-9 71,-4 9-39,3-8 71,1-4 1,-3 12-105,-1 3-75,1 2-94,-1 4-296,-1 0 73,0 0 58,-1 1 44,13-19-802,-13 20 818,0 1-38,2-2-94,0 0-78,1-1-92,1 0-107,-5 5 460,1 0 107,0 0 98,0 1 86,-1 0 74,1 1 64,0 0 51,0 1 42,14 6 1235,-13-3-1177,0 2-21,1 0-68,-2-1-177,1 1 34,3 4 206,18 20 1037,-21-22-1114,-1 0-45,0 0-59,-1 0-79,0 1-94,-1 0-109,4 17 106,-4-14 10,1 0-1,0 0 1,1-1 0,0 1 0,1 0 17,1 2-18,7 17-23,-10-1-16,-2-24 46,-1-1 0,0 1 0,1-1 0,0 1 0,0-1 0,0 0 0,2 4 11,8 17-95,-9-19 101,0 0-43,-1 2-40,-1-1-38,0 1-36,0-1-33,0 7-275,-1-5-105,1-7 285,0-1-44,0 0-762,0-1 389,0 0-287</inkml:trace>
  <inkml:trace contextRef="#ctx0" brushRef="#br0" timeOffset="3210.7306">3629 817 4049,'37'0'1514,"-29"-1"-619,-4-2-389,0-1-222,1 0-68,1-3-12,-3 4-114,-2 3-52,-5 0 26,-12-1 57,-12 1 52,0 2-51,19-2-93,-1 1 1,1 1-1,0 0 0,-1 0 0,1 1 0,0 0 1,1 1-1,-2 0-29,-31 15 82,26-13-56,0 1 1,1 0-1,0 1 1,0 1 0,1 0-1,0 1 1,-11 10-27,10-5 19,7-6-8,-1-1 0,-1 0 0,1 0-1,-1-1 1,-4 2-11,-1-1 12,11-7-9,-1 1 0,1-1 1,0 1-1,0 0 0,0 0 0,0 0 1,0 0-1,0 1 0,1-1 1,-1 1-1,1-1 0,-1 1 0,1 0 1,0 0-1,0 0 0,0 2-3,-1 9 15,1 0-1,1 0 1,0 0 0,1 0-1,2 14-14,-1 3 27,-1-26-23,1 1-1,0 0 1,0-1 0,0 1-1,1-1 1,-1 1-1,1-1 1,1 1-1,-1-1 1,1 1-4,32 46 34,-19-29 2,-4-6-6,-5-6 12,0 0 0,1 0 0,7 7-42,23 12 124,-16-1-7,5 6 48,-18-26-108,15 14 153,-17-17-170,-1-2-40,3 0 43,0 0-46,-6 0 32,-1 2 50,-3 2 76,-6-4-76,-4 0-57,0 0 1,-1-1 0,1-1-1,0 0 1,-1 0 0,-8 0-23,-13 2 41,-10 5 35,35-6-52,0-1 0,-1 0 0,1-1 0,-1 0 0,-5 0-24,-22 0 72,-16 0 7,46-1-70,-1-1-1,0 1 1,0-1 0,0-1 0,-3 0-9,-20-13-4,19 12-55,-15 1 101,16 2-72,0 0-61,3 0-20,-1 1-48,-1-1-55,-1 0-63,1 0 37,8 0 48,3 0-115,6 0-110,-6 0 152,-1-1-40,0 0-41,-1-1-41,0-1-41,0-1-34,0-4-531,0 4-1109</inkml:trace>
  <inkml:trace contextRef="#ctx0" brushRef="#br0" timeOffset="3694.9561">3810 1203 2641,'1'0'378,"2"0"-84,5 1 141,-2 2-68,-2 3-84,-3 3-103,-1-6 240,0-3 78,0 0 18,0 4-93,0 15-220,-1-2-52,1 6-3,1-3-81,0-2-53,6 26-39,4-11 80,5 5-19,-10-27-13,6 7-4,3-6 49,11-1 104,4-7 56,-20-5-130,0 0 1,1 0 0,-1-1-1,0 0 1,1-1-99,26-9 255,-6-1-24,12-4 59,0 2-64,18-10 32,-44 16-183,0-1 0,-2 0 0,1-1 0,-1-1 0,-1 0 0,12-13-75,20-16 229,-33 31-160,-9 8-42,0-1 1,-1 1 0,1-1 0,0 0-1,-1 0 1,0 0 0,0-1 0,0 1-1,0-1 1,0 1 0,-1-1 0,1 0-1,-1 0 1,0 0 0,0 0 0,-1-1-1,1 1-27,0-5 70,-1 1 0,0-1-1,0 1 1,-1-1-1,0 1 1,0-1 0,-1 1-1,0-1 1,-1 1-1,0 0 1,0-1 0,0 1-1,-2-1-69,-10-18 193,-4 3-45,-5 4-59,-4 6-77,-33-9 24,54 21-35,1-1-1,-1 1 0,0 1 0,0-1 1,0 1-1,0 0 0,0 1 1,0-1-1,0 1 0,0 0 1,0 1-1,-4 1-6,0 0 1,0 1-1,0 1 1,0 0-1,-3 2 6,-20 8-29,7-5 3,-15 7-29,32-13 31,1 2 0,0-1 1,0 1-1,-1 2 24,-5 4-62,0 1 0,1 1 0,1 0 1,-8 11 61,-1 3-122,1 1-36,-10 8-300,20-26 250,0 0-80,2-4-27,2 0-91,4-4 89,1-1-45,0 4-850,1 1 424,0 7-338</inkml:trace>
  <inkml:trace contextRef="#ctx0" brushRef="#br0" timeOffset="4180.018">4763 999 4209,'0'11'487,"2"-1"-67,0 0-62,1-1-57,1 0-52,0 0-46,1 0-42,0 0-36,5 10 39,0 3-89,-8-17-62,0 1-1,0-1 0,0 1 1,-1 0-1,0-1 1,0 1-1,-1 0 1,1 1-13,-9 58 79,0 11-49,-7-20-3,7 1 17,-7-23 34,10-15-29,-1 4 24,-5-5 33,7-10 58,4-4-153,0 0 73,0-2 60,0-1 49,0 0 184,0-6 249,0 1-277,0-3-67,0 2-149,0-1-57,0 1-64,0 0-53,0-1-60,0-1-67,0-136 251,-1 127-54,0 1 0,-1 0 0,0 0-1,-2 1 1,0-1 0,0 1 0,-2-3-29,-12-44 190,14 39-26,-1 0-1,-2 0 1,0-1-164,3 15 75,1-1 0,-2 1 0,1 1 0,-4-6-75,-17-15 243,19 22-206,-20-21 291,17 18-248,5 4-2,3 0-35,1 4-41,0 1 0,0-1 1,0 0-1,0 0 0,0 1 0,0-1 0,1 0 1,-1 0-1,0 1 0,1-1 0,-1 0 1,0 1-1,1-1 0,-1 0 0,1 1 0,-1-1 1,1 0-3,-1 1 0,19-7 37,-14 4-33,-1-1 0,1 1 0,-1-1 0,1 0 0,-1 0 0,3-4-4,8-8 12,7-4 0,1 0 0,1 2 0,20-12-12,-1 5-24,-3 6-53,-15 8-65,17-13-4,-23 13 6,-9 6 16,1-1-50,6-1-154,-8 3 115,2 0-35,3-1-249,0 0-14,0 0-70,9 1-480,-1 1-46,-12 0 318,-1-1 0,0 0 0,8-4 789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8C744B-ED0C-4944-851B-8BAFE87DF3BA}" type="datetimeFigureOut">
              <a:rPr lang="ru-RU" smtClean="0"/>
              <a:t>26.02.18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C12B1C-6921-4DE7-890A-CB59680718ED}" type="slidenum">
              <a:rPr lang="ru-RU" smtClean="0"/>
              <a:t>‹#›</a:t>
            </a:fld>
            <a:endParaRPr lang="ru-RU"/>
          </a:p>
        </p:txBody>
      </p:sp>
    </p:spTree>
    <p:extLst>
      <p:ext uri="{BB962C8B-B14F-4D97-AF65-F5344CB8AC3E}">
        <p14:creationId xmlns:p14="http://schemas.microsoft.com/office/powerpoint/2010/main" val="1761039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1. problem. Is it binary classification? Multiclass classification?</a:t>
            </a:r>
          </a:p>
          <a:p>
            <a:r>
              <a:rPr lang="en-US" sz="1200" b="0" i="0" u="none" strike="noStrike" kern="1200" baseline="0" dirty="0">
                <a:solidFill>
                  <a:schemeClr val="tx1"/>
                </a:solidFill>
                <a:latin typeface="+mn-lt"/>
                <a:ea typeface="+mn-ea"/>
                <a:cs typeface="+mn-cs"/>
              </a:rPr>
              <a:t>Scalar regression? Vector regression? Multiclass, multilabel classification?</a:t>
            </a:r>
          </a:p>
          <a:p>
            <a:r>
              <a:rPr lang="en-US" sz="1200" b="0" i="0" u="none" strike="noStrike" kern="1200" baseline="0" dirty="0">
                <a:solidFill>
                  <a:schemeClr val="tx1"/>
                </a:solidFill>
                <a:latin typeface="+mn-lt"/>
                <a:ea typeface="+mn-ea"/>
                <a:cs typeface="+mn-cs"/>
              </a:rPr>
              <a:t>Something else, like clustering, generation, or reinforcement learning? </a:t>
            </a:r>
            <a:r>
              <a:rPr lang="en-US" sz="1200" b="0" i="1" u="none" strike="noStrike" kern="1200" baseline="0" dirty="0">
                <a:solidFill>
                  <a:schemeClr val="tx1"/>
                </a:solidFill>
                <a:latin typeface="+mn-lt"/>
                <a:ea typeface="+mn-ea"/>
                <a:cs typeface="+mn-cs"/>
              </a:rPr>
              <a:t>nonstationary problems</a:t>
            </a:r>
            <a:r>
              <a:rPr lang="en-US" sz="1200" b="0" i="0" u="none" strike="noStrike" kern="1200" baseline="0" dirty="0">
                <a:solidFill>
                  <a:schemeClr val="tx1"/>
                </a:solidFill>
                <a:latin typeface="+mn-lt"/>
                <a:ea typeface="+mn-ea"/>
                <a:cs typeface="+mn-cs"/>
              </a:rPr>
              <a:t>: clothes seasons; memorize patterns that</a:t>
            </a:r>
          </a:p>
          <a:p>
            <a:r>
              <a:rPr lang="en-US" sz="1200" b="0" i="0" u="none" strike="noStrike" kern="1200" baseline="0" dirty="0">
                <a:solidFill>
                  <a:schemeClr val="tx1"/>
                </a:solidFill>
                <a:latin typeface="+mn-lt"/>
                <a:ea typeface="+mn-ea"/>
                <a:cs typeface="+mn-cs"/>
              </a:rPr>
              <a:t>are present in your training data.</a:t>
            </a:r>
            <a:endParaRPr lang="ru-RU" dirty="0"/>
          </a:p>
        </p:txBody>
      </p:sp>
      <p:sp>
        <p:nvSpPr>
          <p:cNvPr id="4" name="Номер слайда 3"/>
          <p:cNvSpPr>
            <a:spLocks noGrp="1"/>
          </p:cNvSpPr>
          <p:nvPr>
            <p:ph type="sldNum" sz="quarter" idx="10"/>
          </p:nvPr>
        </p:nvSpPr>
        <p:spPr/>
        <p:txBody>
          <a:bodyPr/>
          <a:lstStyle/>
          <a:p>
            <a:fld id="{0CC12B1C-6921-4DE7-890A-CB59680718ED}" type="slidenum">
              <a:rPr lang="ru-RU" smtClean="0"/>
              <a:t>23</a:t>
            </a:fld>
            <a:endParaRPr lang="ru-RU"/>
          </a:p>
        </p:txBody>
      </p:sp>
    </p:spTree>
    <p:extLst>
      <p:ext uri="{BB962C8B-B14F-4D97-AF65-F5344CB8AC3E}">
        <p14:creationId xmlns:p14="http://schemas.microsoft.com/office/powerpoint/2010/main" val="149680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45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p>
        </p:txBody>
      </p:sp>
      <p:sp>
        <p:nvSpPr>
          <p:cNvPr id="4" name="Дата 3"/>
          <p:cNvSpPr>
            <a:spLocks noGrp="1"/>
          </p:cNvSpPr>
          <p:nvPr>
            <p:ph type="dt" sz="half" idx="10"/>
          </p:nvPr>
        </p:nvSpPr>
        <p:spPr/>
        <p:txBody>
          <a:body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45576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01470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1"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1"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6932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ts val="1370"/>
              </a:lnSpc>
            </a:pPr>
            <a:r>
              <a:rPr lang="ru-RU" spc="165"/>
              <a:t>8/10/2017</a:t>
            </a:r>
            <a:endParaRPr lang="ru-RU" spc="165" dirty="0"/>
          </a:p>
        </p:txBody>
      </p:sp>
      <p:sp>
        <p:nvSpPr>
          <p:cNvPr id="3" name="Holder 3"/>
          <p:cNvSpPr>
            <a:spLocks noGrp="1"/>
          </p:cNvSpPr>
          <p:nvPr>
            <p:ph type="dt" sz="half" idx="6"/>
          </p:nvPr>
        </p:nvSpPr>
        <p:spPr/>
        <p:txBody>
          <a:bodyPr lIns="0" tIns="0" rIns="0" bIns="0"/>
          <a:lstStyle>
            <a:lvl1pPr>
              <a:defRPr sz="1200" b="1" i="0">
                <a:solidFill>
                  <a:schemeClr val="bg1"/>
                </a:solidFill>
                <a:latin typeface="Arial"/>
                <a:cs typeface="Arial"/>
              </a:defRPr>
            </a:lvl1pPr>
          </a:lstStyle>
          <a:p>
            <a:pPr marL="12700">
              <a:lnSpc>
                <a:spcPts val="1370"/>
              </a:lnSpc>
            </a:pPr>
            <a:r>
              <a:rPr lang="en-US" spc="-75"/>
              <a:t>Overview </a:t>
            </a:r>
            <a:r>
              <a:rPr lang="en-US" spc="-50"/>
              <a:t>of </a:t>
            </a:r>
            <a:r>
              <a:rPr lang="en-US" spc="-40"/>
              <a:t>Tree</a:t>
            </a:r>
            <a:r>
              <a:rPr lang="en-US" spc="235"/>
              <a:t> </a:t>
            </a:r>
            <a:r>
              <a:rPr lang="en-US" spc="-90"/>
              <a:t>Algorithms</a:t>
            </a:r>
            <a:endParaRPr lang="en-US" spc="-9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517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76816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1" y="1709740"/>
            <a:ext cx="10515600" cy="2852737"/>
          </a:xfrm>
        </p:spPr>
        <p:txBody>
          <a:bodyPr anchor="b"/>
          <a:lstStyle>
            <a:lvl1pPr>
              <a:defRPr sz="4500"/>
            </a:lvl1pPr>
          </a:lstStyle>
          <a:p>
            <a:r>
              <a:rPr lang="ru-RU"/>
              <a:t>Образец заголовка</a:t>
            </a:r>
          </a:p>
        </p:txBody>
      </p:sp>
      <p:sp>
        <p:nvSpPr>
          <p:cNvPr id="3" name="Текст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237857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194E9D47-9079-41C0-98E8-2705E3F25B41}" type="datetimeFigureOut">
              <a:rPr lang="ru-RU" smtClean="0"/>
              <a:t>26.02.18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08221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7"/>
            <a:ext cx="10515600" cy="1325563"/>
          </a:xfrm>
        </p:spPr>
        <p:txBody>
          <a:bodyPr/>
          <a:lstStyle/>
          <a:p>
            <a:r>
              <a:rPr lang="ru-RU"/>
              <a:t>Образец заголовка</a:t>
            </a:r>
          </a:p>
        </p:txBody>
      </p:sp>
      <p:sp>
        <p:nvSpPr>
          <p:cNvPr id="3" name="Текст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Объект 3"/>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Объект 5"/>
          <p:cNvSpPr>
            <a:spLocks noGrp="1"/>
          </p:cNvSpPr>
          <p:nvPr>
            <p:ph sz="quarter" idx="4"/>
          </p:nvPr>
        </p:nvSpPr>
        <p:spPr>
          <a:xfrm>
            <a:off x="6172201"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194E9D47-9079-41C0-98E8-2705E3F25B41}" type="datetimeFigureOut">
              <a:rPr lang="ru-RU" smtClean="0"/>
              <a:t>26.02.18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4062984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194E9D47-9079-41C0-98E8-2705E3F25B41}" type="datetimeFigureOut">
              <a:rPr lang="ru-RU" smtClean="0"/>
              <a:t>26.02.18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18640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94E9D47-9079-41C0-98E8-2705E3F25B41}" type="datetimeFigureOut">
              <a:rPr lang="ru-RU" smtClean="0"/>
              <a:t>26.02.18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16279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a:t>Образец заголовка</a:t>
            </a:r>
          </a:p>
        </p:txBody>
      </p:sp>
      <p:sp>
        <p:nvSpPr>
          <p:cNvPr id="3" name="Объект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194E9D47-9079-41C0-98E8-2705E3F25B41}" type="datetimeFigureOut">
              <a:rPr lang="ru-RU" smtClean="0"/>
              <a:t>26.02.18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370484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2400"/>
            </a:lvl1pPr>
          </a:lstStyle>
          <a:p>
            <a:r>
              <a:rPr lang="ru-RU"/>
              <a:t>Образец заголовка</a:t>
            </a:r>
          </a:p>
        </p:txBody>
      </p:sp>
      <p:sp>
        <p:nvSpPr>
          <p:cNvPr id="3" name="Рисунок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Дата 4"/>
          <p:cNvSpPr>
            <a:spLocks noGrp="1"/>
          </p:cNvSpPr>
          <p:nvPr>
            <p:ph type="dt" sz="half" idx="10"/>
          </p:nvPr>
        </p:nvSpPr>
        <p:spPr/>
        <p:txBody>
          <a:bodyPr/>
          <a:lstStyle/>
          <a:p>
            <a:fld id="{194E9D47-9079-41C0-98E8-2705E3F25B41}" type="datetimeFigureOut">
              <a:rPr lang="ru-RU" smtClean="0"/>
              <a:t>26.02.18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D81E2A0-6573-41C3-85AF-1242DB947862}" type="slidenum">
              <a:rPr lang="ru-RU" smtClean="0"/>
              <a:t>‹#›</a:t>
            </a:fld>
            <a:endParaRPr lang="ru-RU"/>
          </a:p>
        </p:txBody>
      </p:sp>
    </p:spTree>
    <p:extLst>
      <p:ext uri="{BB962C8B-B14F-4D97-AF65-F5344CB8AC3E}">
        <p14:creationId xmlns:p14="http://schemas.microsoft.com/office/powerpoint/2010/main" val="1737488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94E9D47-9079-41C0-98E8-2705E3F25B41}" type="datetimeFigureOut">
              <a:rPr lang="ru-RU" smtClean="0"/>
              <a:t>26.02.18</a:t>
            </a:fld>
            <a:endParaRPr lang="ru-RU"/>
          </a:p>
        </p:txBody>
      </p:sp>
      <p:sp>
        <p:nvSpPr>
          <p:cNvPr id="5" name="Нижний колонтитул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81E2A0-6573-41C3-85AF-1242DB947862}" type="slidenum">
              <a:rPr lang="ru-RU" smtClean="0"/>
              <a:t>‹#›</a:t>
            </a:fld>
            <a:endParaRPr lang="ru-RU"/>
          </a:p>
        </p:txBody>
      </p:sp>
    </p:spTree>
    <p:extLst>
      <p:ext uri="{BB962C8B-B14F-4D97-AF65-F5344CB8AC3E}">
        <p14:creationId xmlns:p14="http://schemas.microsoft.com/office/powerpoint/2010/main" val="25605549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32.png"/><Relationship Id="rId4" Type="http://schemas.openxmlformats.org/officeDocument/2006/relationships/customXml" Target="../ink/ink22.xml"/><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41.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36.png"/><Relationship Id="rId21" Type="http://schemas.openxmlformats.org/officeDocument/2006/relationships/image" Target="../media/image45.png"/><Relationship Id="rId7" Type="http://schemas.openxmlformats.org/officeDocument/2006/relationships/image" Target="../media/image38.png"/><Relationship Id="rId12" Type="http://schemas.openxmlformats.org/officeDocument/2006/relationships/customXml" Target="../ink/ink29.xml"/><Relationship Id="rId17" Type="http://schemas.openxmlformats.org/officeDocument/2006/relationships/image" Target="../media/image43.png"/><Relationship Id="rId25" Type="http://schemas.openxmlformats.org/officeDocument/2006/relationships/image" Target="../media/image47.png"/><Relationship Id="rId2" Type="http://schemas.openxmlformats.org/officeDocument/2006/relationships/image" Target="../media/image35.png"/><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40.png"/><Relationship Id="rId24" Type="http://schemas.openxmlformats.org/officeDocument/2006/relationships/customXml" Target="../ink/ink35.xml"/><Relationship Id="rId5" Type="http://schemas.openxmlformats.org/officeDocument/2006/relationships/image" Target="../media/image37.png"/><Relationship Id="rId15" Type="http://schemas.openxmlformats.org/officeDocument/2006/relationships/image" Target="../media/image42.png"/><Relationship Id="rId23" Type="http://schemas.openxmlformats.org/officeDocument/2006/relationships/image" Target="../media/image46.png"/><Relationship Id="rId28" Type="http://schemas.openxmlformats.org/officeDocument/2006/relationships/customXml" Target="../ink/ink37.xml"/><Relationship Id="rId10" Type="http://schemas.openxmlformats.org/officeDocument/2006/relationships/customXml" Target="../ink/ink28.xml"/><Relationship Id="rId19"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9.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40.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customXml" Target="../ink/ink41.xml"/></Relationships>
</file>

<file path=ppt/slides/_rels/slide17.xml.rels><?xml version="1.0" encoding="UTF-8" standalone="yes"?>
<Relationships xmlns="http://schemas.openxmlformats.org/package/2006/relationships"><Relationship Id="rId8" Type="http://schemas.openxmlformats.org/officeDocument/2006/relationships/customXml" Target="../ink/ink45.xml"/><Relationship Id="rId3" Type="http://schemas.openxmlformats.org/officeDocument/2006/relationships/image" Target="../media/image59.png"/><Relationship Id="rId7" Type="http://schemas.openxmlformats.org/officeDocument/2006/relationships/image" Target="../media/image61.png"/><Relationship Id="rId2"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60.png"/><Relationship Id="rId4" Type="http://schemas.openxmlformats.org/officeDocument/2006/relationships/customXml" Target="../ink/ink43.xml"/><Relationship Id="rId9" Type="http://schemas.openxmlformats.org/officeDocument/2006/relationships/image" Target="../media/image62.png"/></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4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customXml" Target="../ink/ink47.xml"/><Relationship Id="rId7" Type="http://schemas.openxmlformats.org/officeDocument/2006/relationships/customXml" Target="../ink/ink49.xml"/><Relationship Id="rId12"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customXml" Target="../ink/ink51.xml"/><Relationship Id="rId5" Type="http://schemas.openxmlformats.org/officeDocument/2006/relationships/customXml" Target="../ink/ink48.xml"/><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customXml" Target="../ink/ink50.xml"/></Relationships>
</file>

<file path=ppt/slides/_rels/slide22.xml.rels><?xml version="1.0" encoding="UTF-8" standalone="yes"?>
<Relationships xmlns="http://schemas.openxmlformats.org/package/2006/relationships"><Relationship Id="rId8" Type="http://schemas.openxmlformats.org/officeDocument/2006/relationships/customXml" Target="../ink/ink54.xml"/><Relationship Id="rId13"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customXml" Target="../ink/ink56.xml"/><Relationship Id="rId17" Type="http://schemas.openxmlformats.org/officeDocument/2006/relationships/image" Target="../media/image79.png"/><Relationship Id="rId2" Type="http://schemas.openxmlformats.org/officeDocument/2006/relationships/image" Target="../media/image71.png"/><Relationship Id="rId16"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customXml" Target="../ink/ink53.xml"/><Relationship Id="rId11" Type="http://schemas.openxmlformats.org/officeDocument/2006/relationships/image" Target="../media/image76.png"/><Relationship Id="rId5" Type="http://schemas.openxmlformats.org/officeDocument/2006/relationships/image" Target="../media/image73.png"/><Relationship Id="rId15" Type="http://schemas.openxmlformats.org/officeDocument/2006/relationships/image" Target="../media/image78.png"/><Relationship Id="rId10" Type="http://schemas.openxmlformats.org/officeDocument/2006/relationships/customXml" Target="../ink/ink55.xml"/><Relationship Id="rId4" Type="http://schemas.openxmlformats.org/officeDocument/2006/relationships/customXml" Target="../ink/ink52.xml"/><Relationship Id="rId9" Type="http://schemas.openxmlformats.org/officeDocument/2006/relationships/image" Target="../media/image75.png"/><Relationship Id="rId14" Type="http://schemas.openxmlformats.org/officeDocument/2006/relationships/customXml" Target="../ink/ink57.xml"/></Relationships>
</file>

<file path=ppt/slides/_rels/slide23.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customXml" Target="../ink/ink64.xml"/><Relationship Id="rId3" Type="http://schemas.openxmlformats.org/officeDocument/2006/relationships/customXml" Target="../ink/ink59.xml"/><Relationship Id="rId7" Type="http://schemas.openxmlformats.org/officeDocument/2006/relationships/customXml" Target="../ink/ink61.xml"/><Relationship Id="rId12" Type="http://schemas.openxmlformats.org/officeDocument/2006/relationships/image" Target="../media/image8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customXml" Target="../ink/ink63.xml"/><Relationship Id="rId5" Type="http://schemas.openxmlformats.org/officeDocument/2006/relationships/customXml" Target="../ink/ink60.xml"/><Relationship Id="rId10" Type="http://schemas.openxmlformats.org/officeDocument/2006/relationships/image" Target="../media/image83.png"/><Relationship Id="rId4" Type="http://schemas.openxmlformats.org/officeDocument/2006/relationships/image" Target="../media/image80.png"/><Relationship Id="rId9" Type="http://schemas.openxmlformats.org/officeDocument/2006/relationships/customXml" Target="../ink/ink62.xml"/><Relationship Id="rId14" Type="http://schemas.openxmlformats.org/officeDocument/2006/relationships/image" Target="../media/image85.png"/></Relationships>
</file>

<file path=ppt/slides/_rels/slide24.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customXml" Target="../ink/ink70.xml"/><Relationship Id="rId18" Type="http://schemas.openxmlformats.org/officeDocument/2006/relationships/image" Target="../media/image94.png"/><Relationship Id="rId26" Type="http://schemas.openxmlformats.org/officeDocument/2006/relationships/image" Target="../media/image98.png"/><Relationship Id="rId3" Type="http://schemas.openxmlformats.org/officeDocument/2006/relationships/customXml" Target="../ink/ink65.xml"/><Relationship Id="rId21" Type="http://schemas.openxmlformats.org/officeDocument/2006/relationships/customXml" Target="../ink/ink74.xml"/><Relationship Id="rId7" Type="http://schemas.openxmlformats.org/officeDocument/2006/relationships/customXml" Target="../ink/ink67.xml"/><Relationship Id="rId12" Type="http://schemas.openxmlformats.org/officeDocument/2006/relationships/image" Target="../media/image91.png"/><Relationship Id="rId17" Type="http://schemas.openxmlformats.org/officeDocument/2006/relationships/customXml" Target="../ink/ink72.xml"/><Relationship Id="rId25" Type="http://schemas.openxmlformats.org/officeDocument/2006/relationships/customXml" Target="../ink/ink76.xml"/><Relationship Id="rId2" Type="http://schemas.openxmlformats.org/officeDocument/2006/relationships/image" Target="../media/image86.png"/><Relationship Id="rId16" Type="http://schemas.openxmlformats.org/officeDocument/2006/relationships/image" Target="../media/image93.png"/><Relationship Id="rId20"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customXml" Target="../ink/ink69.xml"/><Relationship Id="rId24" Type="http://schemas.openxmlformats.org/officeDocument/2006/relationships/image" Target="../media/image97.png"/><Relationship Id="rId5" Type="http://schemas.openxmlformats.org/officeDocument/2006/relationships/customXml" Target="../ink/ink66.xml"/><Relationship Id="rId15" Type="http://schemas.openxmlformats.org/officeDocument/2006/relationships/customXml" Target="../ink/ink71.xml"/><Relationship Id="rId23" Type="http://schemas.openxmlformats.org/officeDocument/2006/relationships/customXml" Target="../ink/ink75.xml"/><Relationship Id="rId10" Type="http://schemas.openxmlformats.org/officeDocument/2006/relationships/image" Target="../media/image90.png"/><Relationship Id="rId19" Type="http://schemas.openxmlformats.org/officeDocument/2006/relationships/customXml" Target="../ink/ink73.xml"/><Relationship Id="rId4" Type="http://schemas.openxmlformats.org/officeDocument/2006/relationships/image" Target="../media/image87.png"/><Relationship Id="rId9" Type="http://schemas.openxmlformats.org/officeDocument/2006/relationships/customXml" Target="../ink/ink68.xml"/><Relationship Id="rId14" Type="http://schemas.openxmlformats.org/officeDocument/2006/relationships/image" Target="../media/image92.png"/><Relationship Id="rId22" Type="http://schemas.openxmlformats.org/officeDocument/2006/relationships/image" Target="../media/image96.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0.xml"/></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3.png"/><Relationship Id="rId5" Type="http://schemas.openxmlformats.org/officeDocument/2006/relationships/image" Target="../media/image20.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9.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A77B95-3D39-403E-9ED6-830706807086}"/>
              </a:ext>
            </a:extLst>
          </p:cNvPr>
          <p:cNvSpPr>
            <a:spLocks noGrp="1"/>
          </p:cNvSpPr>
          <p:nvPr>
            <p:ph type="ctrTitle"/>
          </p:nvPr>
        </p:nvSpPr>
        <p:spPr>
          <a:xfrm>
            <a:off x="1524000" y="2126216"/>
            <a:ext cx="9144000" cy="2387600"/>
          </a:xfrm>
        </p:spPr>
        <p:txBody>
          <a:bodyPr>
            <a:normAutofit/>
          </a:bodyPr>
          <a:lstStyle/>
          <a:p>
            <a:r>
              <a:rPr lang="en-US" dirty="0" err="1"/>
              <a:t>Keras</a:t>
            </a:r>
            <a:r>
              <a:rPr lang="en-US" dirty="0"/>
              <a:t> </a:t>
            </a:r>
            <a:br>
              <a:rPr lang="en-US" dirty="0"/>
            </a:br>
            <a:r>
              <a:rPr lang="en-US" dirty="0"/>
              <a:t>and basics of </a:t>
            </a:r>
            <a:br>
              <a:rPr lang="en-US" dirty="0"/>
            </a:br>
            <a:r>
              <a:rPr lang="en-US" dirty="0"/>
              <a:t>Deep Learning</a:t>
            </a:r>
            <a:endParaRPr lang="ru-RU" dirty="0"/>
          </a:p>
        </p:txBody>
      </p:sp>
    </p:spTree>
    <p:extLst>
      <p:ext uri="{BB962C8B-B14F-4D97-AF65-F5344CB8AC3E}">
        <p14:creationId xmlns:p14="http://schemas.microsoft.com/office/powerpoint/2010/main" val="2785871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7062C-3193-4EDC-A5E0-13F43D5ECB25}"/>
              </a:ext>
            </a:extLst>
          </p:cNvPr>
          <p:cNvSpPr>
            <a:spLocks noGrp="1"/>
          </p:cNvSpPr>
          <p:nvPr>
            <p:ph type="title"/>
          </p:nvPr>
        </p:nvSpPr>
        <p:spPr>
          <a:xfrm>
            <a:off x="838200" y="365127"/>
            <a:ext cx="10515600" cy="1325563"/>
          </a:xfrm>
        </p:spPr>
        <p:txBody>
          <a:bodyPr/>
          <a:lstStyle/>
          <a:p>
            <a:r>
              <a:rPr lang="en-US" dirty="0"/>
              <a:t>Activation functions</a:t>
            </a:r>
            <a:endParaRPr lang="ru-RU" dirty="0"/>
          </a:p>
        </p:txBody>
      </p:sp>
      <p:pic>
        <p:nvPicPr>
          <p:cNvPr id="4" name="Рисунок 3">
            <a:extLst>
              <a:ext uri="{FF2B5EF4-FFF2-40B4-BE49-F238E27FC236}">
                <a16:creationId xmlns:a16="http://schemas.microsoft.com/office/drawing/2014/main" id="{994AF908-24FB-440F-8C5C-DABE6F89B379}"/>
              </a:ext>
            </a:extLst>
          </p:cNvPr>
          <p:cNvPicPr>
            <a:picLocks noChangeAspect="1"/>
          </p:cNvPicPr>
          <p:nvPr/>
        </p:nvPicPr>
        <p:blipFill>
          <a:blip r:embed="rId2"/>
          <a:stretch>
            <a:fillRect/>
          </a:stretch>
        </p:blipFill>
        <p:spPr>
          <a:xfrm>
            <a:off x="186280" y="2051413"/>
            <a:ext cx="5212628" cy="4020690"/>
          </a:xfrm>
          <a:prstGeom prst="rect">
            <a:avLst/>
          </a:prstGeom>
        </p:spPr>
      </p:pic>
      <p:sp>
        <p:nvSpPr>
          <p:cNvPr id="5" name="TextBox 4">
            <a:extLst>
              <a:ext uri="{FF2B5EF4-FFF2-40B4-BE49-F238E27FC236}">
                <a16:creationId xmlns:a16="http://schemas.microsoft.com/office/drawing/2014/main" id="{DEFA1A51-36C1-4637-8B35-E89C35DCF836}"/>
              </a:ext>
            </a:extLst>
          </p:cNvPr>
          <p:cNvSpPr txBox="1"/>
          <p:nvPr/>
        </p:nvSpPr>
        <p:spPr>
          <a:xfrm>
            <a:off x="2461477" y="1686385"/>
            <a:ext cx="662233" cy="369332"/>
          </a:xfrm>
          <a:prstGeom prst="rect">
            <a:avLst/>
          </a:prstGeom>
          <a:noFill/>
        </p:spPr>
        <p:txBody>
          <a:bodyPr wrap="none" rtlCol="0">
            <a:spAutoFit/>
          </a:bodyPr>
          <a:lstStyle/>
          <a:p>
            <a:r>
              <a:rPr lang="en-US" dirty="0"/>
              <a:t>RELU</a:t>
            </a:r>
            <a:endParaRPr lang="ru-RU" dirty="0"/>
          </a:p>
        </p:txBody>
      </p:sp>
      <p:pic>
        <p:nvPicPr>
          <p:cNvPr id="6" name="Рисунок 5">
            <a:extLst>
              <a:ext uri="{FF2B5EF4-FFF2-40B4-BE49-F238E27FC236}">
                <a16:creationId xmlns:a16="http://schemas.microsoft.com/office/drawing/2014/main" id="{110F3193-5E25-4F51-BB2B-11F5A63C08AD}"/>
              </a:ext>
            </a:extLst>
          </p:cNvPr>
          <p:cNvPicPr>
            <a:picLocks noChangeAspect="1"/>
          </p:cNvPicPr>
          <p:nvPr/>
        </p:nvPicPr>
        <p:blipFill>
          <a:blip r:embed="rId3"/>
          <a:stretch>
            <a:fillRect/>
          </a:stretch>
        </p:blipFill>
        <p:spPr>
          <a:xfrm>
            <a:off x="6308812" y="2051413"/>
            <a:ext cx="5212628" cy="4083376"/>
          </a:xfrm>
          <a:prstGeom prst="rect">
            <a:avLst/>
          </a:prstGeom>
        </p:spPr>
      </p:pic>
      <p:sp>
        <p:nvSpPr>
          <p:cNvPr id="7" name="TextBox 6">
            <a:extLst>
              <a:ext uri="{FF2B5EF4-FFF2-40B4-BE49-F238E27FC236}">
                <a16:creationId xmlns:a16="http://schemas.microsoft.com/office/drawing/2014/main" id="{1D4B6FCA-E97E-4E45-AF29-C1F58C27B376}"/>
              </a:ext>
            </a:extLst>
          </p:cNvPr>
          <p:cNvSpPr txBox="1"/>
          <p:nvPr/>
        </p:nvSpPr>
        <p:spPr>
          <a:xfrm>
            <a:off x="8520603" y="1678271"/>
            <a:ext cx="1771639" cy="369332"/>
          </a:xfrm>
          <a:prstGeom prst="rect">
            <a:avLst/>
          </a:prstGeom>
          <a:noFill/>
        </p:spPr>
        <p:txBody>
          <a:bodyPr wrap="none" rtlCol="0">
            <a:spAutoFit/>
          </a:bodyPr>
          <a:lstStyle/>
          <a:p>
            <a:r>
              <a:rPr lang="en-US" dirty="0"/>
              <a:t>Sigmoid function</a:t>
            </a:r>
            <a:endParaRPr lang="ru-RU" dirty="0"/>
          </a:p>
        </p:txBody>
      </p:sp>
      <mc:AlternateContent xmlns:mc="http://schemas.openxmlformats.org/markup-compatibility/2006" xmlns:p14="http://schemas.microsoft.com/office/powerpoint/2010/main">
        <mc:Choice Requires="p14">
          <p:contentPart p14:bwMode="auto" r:id="rId4">
            <p14:nvContentPartPr>
              <p14:cNvPr id="23" name="Рукописный ввод 22">
                <a:extLst>
                  <a:ext uri="{FF2B5EF4-FFF2-40B4-BE49-F238E27FC236}">
                    <a16:creationId xmlns:a16="http://schemas.microsoft.com/office/drawing/2014/main" id="{0851D6BD-0D40-4F3D-8552-5B9A43055086}"/>
                  </a:ext>
                </a:extLst>
              </p14:cNvPr>
              <p14:cNvContentPartPr/>
              <p14:nvPr/>
            </p14:nvContentPartPr>
            <p14:xfrm>
              <a:off x="2191320" y="1542729"/>
              <a:ext cx="1091520" cy="547920"/>
            </p14:xfrm>
          </p:contentPart>
        </mc:Choice>
        <mc:Fallback xmlns="">
          <p:pic>
            <p:nvPicPr>
              <p:cNvPr id="23" name="Рукописный ввод 22">
                <a:extLst>
                  <a:ext uri="{FF2B5EF4-FFF2-40B4-BE49-F238E27FC236}">
                    <a16:creationId xmlns:a16="http://schemas.microsoft.com/office/drawing/2014/main" id="{0851D6BD-0D40-4F3D-8552-5B9A43055086}"/>
                  </a:ext>
                </a:extLst>
              </p:cNvPr>
              <p:cNvPicPr/>
              <p:nvPr/>
            </p:nvPicPr>
            <p:blipFill>
              <a:blip r:embed="rId5"/>
              <a:stretch>
                <a:fillRect/>
              </a:stretch>
            </p:blipFill>
            <p:spPr>
              <a:xfrm>
                <a:off x="2182320" y="1534089"/>
                <a:ext cx="110916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Рукописный ввод 25">
                <a:extLst>
                  <a:ext uri="{FF2B5EF4-FFF2-40B4-BE49-F238E27FC236}">
                    <a16:creationId xmlns:a16="http://schemas.microsoft.com/office/drawing/2014/main" id="{B0E36387-0BFC-4247-B6B9-105055CAAB7B}"/>
                  </a:ext>
                </a:extLst>
              </p14:cNvPr>
              <p14:cNvContentPartPr/>
              <p14:nvPr/>
            </p14:nvContentPartPr>
            <p14:xfrm>
              <a:off x="7999920" y="1363089"/>
              <a:ext cx="2687040" cy="719640"/>
            </p14:xfrm>
          </p:contentPart>
        </mc:Choice>
        <mc:Fallback xmlns="">
          <p:pic>
            <p:nvPicPr>
              <p:cNvPr id="26" name="Рукописный ввод 25">
                <a:extLst>
                  <a:ext uri="{FF2B5EF4-FFF2-40B4-BE49-F238E27FC236}">
                    <a16:creationId xmlns:a16="http://schemas.microsoft.com/office/drawing/2014/main" id="{B0E36387-0BFC-4247-B6B9-105055CAAB7B}"/>
                  </a:ext>
                </a:extLst>
              </p:cNvPr>
              <p:cNvPicPr/>
              <p:nvPr/>
            </p:nvPicPr>
            <p:blipFill>
              <a:blip r:embed="rId7"/>
              <a:stretch>
                <a:fillRect/>
              </a:stretch>
            </p:blipFill>
            <p:spPr>
              <a:xfrm>
                <a:off x="7990920" y="1354449"/>
                <a:ext cx="270468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Рукописный ввод 29">
                <a:extLst>
                  <a:ext uri="{FF2B5EF4-FFF2-40B4-BE49-F238E27FC236}">
                    <a16:creationId xmlns:a16="http://schemas.microsoft.com/office/drawing/2014/main" id="{2AAB6C7D-0C1F-4D58-9AC5-E94189903790}"/>
                  </a:ext>
                </a:extLst>
              </p14:cNvPr>
              <p14:cNvContentPartPr/>
              <p14:nvPr/>
            </p14:nvContentPartPr>
            <p14:xfrm>
              <a:off x="5853600" y="987609"/>
              <a:ext cx="1192320" cy="927720"/>
            </p14:xfrm>
          </p:contentPart>
        </mc:Choice>
        <mc:Fallback xmlns="">
          <p:pic>
            <p:nvPicPr>
              <p:cNvPr id="30" name="Рукописный ввод 29">
                <a:extLst>
                  <a:ext uri="{FF2B5EF4-FFF2-40B4-BE49-F238E27FC236}">
                    <a16:creationId xmlns:a16="http://schemas.microsoft.com/office/drawing/2014/main" id="{2AAB6C7D-0C1F-4D58-9AC5-E94189903790}"/>
                  </a:ext>
                </a:extLst>
              </p:cNvPr>
              <p:cNvPicPr/>
              <p:nvPr/>
            </p:nvPicPr>
            <p:blipFill>
              <a:blip r:embed="rId9"/>
              <a:stretch>
                <a:fillRect/>
              </a:stretch>
            </p:blipFill>
            <p:spPr>
              <a:xfrm>
                <a:off x="5844960" y="978969"/>
                <a:ext cx="1209960" cy="945360"/>
              </a:xfrm>
              <a:prstGeom prst="rect">
                <a:avLst/>
              </a:prstGeom>
            </p:spPr>
          </p:pic>
        </mc:Fallback>
      </mc:AlternateContent>
    </p:spTree>
    <p:extLst>
      <p:ext uri="{BB962C8B-B14F-4D97-AF65-F5344CB8AC3E}">
        <p14:creationId xmlns:p14="http://schemas.microsoft.com/office/powerpoint/2010/main" val="199522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44D838-207A-4770-8EA4-8E3E00239BF7}"/>
              </a:ext>
            </a:extLst>
          </p:cNvPr>
          <p:cNvSpPr>
            <a:spLocks noGrp="1"/>
          </p:cNvSpPr>
          <p:nvPr>
            <p:ph type="title"/>
          </p:nvPr>
        </p:nvSpPr>
        <p:spPr/>
        <p:txBody>
          <a:bodyPr/>
          <a:lstStyle/>
          <a:p>
            <a:r>
              <a:rPr lang="en-US" dirty="0"/>
              <a:t>Example. Three-layer network</a:t>
            </a:r>
            <a:endParaRPr lang="ru-RU" dirty="0"/>
          </a:p>
        </p:txBody>
      </p:sp>
      <p:pic>
        <p:nvPicPr>
          <p:cNvPr id="4" name="Рисунок 3">
            <a:extLst>
              <a:ext uri="{FF2B5EF4-FFF2-40B4-BE49-F238E27FC236}">
                <a16:creationId xmlns:a16="http://schemas.microsoft.com/office/drawing/2014/main" id="{D9CA62D6-696C-4E00-9160-E2C650B284D9}"/>
              </a:ext>
            </a:extLst>
          </p:cNvPr>
          <p:cNvPicPr>
            <a:picLocks noChangeAspect="1"/>
          </p:cNvPicPr>
          <p:nvPr/>
        </p:nvPicPr>
        <p:blipFill>
          <a:blip r:embed="rId2"/>
          <a:stretch>
            <a:fillRect/>
          </a:stretch>
        </p:blipFill>
        <p:spPr>
          <a:xfrm>
            <a:off x="723219" y="2378529"/>
            <a:ext cx="2124075" cy="2971800"/>
          </a:xfrm>
          <a:prstGeom prst="rect">
            <a:avLst/>
          </a:prstGeom>
        </p:spPr>
      </p:pic>
      <p:pic>
        <p:nvPicPr>
          <p:cNvPr id="5" name="Рисунок 4">
            <a:extLst>
              <a:ext uri="{FF2B5EF4-FFF2-40B4-BE49-F238E27FC236}">
                <a16:creationId xmlns:a16="http://schemas.microsoft.com/office/drawing/2014/main" id="{E74C7022-56D2-43F7-A645-3218AC91DC1F}"/>
              </a:ext>
            </a:extLst>
          </p:cNvPr>
          <p:cNvPicPr>
            <a:picLocks noChangeAspect="1"/>
          </p:cNvPicPr>
          <p:nvPr/>
        </p:nvPicPr>
        <p:blipFill>
          <a:blip r:embed="rId3"/>
          <a:stretch>
            <a:fillRect/>
          </a:stretch>
        </p:blipFill>
        <p:spPr>
          <a:xfrm>
            <a:off x="3549422" y="3011941"/>
            <a:ext cx="7705725" cy="1704975"/>
          </a:xfrm>
          <a:prstGeom prst="rect">
            <a:avLst/>
          </a:prstGeom>
        </p:spPr>
      </p:pic>
      <p:sp>
        <p:nvSpPr>
          <p:cNvPr id="6" name="TextBox 5">
            <a:extLst>
              <a:ext uri="{FF2B5EF4-FFF2-40B4-BE49-F238E27FC236}">
                <a16:creationId xmlns:a16="http://schemas.microsoft.com/office/drawing/2014/main" id="{67A211DD-8C2E-4029-9054-17FB6E73CA1C}"/>
              </a:ext>
            </a:extLst>
          </p:cNvPr>
          <p:cNvSpPr txBox="1"/>
          <p:nvPr/>
        </p:nvSpPr>
        <p:spPr>
          <a:xfrm>
            <a:off x="723219" y="6123543"/>
            <a:ext cx="2438745" cy="369332"/>
          </a:xfrm>
          <a:prstGeom prst="rect">
            <a:avLst/>
          </a:prstGeom>
          <a:noFill/>
        </p:spPr>
        <p:txBody>
          <a:bodyPr wrap="none" rtlCol="0">
            <a:spAutoFit/>
          </a:bodyPr>
          <a:lstStyle/>
          <a:p>
            <a:r>
              <a:rPr lang="en-US" dirty="0"/>
              <a:t>Example: movie reviews</a:t>
            </a:r>
            <a:endParaRPr lang="ru-RU" dirty="0"/>
          </a:p>
        </p:txBody>
      </p:sp>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577FF80F-1EE5-456A-A89F-D3BB9AB8863C}"/>
                  </a:ext>
                </a:extLst>
              </p14:cNvPr>
              <p14:cNvContentPartPr/>
              <p14:nvPr/>
            </p14:nvContentPartPr>
            <p14:xfrm>
              <a:off x="1428480" y="5412729"/>
              <a:ext cx="669960" cy="155520"/>
            </p14:xfrm>
          </p:contentPart>
        </mc:Choice>
        <mc:Fallback xmlns="">
          <p:pic>
            <p:nvPicPr>
              <p:cNvPr id="3" name="Рукописный ввод 2">
                <a:extLst>
                  <a:ext uri="{FF2B5EF4-FFF2-40B4-BE49-F238E27FC236}">
                    <a16:creationId xmlns:a16="http://schemas.microsoft.com/office/drawing/2014/main" id="{577FF80F-1EE5-456A-A89F-D3BB9AB8863C}"/>
                  </a:ext>
                </a:extLst>
              </p:cNvPr>
              <p:cNvPicPr/>
              <p:nvPr/>
            </p:nvPicPr>
            <p:blipFill>
              <a:blip r:embed="rId5"/>
              <a:stretch>
                <a:fillRect/>
              </a:stretch>
            </p:blipFill>
            <p:spPr>
              <a:xfrm>
                <a:off x="1419840" y="5404089"/>
                <a:ext cx="6876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Рукописный ввод 8">
                <a:extLst>
                  <a:ext uri="{FF2B5EF4-FFF2-40B4-BE49-F238E27FC236}">
                    <a16:creationId xmlns:a16="http://schemas.microsoft.com/office/drawing/2014/main" id="{6A693814-E804-4D02-82DC-1839383DAC9B}"/>
                  </a:ext>
                </a:extLst>
              </p14:cNvPr>
              <p14:cNvContentPartPr/>
              <p14:nvPr/>
            </p14:nvContentPartPr>
            <p14:xfrm>
              <a:off x="2946960" y="3257409"/>
              <a:ext cx="335160" cy="90000"/>
            </p14:xfrm>
          </p:contentPart>
        </mc:Choice>
        <mc:Fallback xmlns="">
          <p:pic>
            <p:nvPicPr>
              <p:cNvPr id="9" name="Рукописный ввод 8">
                <a:extLst>
                  <a:ext uri="{FF2B5EF4-FFF2-40B4-BE49-F238E27FC236}">
                    <a16:creationId xmlns:a16="http://schemas.microsoft.com/office/drawing/2014/main" id="{6A693814-E804-4D02-82DC-1839383DAC9B}"/>
                  </a:ext>
                </a:extLst>
              </p:cNvPr>
              <p:cNvPicPr/>
              <p:nvPr/>
            </p:nvPicPr>
            <p:blipFill>
              <a:blip r:embed="rId7"/>
              <a:stretch>
                <a:fillRect/>
              </a:stretch>
            </p:blipFill>
            <p:spPr>
              <a:xfrm>
                <a:off x="2938320" y="3248409"/>
                <a:ext cx="35280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Рукописный ввод 9">
                <a:extLst>
                  <a:ext uri="{FF2B5EF4-FFF2-40B4-BE49-F238E27FC236}">
                    <a16:creationId xmlns:a16="http://schemas.microsoft.com/office/drawing/2014/main" id="{032E6B4A-4DA9-414B-BE50-0E564F8512B2}"/>
                  </a:ext>
                </a:extLst>
              </p14:cNvPr>
              <p14:cNvContentPartPr/>
              <p14:nvPr/>
            </p14:nvContentPartPr>
            <p14:xfrm>
              <a:off x="1730520" y="4620729"/>
              <a:ext cx="653400" cy="74160"/>
            </p14:xfrm>
          </p:contentPart>
        </mc:Choice>
        <mc:Fallback xmlns="">
          <p:pic>
            <p:nvPicPr>
              <p:cNvPr id="10" name="Рукописный ввод 9">
                <a:extLst>
                  <a:ext uri="{FF2B5EF4-FFF2-40B4-BE49-F238E27FC236}">
                    <a16:creationId xmlns:a16="http://schemas.microsoft.com/office/drawing/2014/main" id="{032E6B4A-4DA9-414B-BE50-0E564F8512B2}"/>
                  </a:ext>
                </a:extLst>
              </p:cNvPr>
              <p:cNvPicPr/>
              <p:nvPr/>
            </p:nvPicPr>
            <p:blipFill>
              <a:blip r:embed="rId9"/>
              <a:stretch>
                <a:fillRect/>
              </a:stretch>
            </p:blipFill>
            <p:spPr>
              <a:xfrm>
                <a:off x="1721880" y="4612089"/>
                <a:ext cx="6710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53E8C164-36BB-4C17-9601-823A5888A502}"/>
                  </a:ext>
                </a:extLst>
              </p14:cNvPr>
              <p14:cNvContentPartPr/>
              <p14:nvPr/>
            </p14:nvContentPartPr>
            <p14:xfrm>
              <a:off x="1820520" y="4041129"/>
              <a:ext cx="555480" cy="90000"/>
            </p14:xfrm>
          </p:contentPart>
        </mc:Choice>
        <mc:Fallback xmlns="">
          <p:pic>
            <p:nvPicPr>
              <p:cNvPr id="11" name="Рукописный ввод 10">
                <a:extLst>
                  <a:ext uri="{FF2B5EF4-FFF2-40B4-BE49-F238E27FC236}">
                    <a16:creationId xmlns:a16="http://schemas.microsoft.com/office/drawing/2014/main" id="{53E8C164-36BB-4C17-9601-823A5888A502}"/>
                  </a:ext>
                </a:extLst>
              </p:cNvPr>
              <p:cNvPicPr/>
              <p:nvPr/>
            </p:nvPicPr>
            <p:blipFill>
              <a:blip r:embed="rId11"/>
              <a:stretch>
                <a:fillRect/>
              </a:stretch>
            </p:blipFill>
            <p:spPr>
              <a:xfrm>
                <a:off x="1811520" y="4032489"/>
                <a:ext cx="573120" cy="107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527FC2D6-8535-43A2-8017-D886EF97D960}"/>
                  </a:ext>
                </a:extLst>
              </p14:cNvPr>
              <p14:cNvContentPartPr/>
              <p14:nvPr/>
            </p14:nvContentPartPr>
            <p14:xfrm>
              <a:off x="1836720" y="3477729"/>
              <a:ext cx="661680" cy="33480"/>
            </p14:xfrm>
          </p:contentPart>
        </mc:Choice>
        <mc:Fallback xmlns="">
          <p:pic>
            <p:nvPicPr>
              <p:cNvPr id="12" name="Рукописный ввод 11">
                <a:extLst>
                  <a:ext uri="{FF2B5EF4-FFF2-40B4-BE49-F238E27FC236}">
                    <a16:creationId xmlns:a16="http://schemas.microsoft.com/office/drawing/2014/main" id="{527FC2D6-8535-43A2-8017-D886EF97D960}"/>
                  </a:ext>
                </a:extLst>
              </p:cNvPr>
              <p:cNvPicPr/>
              <p:nvPr/>
            </p:nvPicPr>
            <p:blipFill>
              <a:blip r:embed="rId13"/>
              <a:stretch>
                <a:fillRect/>
              </a:stretch>
            </p:blipFill>
            <p:spPr>
              <a:xfrm>
                <a:off x="1828080" y="3469089"/>
                <a:ext cx="67932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Рукописный ввод 12">
                <a:extLst>
                  <a:ext uri="{FF2B5EF4-FFF2-40B4-BE49-F238E27FC236}">
                    <a16:creationId xmlns:a16="http://schemas.microsoft.com/office/drawing/2014/main" id="{035491DF-339A-461E-AE28-2E877A0C6488}"/>
                  </a:ext>
                </a:extLst>
              </p14:cNvPr>
              <p14:cNvContentPartPr/>
              <p14:nvPr/>
            </p14:nvContentPartPr>
            <p14:xfrm>
              <a:off x="603720" y="4784169"/>
              <a:ext cx="1143360" cy="375480"/>
            </p14:xfrm>
          </p:contentPart>
        </mc:Choice>
        <mc:Fallback xmlns="">
          <p:pic>
            <p:nvPicPr>
              <p:cNvPr id="13" name="Рукописный ввод 12">
                <a:extLst>
                  <a:ext uri="{FF2B5EF4-FFF2-40B4-BE49-F238E27FC236}">
                    <a16:creationId xmlns:a16="http://schemas.microsoft.com/office/drawing/2014/main" id="{035491DF-339A-461E-AE28-2E877A0C6488}"/>
                  </a:ext>
                </a:extLst>
              </p:cNvPr>
              <p:cNvPicPr/>
              <p:nvPr/>
            </p:nvPicPr>
            <p:blipFill>
              <a:blip r:embed="rId15"/>
              <a:stretch>
                <a:fillRect/>
              </a:stretch>
            </p:blipFill>
            <p:spPr>
              <a:xfrm>
                <a:off x="595080" y="4775169"/>
                <a:ext cx="116100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Рукописный ввод 13">
                <a:extLst>
                  <a:ext uri="{FF2B5EF4-FFF2-40B4-BE49-F238E27FC236}">
                    <a16:creationId xmlns:a16="http://schemas.microsoft.com/office/drawing/2014/main" id="{BCB1D885-6109-4BD7-9BAB-3B610856B64C}"/>
                  </a:ext>
                </a:extLst>
              </p14:cNvPr>
              <p14:cNvContentPartPr/>
              <p14:nvPr/>
            </p14:nvContentPartPr>
            <p14:xfrm>
              <a:off x="1146960" y="2138889"/>
              <a:ext cx="1416240" cy="833040"/>
            </p14:xfrm>
          </p:contentPart>
        </mc:Choice>
        <mc:Fallback xmlns="">
          <p:pic>
            <p:nvPicPr>
              <p:cNvPr id="14" name="Рукописный ввод 13">
                <a:extLst>
                  <a:ext uri="{FF2B5EF4-FFF2-40B4-BE49-F238E27FC236}">
                    <a16:creationId xmlns:a16="http://schemas.microsoft.com/office/drawing/2014/main" id="{BCB1D885-6109-4BD7-9BAB-3B610856B64C}"/>
                  </a:ext>
                </a:extLst>
              </p:cNvPr>
              <p:cNvPicPr/>
              <p:nvPr/>
            </p:nvPicPr>
            <p:blipFill>
              <a:blip r:embed="rId17"/>
              <a:stretch>
                <a:fillRect/>
              </a:stretch>
            </p:blipFill>
            <p:spPr>
              <a:xfrm>
                <a:off x="1137960" y="2129889"/>
                <a:ext cx="1433880"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Рукописный ввод 16">
                <a:extLst>
                  <a:ext uri="{FF2B5EF4-FFF2-40B4-BE49-F238E27FC236}">
                    <a16:creationId xmlns:a16="http://schemas.microsoft.com/office/drawing/2014/main" id="{7B5CF033-B081-4A19-BFDF-4973AFA7B9D4}"/>
                  </a:ext>
                </a:extLst>
              </p14:cNvPr>
              <p14:cNvContentPartPr/>
              <p14:nvPr/>
            </p14:nvContentPartPr>
            <p14:xfrm>
              <a:off x="399960" y="2555409"/>
              <a:ext cx="359640" cy="2033280"/>
            </p14:xfrm>
          </p:contentPart>
        </mc:Choice>
        <mc:Fallback xmlns="">
          <p:pic>
            <p:nvPicPr>
              <p:cNvPr id="17" name="Рукописный ввод 16">
                <a:extLst>
                  <a:ext uri="{FF2B5EF4-FFF2-40B4-BE49-F238E27FC236}">
                    <a16:creationId xmlns:a16="http://schemas.microsoft.com/office/drawing/2014/main" id="{7B5CF033-B081-4A19-BFDF-4973AFA7B9D4}"/>
                  </a:ext>
                </a:extLst>
              </p:cNvPr>
              <p:cNvPicPr/>
              <p:nvPr/>
            </p:nvPicPr>
            <p:blipFill>
              <a:blip r:embed="rId19"/>
              <a:stretch>
                <a:fillRect/>
              </a:stretch>
            </p:blipFill>
            <p:spPr>
              <a:xfrm>
                <a:off x="390960" y="2546409"/>
                <a:ext cx="377280" cy="2050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Рукописный ввод 17">
                <a:extLst>
                  <a:ext uri="{FF2B5EF4-FFF2-40B4-BE49-F238E27FC236}">
                    <a16:creationId xmlns:a16="http://schemas.microsoft.com/office/drawing/2014/main" id="{74E40CB1-5B48-49B5-992E-EE6B4E2668E0}"/>
                  </a:ext>
                </a:extLst>
              </p14:cNvPr>
              <p14:cNvContentPartPr/>
              <p14:nvPr/>
            </p14:nvContentPartPr>
            <p14:xfrm>
              <a:off x="4098240" y="3355329"/>
              <a:ext cx="490320" cy="57600"/>
            </p14:xfrm>
          </p:contentPart>
        </mc:Choice>
        <mc:Fallback xmlns="">
          <p:pic>
            <p:nvPicPr>
              <p:cNvPr id="18" name="Рукописный ввод 17">
                <a:extLst>
                  <a:ext uri="{FF2B5EF4-FFF2-40B4-BE49-F238E27FC236}">
                    <a16:creationId xmlns:a16="http://schemas.microsoft.com/office/drawing/2014/main" id="{74E40CB1-5B48-49B5-992E-EE6B4E2668E0}"/>
                  </a:ext>
                </a:extLst>
              </p:cNvPr>
              <p:cNvPicPr/>
              <p:nvPr/>
            </p:nvPicPr>
            <p:blipFill>
              <a:blip r:embed="rId21"/>
              <a:stretch>
                <a:fillRect/>
              </a:stretch>
            </p:blipFill>
            <p:spPr>
              <a:xfrm>
                <a:off x="4089600" y="3346689"/>
                <a:ext cx="5079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Рукописный ввод 18">
                <a:extLst>
                  <a:ext uri="{FF2B5EF4-FFF2-40B4-BE49-F238E27FC236}">
                    <a16:creationId xmlns:a16="http://schemas.microsoft.com/office/drawing/2014/main" id="{4F0B0AEE-B736-4B34-B643-633B50B71FD0}"/>
                  </a:ext>
                </a:extLst>
              </p14:cNvPr>
              <p14:cNvContentPartPr/>
              <p14:nvPr/>
            </p14:nvContentPartPr>
            <p14:xfrm>
              <a:off x="5478120" y="3322569"/>
              <a:ext cx="694440" cy="57600"/>
            </p14:xfrm>
          </p:contentPart>
        </mc:Choice>
        <mc:Fallback xmlns="">
          <p:pic>
            <p:nvPicPr>
              <p:cNvPr id="19" name="Рукописный ввод 18">
                <a:extLst>
                  <a:ext uri="{FF2B5EF4-FFF2-40B4-BE49-F238E27FC236}">
                    <a16:creationId xmlns:a16="http://schemas.microsoft.com/office/drawing/2014/main" id="{4F0B0AEE-B736-4B34-B643-633B50B71FD0}"/>
                  </a:ext>
                </a:extLst>
              </p:cNvPr>
              <p:cNvPicPr/>
              <p:nvPr/>
            </p:nvPicPr>
            <p:blipFill>
              <a:blip r:embed="rId23"/>
              <a:stretch>
                <a:fillRect/>
              </a:stretch>
            </p:blipFill>
            <p:spPr>
              <a:xfrm>
                <a:off x="5469120" y="3313929"/>
                <a:ext cx="712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Рукописный ввод 19">
                <a:extLst>
                  <a:ext uri="{FF2B5EF4-FFF2-40B4-BE49-F238E27FC236}">
                    <a16:creationId xmlns:a16="http://schemas.microsoft.com/office/drawing/2014/main" id="{CEFE0B79-1A1E-4294-B1EA-9B80367F2923}"/>
                  </a:ext>
                </a:extLst>
              </p14:cNvPr>
              <p14:cNvContentPartPr/>
              <p14:nvPr/>
            </p14:nvContentPartPr>
            <p14:xfrm>
              <a:off x="5600520" y="3518049"/>
              <a:ext cx="612720" cy="58320"/>
            </p14:xfrm>
          </p:contentPart>
        </mc:Choice>
        <mc:Fallback xmlns="">
          <p:pic>
            <p:nvPicPr>
              <p:cNvPr id="20" name="Рукописный ввод 19">
                <a:extLst>
                  <a:ext uri="{FF2B5EF4-FFF2-40B4-BE49-F238E27FC236}">
                    <a16:creationId xmlns:a16="http://schemas.microsoft.com/office/drawing/2014/main" id="{CEFE0B79-1A1E-4294-B1EA-9B80367F2923}"/>
                  </a:ext>
                </a:extLst>
              </p:cNvPr>
              <p:cNvPicPr/>
              <p:nvPr/>
            </p:nvPicPr>
            <p:blipFill>
              <a:blip r:embed="rId25"/>
              <a:stretch>
                <a:fillRect/>
              </a:stretch>
            </p:blipFill>
            <p:spPr>
              <a:xfrm>
                <a:off x="5591880" y="3509049"/>
                <a:ext cx="630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Рукописный ввод 20">
                <a:extLst>
                  <a:ext uri="{FF2B5EF4-FFF2-40B4-BE49-F238E27FC236}">
                    <a16:creationId xmlns:a16="http://schemas.microsoft.com/office/drawing/2014/main" id="{2BA96DDB-EF39-4E50-8D01-F53A07F10026}"/>
                  </a:ext>
                </a:extLst>
              </p14:cNvPr>
              <p14:cNvContentPartPr/>
              <p14:nvPr/>
            </p14:nvContentPartPr>
            <p14:xfrm>
              <a:off x="5184000" y="3930609"/>
              <a:ext cx="1356120" cy="62640"/>
            </p14:xfrm>
          </p:contentPart>
        </mc:Choice>
        <mc:Fallback xmlns="">
          <p:pic>
            <p:nvPicPr>
              <p:cNvPr id="21" name="Рукописный ввод 20">
                <a:extLst>
                  <a:ext uri="{FF2B5EF4-FFF2-40B4-BE49-F238E27FC236}">
                    <a16:creationId xmlns:a16="http://schemas.microsoft.com/office/drawing/2014/main" id="{2BA96DDB-EF39-4E50-8D01-F53A07F10026}"/>
                  </a:ext>
                </a:extLst>
              </p:cNvPr>
              <p:cNvPicPr/>
              <p:nvPr/>
            </p:nvPicPr>
            <p:blipFill>
              <a:blip r:embed="rId27"/>
              <a:stretch>
                <a:fillRect/>
              </a:stretch>
            </p:blipFill>
            <p:spPr>
              <a:xfrm>
                <a:off x="5175360" y="3921969"/>
                <a:ext cx="137376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Рукописный ввод 22">
                <a:extLst>
                  <a:ext uri="{FF2B5EF4-FFF2-40B4-BE49-F238E27FC236}">
                    <a16:creationId xmlns:a16="http://schemas.microsoft.com/office/drawing/2014/main" id="{30F27BBB-5164-43E4-9843-70831160E6F4}"/>
                  </a:ext>
                </a:extLst>
              </p14:cNvPr>
              <p14:cNvContentPartPr/>
              <p14:nvPr/>
            </p14:nvContentPartPr>
            <p14:xfrm>
              <a:off x="2751120" y="3975969"/>
              <a:ext cx="645120" cy="759600"/>
            </p14:xfrm>
          </p:contentPart>
        </mc:Choice>
        <mc:Fallback xmlns="">
          <p:pic>
            <p:nvPicPr>
              <p:cNvPr id="23" name="Рукописный ввод 22">
                <a:extLst>
                  <a:ext uri="{FF2B5EF4-FFF2-40B4-BE49-F238E27FC236}">
                    <a16:creationId xmlns:a16="http://schemas.microsoft.com/office/drawing/2014/main" id="{30F27BBB-5164-43E4-9843-70831160E6F4}"/>
                  </a:ext>
                </a:extLst>
              </p:cNvPr>
              <p:cNvPicPr/>
              <p:nvPr/>
            </p:nvPicPr>
            <p:blipFill>
              <a:blip r:embed="rId29"/>
              <a:stretch>
                <a:fillRect/>
              </a:stretch>
            </p:blipFill>
            <p:spPr>
              <a:xfrm>
                <a:off x="2742125" y="3966969"/>
                <a:ext cx="662750" cy="777240"/>
              </a:xfrm>
              <a:prstGeom prst="rect">
                <a:avLst/>
              </a:prstGeom>
            </p:spPr>
          </p:pic>
        </mc:Fallback>
      </mc:AlternateContent>
    </p:spTree>
    <p:extLst>
      <p:ext uri="{BB962C8B-B14F-4D97-AF65-F5344CB8AC3E}">
        <p14:creationId xmlns:p14="http://schemas.microsoft.com/office/powerpoint/2010/main" val="319244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ECC505-C0BB-4314-B751-3DE2C8D07A7E}"/>
              </a:ext>
            </a:extLst>
          </p:cNvPr>
          <p:cNvSpPr>
            <a:spLocks noGrp="1"/>
          </p:cNvSpPr>
          <p:nvPr>
            <p:ph type="title"/>
          </p:nvPr>
        </p:nvSpPr>
        <p:spPr/>
        <p:txBody>
          <a:bodyPr/>
          <a:lstStyle/>
          <a:p>
            <a:r>
              <a:rPr lang="en-US" dirty="0"/>
              <a:t>Plotting training and validation loss</a:t>
            </a:r>
            <a:endParaRPr lang="ru-RU" dirty="0"/>
          </a:p>
        </p:txBody>
      </p:sp>
      <p:pic>
        <p:nvPicPr>
          <p:cNvPr id="4" name="Рисунок 3">
            <a:extLst>
              <a:ext uri="{FF2B5EF4-FFF2-40B4-BE49-F238E27FC236}">
                <a16:creationId xmlns:a16="http://schemas.microsoft.com/office/drawing/2014/main" id="{43363A0B-65FD-4E23-814C-92C99F882394}"/>
              </a:ext>
            </a:extLst>
          </p:cNvPr>
          <p:cNvPicPr>
            <a:picLocks noChangeAspect="1"/>
          </p:cNvPicPr>
          <p:nvPr/>
        </p:nvPicPr>
        <p:blipFill>
          <a:blip r:embed="rId2"/>
          <a:stretch>
            <a:fillRect/>
          </a:stretch>
        </p:blipFill>
        <p:spPr>
          <a:xfrm>
            <a:off x="3589837" y="1964053"/>
            <a:ext cx="8515350" cy="3362325"/>
          </a:xfrm>
          <a:prstGeom prst="rect">
            <a:avLst/>
          </a:prstGeom>
        </p:spPr>
      </p:pic>
      <p:pic>
        <p:nvPicPr>
          <p:cNvPr id="5" name="Рисунок 4">
            <a:extLst>
              <a:ext uri="{FF2B5EF4-FFF2-40B4-BE49-F238E27FC236}">
                <a16:creationId xmlns:a16="http://schemas.microsoft.com/office/drawing/2014/main" id="{12755E68-895C-4695-949E-1A53E13FF267}"/>
              </a:ext>
            </a:extLst>
          </p:cNvPr>
          <p:cNvPicPr>
            <a:picLocks noChangeAspect="1"/>
          </p:cNvPicPr>
          <p:nvPr/>
        </p:nvPicPr>
        <p:blipFill>
          <a:blip r:embed="rId3"/>
          <a:stretch>
            <a:fillRect/>
          </a:stretch>
        </p:blipFill>
        <p:spPr>
          <a:xfrm>
            <a:off x="86813" y="2441528"/>
            <a:ext cx="3313244" cy="2407376"/>
          </a:xfrm>
          <a:prstGeom prst="rect">
            <a:avLst/>
          </a:prstGeom>
        </p:spPr>
      </p:pic>
    </p:spTree>
    <p:extLst>
      <p:ext uri="{BB962C8B-B14F-4D97-AF65-F5344CB8AC3E}">
        <p14:creationId xmlns:p14="http://schemas.microsoft.com/office/powerpoint/2010/main" val="103105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54F23-8E2B-45DC-9348-F22D685704DD}"/>
              </a:ext>
            </a:extLst>
          </p:cNvPr>
          <p:cNvSpPr>
            <a:spLocks noGrp="1"/>
          </p:cNvSpPr>
          <p:nvPr>
            <p:ph type="title"/>
          </p:nvPr>
        </p:nvSpPr>
        <p:spPr/>
        <p:txBody>
          <a:bodyPr/>
          <a:lstStyle/>
          <a:p>
            <a:r>
              <a:rPr lang="en-US" dirty="0"/>
              <a:t>Training and validation accuracy</a:t>
            </a:r>
            <a:endParaRPr lang="ru-RU" dirty="0"/>
          </a:p>
        </p:txBody>
      </p:sp>
      <p:pic>
        <p:nvPicPr>
          <p:cNvPr id="4" name="Рисунок 3">
            <a:extLst>
              <a:ext uri="{FF2B5EF4-FFF2-40B4-BE49-F238E27FC236}">
                <a16:creationId xmlns:a16="http://schemas.microsoft.com/office/drawing/2014/main" id="{B2B10418-6991-4F17-87F3-D4E4E427B837}"/>
              </a:ext>
            </a:extLst>
          </p:cNvPr>
          <p:cNvPicPr>
            <a:picLocks noChangeAspect="1"/>
          </p:cNvPicPr>
          <p:nvPr/>
        </p:nvPicPr>
        <p:blipFill>
          <a:blip r:embed="rId2"/>
          <a:stretch>
            <a:fillRect/>
          </a:stretch>
        </p:blipFill>
        <p:spPr>
          <a:xfrm>
            <a:off x="5526677" y="2418397"/>
            <a:ext cx="6172200" cy="2752725"/>
          </a:xfrm>
          <a:prstGeom prst="rect">
            <a:avLst/>
          </a:prstGeom>
        </p:spPr>
      </p:pic>
      <p:pic>
        <p:nvPicPr>
          <p:cNvPr id="5" name="Рисунок 4">
            <a:extLst>
              <a:ext uri="{FF2B5EF4-FFF2-40B4-BE49-F238E27FC236}">
                <a16:creationId xmlns:a16="http://schemas.microsoft.com/office/drawing/2014/main" id="{0FFDAC6D-26CC-4C90-BC2E-CFE88F32E1E3}"/>
              </a:ext>
            </a:extLst>
          </p:cNvPr>
          <p:cNvPicPr>
            <a:picLocks noChangeAspect="1"/>
          </p:cNvPicPr>
          <p:nvPr/>
        </p:nvPicPr>
        <p:blipFill>
          <a:blip r:embed="rId3"/>
          <a:stretch>
            <a:fillRect/>
          </a:stretch>
        </p:blipFill>
        <p:spPr>
          <a:xfrm>
            <a:off x="92256" y="1851932"/>
            <a:ext cx="5162550" cy="3676650"/>
          </a:xfrm>
          <a:prstGeom prst="rect">
            <a:avLst/>
          </a:prstGeom>
        </p:spPr>
      </p:pic>
    </p:spTree>
    <p:extLst>
      <p:ext uri="{BB962C8B-B14F-4D97-AF65-F5344CB8AC3E}">
        <p14:creationId xmlns:p14="http://schemas.microsoft.com/office/powerpoint/2010/main" val="165631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7AD53A-24BD-41CB-883E-A949AE6EB40F}"/>
              </a:ext>
            </a:extLst>
          </p:cNvPr>
          <p:cNvSpPr>
            <a:spLocks noGrp="1"/>
          </p:cNvSpPr>
          <p:nvPr>
            <p:ph type="title"/>
          </p:nvPr>
        </p:nvSpPr>
        <p:spPr/>
        <p:txBody>
          <a:bodyPr/>
          <a:lstStyle/>
          <a:p>
            <a:r>
              <a:rPr lang="en-US" dirty="0"/>
              <a:t>K-fold cross-validation</a:t>
            </a:r>
            <a:endParaRPr lang="ru-RU" dirty="0"/>
          </a:p>
        </p:txBody>
      </p:sp>
      <p:pic>
        <p:nvPicPr>
          <p:cNvPr id="4" name="Рисунок 3">
            <a:extLst>
              <a:ext uri="{FF2B5EF4-FFF2-40B4-BE49-F238E27FC236}">
                <a16:creationId xmlns:a16="http://schemas.microsoft.com/office/drawing/2014/main" id="{48685EEC-9AD0-43A4-A205-E7BDC234C610}"/>
              </a:ext>
            </a:extLst>
          </p:cNvPr>
          <p:cNvPicPr>
            <a:picLocks noChangeAspect="1"/>
          </p:cNvPicPr>
          <p:nvPr/>
        </p:nvPicPr>
        <p:blipFill>
          <a:blip r:embed="rId2"/>
          <a:stretch>
            <a:fillRect/>
          </a:stretch>
        </p:blipFill>
        <p:spPr>
          <a:xfrm>
            <a:off x="2466975" y="1857375"/>
            <a:ext cx="7258050" cy="3143250"/>
          </a:xfrm>
          <a:prstGeom prst="rect">
            <a:avLst/>
          </a:prstGeom>
        </p:spPr>
      </p:pic>
      <p:sp>
        <p:nvSpPr>
          <p:cNvPr id="5" name="TextBox 4">
            <a:extLst>
              <a:ext uri="{FF2B5EF4-FFF2-40B4-BE49-F238E27FC236}">
                <a16:creationId xmlns:a16="http://schemas.microsoft.com/office/drawing/2014/main" id="{8F94D3F1-BDDB-4B6F-8276-9DFC8C6C3117}"/>
              </a:ext>
            </a:extLst>
          </p:cNvPr>
          <p:cNvSpPr txBox="1"/>
          <p:nvPr/>
        </p:nvSpPr>
        <p:spPr>
          <a:xfrm>
            <a:off x="1175657" y="5878286"/>
            <a:ext cx="2910284" cy="369332"/>
          </a:xfrm>
          <a:prstGeom prst="rect">
            <a:avLst/>
          </a:prstGeom>
          <a:noFill/>
        </p:spPr>
        <p:txBody>
          <a:bodyPr wrap="none" rtlCol="0">
            <a:spAutoFit/>
          </a:bodyPr>
          <a:lstStyle/>
          <a:p>
            <a:r>
              <a:rPr lang="en-US" dirty="0"/>
              <a:t>Example: regression problem</a:t>
            </a:r>
            <a:endParaRPr lang="ru-RU" dirty="0"/>
          </a:p>
        </p:txBody>
      </p:sp>
      <mc:AlternateContent xmlns:mc="http://schemas.openxmlformats.org/markup-compatibility/2006">
        <mc:Choice xmlns:p14="http://schemas.microsoft.com/office/powerpoint/2010/main" Requires="p14">
          <p:contentPart p14:bwMode="auto" r:id="rId3">
            <p14:nvContentPartPr>
              <p14:cNvPr id="29" name="Рукописный ввод 28">
                <a:extLst>
                  <a:ext uri="{FF2B5EF4-FFF2-40B4-BE49-F238E27FC236}">
                    <a16:creationId xmlns:a16="http://schemas.microsoft.com/office/drawing/2014/main" id="{A82417FE-3804-4FF8-91E5-BAE0D579E0BB}"/>
                  </a:ext>
                </a:extLst>
              </p14:cNvPr>
              <p14:cNvContentPartPr/>
              <p14:nvPr/>
            </p14:nvContentPartPr>
            <p14:xfrm>
              <a:off x="1911625" y="1421436"/>
              <a:ext cx="8756640" cy="3741840"/>
            </p14:xfrm>
          </p:contentPart>
        </mc:Choice>
        <mc:Fallback>
          <p:pic>
            <p:nvPicPr>
              <p:cNvPr id="29" name="Рукописный ввод 28">
                <a:extLst>
                  <a:ext uri="{FF2B5EF4-FFF2-40B4-BE49-F238E27FC236}">
                    <a16:creationId xmlns:a16="http://schemas.microsoft.com/office/drawing/2014/main" id="{A82417FE-3804-4FF8-91E5-BAE0D579E0BB}"/>
                  </a:ext>
                </a:extLst>
              </p:cNvPr>
              <p:cNvPicPr/>
              <p:nvPr/>
            </p:nvPicPr>
            <p:blipFill>
              <a:blip r:embed="rId4"/>
              <a:stretch>
                <a:fillRect/>
              </a:stretch>
            </p:blipFill>
            <p:spPr>
              <a:xfrm>
                <a:off x="1902985" y="1412436"/>
                <a:ext cx="8774280" cy="3759480"/>
              </a:xfrm>
              <a:prstGeom prst="rect">
                <a:avLst/>
              </a:prstGeom>
            </p:spPr>
          </p:pic>
        </mc:Fallback>
      </mc:AlternateContent>
    </p:spTree>
    <p:extLst>
      <p:ext uri="{BB962C8B-B14F-4D97-AF65-F5344CB8AC3E}">
        <p14:creationId xmlns:p14="http://schemas.microsoft.com/office/powerpoint/2010/main" val="994295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82" name="Рукописный ввод 81">
                <a:extLst>
                  <a:ext uri="{FF2B5EF4-FFF2-40B4-BE49-F238E27FC236}">
                    <a16:creationId xmlns:a16="http://schemas.microsoft.com/office/drawing/2014/main" id="{668F28F0-90E3-4074-A9F9-13DA00935FF5}"/>
                  </a:ext>
                </a:extLst>
              </p14:cNvPr>
              <p14:cNvContentPartPr/>
              <p14:nvPr/>
            </p14:nvContentPartPr>
            <p14:xfrm>
              <a:off x="64465" y="627996"/>
              <a:ext cx="9723240" cy="4563360"/>
            </p14:xfrm>
          </p:contentPart>
        </mc:Choice>
        <mc:Fallback>
          <p:pic>
            <p:nvPicPr>
              <p:cNvPr id="82" name="Рукописный ввод 81">
                <a:extLst>
                  <a:ext uri="{FF2B5EF4-FFF2-40B4-BE49-F238E27FC236}">
                    <a16:creationId xmlns:a16="http://schemas.microsoft.com/office/drawing/2014/main" id="{668F28F0-90E3-4074-A9F9-13DA00935FF5}"/>
                  </a:ext>
                </a:extLst>
              </p:cNvPr>
              <p:cNvPicPr/>
              <p:nvPr/>
            </p:nvPicPr>
            <p:blipFill>
              <a:blip r:embed="rId3"/>
              <a:stretch>
                <a:fillRect/>
              </a:stretch>
            </p:blipFill>
            <p:spPr>
              <a:xfrm>
                <a:off x="55825" y="618996"/>
                <a:ext cx="9740880" cy="4581000"/>
              </a:xfrm>
              <a:prstGeom prst="rect">
                <a:avLst/>
              </a:prstGeom>
            </p:spPr>
          </p:pic>
        </mc:Fallback>
      </mc:AlternateContent>
    </p:spTree>
    <p:extLst>
      <p:ext uri="{BB962C8B-B14F-4D97-AF65-F5344CB8AC3E}">
        <p14:creationId xmlns:p14="http://schemas.microsoft.com/office/powerpoint/2010/main" val="215424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60" name="Рукописный ввод 59">
                <a:extLst>
                  <a:ext uri="{FF2B5EF4-FFF2-40B4-BE49-F238E27FC236}">
                    <a16:creationId xmlns:a16="http://schemas.microsoft.com/office/drawing/2014/main" id="{F5A00057-047D-4109-8969-DB04EB53EC15}"/>
                  </a:ext>
                </a:extLst>
              </p14:cNvPr>
              <p14:cNvContentPartPr/>
              <p14:nvPr/>
            </p14:nvContentPartPr>
            <p14:xfrm>
              <a:off x="82825" y="1265196"/>
              <a:ext cx="7703640" cy="4526280"/>
            </p14:xfrm>
          </p:contentPart>
        </mc:Choice>
        <mc:Fallback>
          <p:pic>
            <p:nvPicPr>
              <p:cNvPr id="60" name="Рукописный ввод 59">
                <a:extLst>
                  <a:ext uri="{FF2B5EF4-FFF2-40B4-BE49-F238E27FC236}">
                    <a16:creationId xmlns:a16="http://schemas.microsoft.com/office/drawing/2014/main" id="{F5A00057-047D-4109-8969-DB04EB53EC15}"/>
                  </a:ext>
                </a:extLst>
              </p:cNvPr>
              <p:cNvPicPr/>
              <p:nvPr/>
            </p:nvPicPr>
            <p:blipFill>
              <a:blip r:embed="rId3"/>
              <a:stretch>
                <a:fillRect/>
              </a:stretch>
            </p:blipFill>
            <p:spPr>
              <a:xfrm>
                <a:off x="74185" y="1256556"/>
                <a:ext cx="7721281" cy="4543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8" name="Рукописный ввод 77">
                <a:extLst>
                  <a:ext uri="{FF2B5EF4-FFF2-40B4-BE49-F238E27FC236}">
                    <a16:creationId xmlns:a16="http://schemas.microsoft.com/office/drawing/2014/main" id="{4F9C7934-07F6-493C-BC78-4574D0059438}"/>
                  </a:ext>
                </a:extLst>
              </p14:cNvPr>
              <p14:cNvContentPartPr/>
              <p14:nvPr/>
            </p14:nvContentPartPr>
            <p14:xfrm>
              <a:off x="8016865" y="732756"/>
              <a:ext cx="3574800" cy="1826640"/>
            </p14:xfrm>
          </p:contentPart>
        </mc:Choice>
        <mc:Fallback>
          <p:pic>
            <p:nvPicPr>
              <p:cNvPr id="78" name="Рукописный ввод 77">
                <a:extLst>
                  <a:ext uri="{FF2B5EF4-FFF2-40B4-BE49-F238E27FC236}">
                    <a16:creationId xmlns:a16="http://schemas.microsoft.com/office/drawing/2014/main" id="{4F9C7934-07F6-493C-BC78-4574D0059438}"/>
                  </a:ext>
                </a:extLst>
              </p:cNvPr>
              <p:cNvPicPr/>
              <p:nvPr/>
            </p:nvPicPr>
            <p:blipFill>
              <a:blip r:embed="rId5"/>
              <a:stretch>
                <a:fillRect/>
              </a:stretch>
            </p:blipFill>
            <p:spPr>
              <a:xfrm>
                <a:off x="8008225" y="723756"/>
                <a:ext cx="3592440" cy="1844280"/>
              </a:xfrm>
              <a:prstGeom prst="rect">
                <a:avLst/>
              </a:prstGeom>
            </p:spPr>
          </p:pic>
        </mc:Fallback>
      </mc:AlternateContent>
    </p:spTree>
    <p:extLst>
      <p:ext uri="{BB962C8B-B14F-4D97-AF65-F5344CB8AC3E}">
        <p14:creationId xmlns:p14="http://schemas.microsoft.com/office/powerpoint/2010/main" val="133363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C50A1F-98A3-459B-ACCD-E35D41612DDA}"/>
              </a:ext>
            </a:extLst>
          </p:cNvPr>
          <p:cNvSpPr>
            <a:spLocks noGrp="1"/>
          </p:cNvSpPr>
          <p:nvPr>
            <p:ph type="title"/>
          </p:nvPr>
        </p:nvSpPr>
        <p:spPr/>
        <p:txBody>
          <a:bodyPr/>
          <a:lstStyle/>
          <a:p>
            <a:r>
              <a:rPr lang="en-US" dirty="0"/>
              <a:t>Data preprocessing</a:t>
            </a:r>
            <a:endParaRPr lang="ru-RU" dirty="0"/>
          </a:p>
        </p:txBody>
      </p:sp>
      <p:sp>
        <p:nvSpPr>
          <p:cNvPr id="3" name="Объект 2">
            <a:extLst>
              <a:ext uri="{FF2B5EF4-FFF2-40B4-BE49-F238E27FC236}">
                <a16:creationId xmlns:a16="http://schemas.microsoft.com/office/drawing/2014/main" id="{DF96DB09-7109-40A4-9E48-92B4A7382F42}"/>
              </a:ext>
            </a:extLst>
          </p:cNvPr>
          <p:cNvSpPr>
            <a:spLocks noGrp="1"/>
          </p:cNvSpPr>
          <p:nvPr>
            <p:ph idx="1"/>
          </p:nvPr>
        </p:nvSpPr>
        <p:spPr/>
        <p:txBody>
          <a:bodyPr/>
          <a:lstStyle/>
          <a:p>
            <a:r>
              <a:rPr lang="en-US" dirty="0"/>
              <a:t>Vectorization</a:t>
            </a:r>
          </a:p>
          <a:p>
            <a:r>
              <a:rPr lang="en-US" dirty="0"/>
              <a:t>Normalization</a:t>
            </a:r>
          </a:p>
          <a:p>
            <a:r>
              <a:rPr lang="en-US" dirty="0"/>
              <a:t>Handling missing values (</a:t>
            </a:r>
            <a:r>
              <a:rPr lang="en-US" dirty="0" err="1"/>
              <a:t>skikit</a:t>
            </a:r>
            <a:r>
              <a:rPr lang="en-US" dirty="0"/>
              <a:t> Imputer class)</a:t>
            </a:r>
          </a:p>
          <a:p>
            <a:r>
              <a:rPr lang="en-US" dirty="0"/>
              <a:t>Data </a:t>
            </a:r>
            <a:r>
              <a:rPr lang="en-US" dirty="0" err="1"/>
              <a:t>augumentation</a:t>
            </a:r>
            <a:endParaRPr lang="ru-RU"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D468D7F6-5D22-4709-A01F-AB938C47FF7A}"/>
                  </a:ext>
                </a:extLst>
              </p14:cNvPr>
              <p14:cNvContentPartPr/>
              <p14:nvPr/>
            </p14:nvContentPartPr>
            <p14:xfrm>
              <a:off x="831265" y="2151876"/>
              <a:ext cx="1995480" cy="74160"/>
            </p14:xfrm>
          </p:contentPart>
        </mc:Choice>
        <mc:Fallback>
          <p:pic>
            <p:nvPicPr>
              <p:cNvPr id="4" name="Рукописный ввод 3">
                <a:extLst>
                  <a:ext uri="{FF2B5EF4-FFF2-40B4-BE49-F238E27FC236}">
                    <a16:creationId xmlns:a16="http://schemas.microsoft.com/office/drawing/2014/main" id="{D468D7F6-5D22-4709-A01F-AB938C47FF7A}"/>
                  </a:ext>
                </a:extLst>
              </p:cNvPr>
              <p:cNvPicPr/>
              <p:nvPr/>
            </p:nvPicPr>
            <p:blipFill>
              <a:blip r:embed="rId3"/>
              <a:stretch>
                <a:fillRect/>
              </a:stretch>
            </p:blipFill>
            <p:spPr>
              <a:xfrm>
                <a:off x="822265" y="2143236"/>
                <a:ext cx="2013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Рукописный ввод 5">
                <a:extLst>
                  <a:ext uri="{FF2B5EF4-FFF2-40B4-BE49-F238E27FC236}">
                    <a16:creationId xmlns:a16="http://schemas.microsoft.com/office/drawing/2014/main" id="{3E92AB39-E17D-40E1-9A7F-2600725E58DF}"/>
                  </a:ext>
                </a:extLst>
              </p14:cNvPr>
              <p14:cNvContentPartPr/>
              <p14:nvPr/>
            </p14:nvContentPartPr>
            <p14:xfrm>
              <a:off x="3842305" y="1413156"/>
              <a:ext cx="18720" cy="37440"/>
            </p14:xfrm>
          </p:contentPart>
        </mc:Choice>
        <mc:Fallback>
          <p:pic>
            <p:nvPicPr>
              <p:cNvPr id="6" name="Рукописный ввод 5">
                <a:extLst>
                  <a:ext uri="{FF2B5EF4-FFF2-40B4-BE49-F238E27FC236}">
                    <a16:creationId xmlns:a16="http://schemas.microsoft.com/office/drawing/2014/main" id="{3E92AB39-E17D-40E1-9A7F-2600725E58DF}"/>
                  </a:ext>
                </a:extLst>
              </p:cNvPr>
              <p:cNvPicPr/>
              <p:nvPr/>
            </p:nvPicPr>
            <p:blipFill>
              <a:blip r:embed="rId5"/>
              <a:stretch>
                <a:fillRect/>
              </a:stretch>
            </p:blipFill>
            <p:spPr>
              <a:xfrm>
                <a:off x="3833305" y="1404156"/>
                <a:ext cx="363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0" name="Рукописный ввод 79">
                <a:extLst>
                  <a:ext uri="{FF2B5EF4-FFF2-40B4-BE49-F238E27FC236}">
                    <a16:creationId xmlns:a16="http://schemas.microsoft.com/office/drawing/2014/main" id="{171AE9A3-180E-4745-B68A-ABA1EEFD138E}"/>
                  </a:ext>
                </a:extLst>
              </p14:cNvPr>
              <p14:cNvContentPartPr/>
              <p14:nvPr/>
            </p14:nvContentPartPr>
            <p14:xfrm>
              <a:off x="3762385" y="1570116"/>
              <a:ext cx="8287920" cy="2047320"/>
            </p14:xfrm>
          </p:contentPart>
        </mc:Choice>
        <mc:Fallback>
          <p:pic>
            <p:nvPicPr>
              <p:cNvPr id="80" name="Рукописный ввод 79">
                <a:extLst>
                  <a:ext uri="{FF2B5EF4-FFF2-40B4-BE49-F238E27FC236}">
                    <a16:creationId xmlns:a16="http://schemas.microsoft.com/office/drawing/2014/main" id="{171AE9A3-180E-4745-B68A-ABA1EEFD138E}"/>
                  </a:ext>
                </a:extLst>
              </p:cNvPr>
              <p:cNvPicPr/>
              <p:nvPr/>
            </p:nvPicPr>
            <p:blipFill>
              <a:blip r:embed="rId7"/>
              <a:stretch>
                <a:fillRect/>
              </a:stretch>
            </p:blipFill>
            <p:spPr>
              <a:xfrm>
                <a:off x="3753385" y="1561118"/>
                <a:ext cx="8305560" cy="206495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1" name="Рукописный ввод 80">
                <a:extLst>
                  <a:ext uri="{FF2B5EF4-FFF2-40B4-BE49-F238E27FC236}">
                    <a16:creationId xmlns:a16="http://schemas.microsoft.com/office/drawing/2014/main" id="{FB5FA5E3-EFF5-409B-A8DF-B7659723089F}"/>
                  </a:ext>
                </a:extLst>
              </p14:cNvPr>
              <p14:cNvContentPartPr/>
              <p14:nvPr/>
            </p14:nvContentPartPr>
            <p14:xfrm>
              <a:off x="831265" y="2345196"/>
              <a:ext cx="2097000" cy="315720"/>
            </p14:xfrm>
          </p:contentPart>
        </mc:Choice>
        <mc:Fallback>
          <p:pic>
            <p:nvPicPr>
              <p:cNvPr id="81" name="Рукописный ввод 80">
                <a:extLst>
                  <a:ext uri="{FF2B5EF4-FFF2-40B4-BE49-F238E27FC236}">
                    <a16:creationId xmlns:a16="http://schemas.microsoft.com/office/drawing/2014/main" id="{FB5FA5E3-EFF5-409B-A8DF-B7659723089F}"/>
                  </a:ext>
                </a:extLst>
              </p:cNvPr>
              <p:cNvPicPr/>
              <p:nvPr/>
            </p:nvPicPr>
            <p:blipFill>
              <a:blip r:embed="rId9"/>
              <a:stretch>
                <a:fillRect/>
              </a:stretch>
            </p:blipFill>
            <p:spPr>
              <a:xfrm>
                <a:off x="822265" y="2336556"/>
                <a:ext cx="2114640" cy="333360"/>
              </a:xfrm>
              <a:prstGeom prst="rect">
                <a:avLst/>
              </a:prstGeom>
            </p:spPr>
          </p:pic>
        </mc:Fallback>
      </mc:AlternateContent>
    </p:spTree>
    <p:extLst>
      <p:ext uri="{BB962C8B-B14F-4D97-AF65-F5344CB8AC3E}">
        <p14:creationId xmlns:p14="http://schemas.microsoft.com/office/powerpoint/2010/main" val="3952233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040DDD-B5FD-4379-9924-2B314E68A1CE}"/>
              </a:ext>
            </a:extLst>
          </p:cNvPr>
          <p:cNvSpPr>
            <a:spLocks noGrp="1"/>
          </p:cNvSpPr>
          <p:nvPr>
            <p:ph type="title"/>
          </p:nvPr>
        </p:nvSpPr>
        <p:spPr/>
        <p:txBody>
          <a:bodyPr/>
          <a:lstStyle/>
          <a:p>
            <a:r>
              <a:rPr lang="en-US" dirty="0"/>
              <a:t>Data preprocessing. Vectorization</a:t>
            </a:r>
            <a:endParaRPr lang="ru-RU" dirty="0"/>
          </a:p>
        </p:txBody>
      </p:sp>
      <p:sp>
        <p:nvSpPr>
          <p:cNvPr id="3" name="Объект 2">
            <a:extLst>
              <a:ext uri="{FF2B5EF4-FFF2-40B4-BE49-F238E27FC236}">
                <a16:creationId xmlns:a16="http://schemas.microsoft.com/office/drawing/2014/main" id="{D27D1F7A-2E8E-4F1A-8903-939E0128FE14}"/>
              </a:ext>
            </a:extLst>
          </p:cNvPr>
          <p:cNvSpPr>
            <a:spLocks noGrp="1"/>
          </p:cNvSpPr>
          <p:nvPr>
            <p:ph idx="1"/>
          </p:nvPr>
        </p:nvSpPr>
        <p:spPr/>
        <p:txBody>
          <a:bodyPr>
            <a:normAutofit/>
          </a:bodyPr>
          <a:lstStyle/>
          <a:p>
            <a:r>
              <a:rPr lang="en-US" dirty="0"/>
              <a:t>All inputs and targets in a neural network must be tensors of floating-point data (or, in specific cases, tensors of integers). Whatever data you need to process—sound, images, text—you must first turn into tensors, a step called </a:t>
            </a:r>
            <a:r>
              <a:rPr lang="en-US" i="1" dirty="0"/>
              <a:t>data vectorization</a:t>
            </a:r>
            <a:r>
              <a:rPr lang="en-US" dirty="0"/>
              <a:t>. </a:t>
            </a:r>
          </a:p>
          <a:p>
            <a:r>
              <a:rPr lang="en-US" dirty="0"/>
              <a:t>Example: one-hot-encoding, word2vec</a:t>
            </a:r>
            <a:endParaRPr lang="ru-RU" dirty="0"/>
          </a:p>
        </p:txBody>
      </p:sp>
      <mc:AlternateContent xmlns:mc="http://schemas.openxmlformats.org/markup-compatibility/2006">
        <mc:Choice xmlns:p14="http://schemas.microsoft.com/office/powerpoint/2010/main" Requires="p14">
          <p:contentPart p14:bwMode="auto" r:id="rId2">
            <p14:nvContentPartPr>
              <p14:cNvPr id="4" name="Рукописный ввод 3">
                <a:extLst>
                  <a:ext uri="{FF2B5EF4-FFF2-40B4-BE49-F238E27FC236}">
                    <a16:creationId xmlns:a16="http://schemas.microsoft.com/office/drawing/2014/main" id="{F907B597-D2C8-4C9B-87C9-6C79FDE3AFF3}"/>
                  </a:ext>
                </a:extLst>
              </p14:cNvPr>
              <p14:cNvContentPartPr/>
              <p14:nvPr/>
            </p14:nvContentPartPr>
            <p14:xfrm>
              <a:off x="8007865" y="2521236"/>
              <a:ext cx="813240" cy="73440"/>
            </p14:xfrm>
          </p:contentPart>
        </mc:Choice>
        <mc:Fallback>
          <p:pic>
            <p:nvPicPr>
              <p:cNvPr id="4" name="Рукописный ввод 3">
                <a:extLst>
                  <a:ext uri="{FF2B5EF4-FFF2-40B4-BE49-F238E27FC236}">
                    <a16:creationId xmlns:a16="http://schemas.microsoft.com/office/drawing/2014/main" id="{F907B597-D2C8-4C9B-87C9-6C79FDE3AFF3}"/>
                  </a:ext>
                </a:extLst>
              </p:cNvPr>
              <p:cNvPicPr/>
              <p:nvPr/>
            </p:nvPicPr>
            <p:blipFill>
              <a:blip r:embed="rId3"/>
              <a:stretch>
                <a:fillRect/>
              </a:stretch>
            </p:blipFill>
            <p:spPr>
              <a:xfrm>
                <a:off x="7998865" y="2512236"/>
                <a:ext cx="830880" cy="91080"/>
              </a:xfrm>
              <a:prstGeom prst="rect">
                <a:avLst/>
              </a:prstGeom>
            </p:spPr>
          </p:pic>
        </mc:Fallback>
      </mc:AlternateContent>
    </p:spTree>
    <p:extLst>
      <p:ext uri="{BB962C8B-B14F-4D97-AF65-F5344CB8AC3E}">
        <p14:creationId xmlns:p14="http://schemas.microsoft.com/office/powerpoint/2010/main" val="10293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0A7A7-368C-414A-A6AB-F3FB704DC72A}"/>
              </a:ext>
            </a:extLst>
          </p:cNvPr>
          <p:cNvSpPr>
            <a:spLocks noGrp="1"/>
          </p:cNvSpPr>
          <p:nvPr>
            <p:ph type="title"/>
          </p:nvPr>
        </p:nvSpPr>
        <p:spPr/>
        <p:txBody>
          <a:bodyPr/>
          <a:lstStyle/>
          <a:p>
            <a:r>
              <a:rPr lang="en-US" dirty="0"/>
              <a:t>Data preprocessing. Value normalization</a:t>
            </a:r>
            <a:endParaRPr lang="ru-RU" dirty="0"/>
          </a:p>
        </p:txBody>
      </p:sp>
      <p:sp>
        <p:nvSpPr>
          <p:cNvPr id="3" name="Объект 2">
            <a:extLst>
              <a:ext uri="{FF2B5EF4-FFF2-40B4-BE49-F238E27FC236}">
                <a16:creationId xmlns:a16="http://schemas.microsoft.com/office/drawing/2014/main" id="{B31505B8-2CC4-4A99-81C3-F1EFBE361809}"/>
              </a:ext>
            </a:extLst>
          </p:cNvPr>
          <p:cNvSpPr>
            <a:spLocks noGrp="1"/>
          </p:cNvSpPr>
          <p:nvPr>
            <p:ph idx="1"/>
          </p:nvPr>
        </p:nvSpPr>
        <p:spPr/>
        <p:txBody>
          <a:bodyPr>
            <a:normAutofit/>
          </a:bodyPr>
          <a:lstStyle/>
          <a:p>
            <a:r>
              <a:rPr lang="en-US" dirty="0"/>
              <a:t>You have to normalize each feature independently so that it had a standard deviation of 1 and a mean of 0.</a:t>
            </a:r>
          </a:p>
          <a:p>
            <a:r>
              <a:rPr lang="en-US" dirty="0"/>
              <a:t>In general, it isn’t safe to feed into a neural network data that takes relatively large values  (for example, multidigit integers, which are much larger than the initial values taken by the weights of a network) or data that is heterogeneous (for example, data where one feature is in the range 0–1 and another is in the range 100–200). Doing so can trigger large gradient updates that will prevent the network from converging. To make learning easier for your network, your data should have the following characteristics:</a:t>
            </a:r>
          </a:p>
          <a:p>
            <a:pPr lvl="1"/>
            <a:r>
              <a:rPr lang="en-US" i="1" dirty="0"/>
              <a:t>Take small values</a:t>
            </a:r>
            <a:r>
              <a:rPr lang="en-US" dirty="0"/>
              <a:t>—Typically, most values should be in the 0–1 range.</a:t>
            </a:r>
          </a:p>
          <a:p>
            <a:pPr lvl="1"/>
            <a:r>
              <a:rPr lang="en-US" i="1" dirty="0"/>
              <a:t>Be homogenous</a:t>
            </a:r>
            <a:r>
              <a:rPr lang="en-US" dirty="0"/>
              <a:t>—That is, all features should take values in roughly the same range.</a:t>
            </a:r>
            <a:endParaRPr lang="ru-RU" dirty="0"/>
          </a:p>
        </p:txBody>
      </p:sp>
      <p:pic>
        <p:nvPicPr>
          <p:cNvPr id="4" name="Рисунок 3">
            <a:extLst>
              <a:ext uri="{FF2B5EF4-FFF2-40B4-BE49-F238E27FC236}">
                <a16:creationId xmlns:a16="http://schemas.microsoft.com/office/drawing/2014/main" id="{529ADA88-4444-4109-8D11-5487178FD217}"/>
              </a:ext>
            </a:extLst>
          </p:cNvPr>
          <p:cNvPicPr>
            <a:picLocks noChangeAspect="1"/>
          </p:cNvPicPr>
          <p:nvPr/>
        </p:nvPicPr>
        <p:blipFill>
          <a:blip r:embed="rId2"/>
          <a:stretch>
            <a:fillRect/>
          </a:stretch>
        </p:blipFill>
        <p:spPr>
          <a:xfrm>
            <a:off x="2284639" y="5935662"/>
            <a:ext cx="7448550" cy="752475"/>
          </a:xfrm>
          <a:prstGeom prst="rect">
            <a:avLst/>
          </a:prstGeom>
        </p:spPr>
      </p:pic>
    </p:spTree>
    <p:extLst>
      <p:ext uri="{BB962C8B-B14F-4D97-AF65-F5344CB8AC3E}">
        <p14:creationId xmlns:p14="http://schemas.microsoft.com/office/powerpoint/2010/main" val="362666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49BDAB1E-C08F-4D20-AA8C-70FD90F6F06B}"/>
              </a:ext>
            </a:extLst>
          </p:cNvPr>
          <p:cNvPicPr>
            <a:picLocks noChangeAspect="1"/>
          </p:cNvPicPr>
          <p:nvPr/>
        </p:nvPicPr>
        <p:blipFill>
          <a:blip r:embed="rId2"/>
          <a:stretch>
            <a:fillRect/>
          </a:stretch>
        </p:blipFill>
        <p:spPr>
          <a:xfrm>
            <a:off x="207962" y="1282171"/>
            <a:ext cx="6086475" cy="4124325"/>
          </a:xfrm>
          <a:prstGeom prst="rect">
            <a:avLst/>
          </a:prstGeom>
        </p:spPr>
      </p:pic>
      <p:pic>
        <p:nvPicPr>
          <p:cNvPr id="5" name="Рисунок 4">
            <a:extLst>
              <a:ext uri="{FF2B5EF4-FFF2-40B4-BE49-F238E27FC236}">
                <a16:creationId xmlns:a16="http://schemas.microsoft.com/office/drawing/2014/main" id="{178A05B1-F181-429B-8F4B-6EAF9C71E279}"/>
              </a:ext>
            </a:extLst>
          </p:cNvPr>
          <p:cNvPicPr>
            <a:picLocks noChangeAspect="1"/>
          </p:cNvPicPr>
          <p:nvPr/>
        </p:nvPicPr>
        <p:blipFill>
          <a:blip r:embed="rId3"/>
          <a:stretch>
            <a:fillRect/>
          </a:stretch>
        </p:blipFill>
        <p:spPr>
          <a:xfrm>
            <a:off x="7089244" y="2545820"/>
            <a:ext cx="3990975" cy="195262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A3FC0067-9F30-47BC-A983-0835D697BB19}"/>
                  </a:ext>
                </a:extLst>
              </p14:cNvPr>
              <p14:cNvContentPartPr/>
              <p14:nvPr/>
            </p14:nvContentPartPr>
            <p14:xfrm>
              <a:off x="7005944" y="2205830"/>
              <a:ext cx="4603680" cy="1332720"/>
            </p14:xfrm>
          </p:contentPart>
        </mc:Choice>
        <mc:Fallback xmlns="">
          <p:pic>
            <p:nvPicPr>
              <p:cNvPr id="3" name="Рукописный ввод 2">
                <a:extLst>
                  <a:ext uri="{FF2B5EF4-FFF2-40B4-BE49-F238E27FC236}">
                    <a16:creationId xmlns:a16="http://schemas.microsoft.com/office/drawing/2014/main" id="{A3FC0067-9F30-47BC-A983-0835D697BB19}"/>
                  </a:ext>
                </a:extLst>
              </p:cNvPr>
              <p:cNvPicPr/>
              <p:nvPr/>
            </p:nvPicPr>
            <p:blipFill>
              <a:blip r:embed="rId5"/>
              <a:stretch>
                <a:fillRect/>
              </a:stretch>
            </p:blipFill>
            <p:spPr>
              <a:xfrm>
                <a:off x="6996944" y="2196830"/>
                <a:ext cx="4621320" cy="1350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Рукописный ввод 5">
                <a:extLst>
                  <a:ext uri="{FF2B5EF4-FFF2-40B4-BE49-F238E27FC236}">
                    <a16:creationId xmlns:a16="http://schemas.microsoft.com/office/drawing/2014/main" id="{9C213D84-8027-4062-9829-F6AD5DE60BB0}"/>
                  </a:ext>
                </a:extLst>
              </p14:cNvPr>
              <p14:cNvContentPartPr/>
              <p14:nvPr/>
            </p14:nvContentPartPr>
            <p14:xfrm>
              <a:off x="10068104" y="4432790"/>
              <a:ext cx="716040" cy="48960"/>
            </p14:xfrm>
          </p:contentPart>
        </mc:Choice>
        <mc:Fallback xmlns="">
          <p:pic>
            <p:nvPicPr>
              <p:cNvPr id="6" name="Рукописный ввод 5">
                <a:extLst>
                  <a:ext uri="{FF2B5EF4-FFF2-40B4-BE49-F238E27FC236}">
                    <a16:creationId xmlns:a16="http://schemas.microsoft.com/office/drawing/2014/main" id="{9C213D84-8027-4062-9829-F6AD5DE60BB0}"/>
                  </a:ext>
                </a:extLst>
              </p:cNvPr>
              <p:cNvPicPr/>
              <p:nvPr/>
            </p:nvPicPr>
            <p:blipFill>
              <a:blip r:embed="rId7"/>
              <a:stretch>
                <a:fillRect/>
              </a:stretch>
            </p:blipFill>
            <p:spPr>
              <a:xfrm>
                <a:off x="10059104" y="4423790"/>
                <a:ext cx="733680" cy="66600"/>
              </a:xfrm>
              <a:prstGeom prst="rect">
                <a:avLst/>
              </a:prstGeom>
            </p:spPr>
          </p:pic>
        </mc:Fallback>
      </mc:AlternateContent>
    </p:spTree>
    <p:extLst>
      <p:ext uri="{BB962C8B-B14F-4D97-AF65-F5344CB8AC3E}">
        <p14:creationId xmlns:p14="http://schemas.microsoft.com/office/powerpoint/2010/main" val="408898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456289-F44F-430E-A18E-0988B7D49A60}"/>
              </a:ext>
            </a:extLst>
          </p:cNvPr>
          <p:cNvSpPr>
            <a:spLocks noGrp="1"/>
          </p:cNvSpPr>
          <p:nvPr>
            <p:ph type="title"/>
          </p:nvPr>
        </p:nvSpPr>
        <p:spPr/>
        <p:txBody>
          <a:bodyPr/>
          <a:lstStyle/>
          <a:p>
            <a:r>
              <a:rPr lang="en-US" dirty="0"/>
              <a:t>Data preprocessing. Missing values</a:t>
            </a:r>
            <a:endParaRPr lang="ru-RU" dirty="0"/>
          </a:p>
        </p:txBody>
      </p:sp>
      <p:sp>
        <p:nvSpPr>
          <p:cNvPr id="3" name="Объект 2">
            <a:extLst>
              <a:ext uri="{FF2B5EF4-FFF2-40B4-BE49-F238E27FC236}">
                <a16:creationId xmlns:a16="http://schemas.microsoft.com/office/drawing/2014/main" id="{FD2257AE-1A79-49D4-BCEE-41D26861E64C}"/>
              </a:ext>
            </a:extLst>
          </p:cNvPr>
          <p:cNvSpPr>
            <a:spLocks noGrp="1"/>
          </p:cNvSpPr>
          <p:nvPr>
            <p:ph idx="1"/>
          </p:nvPr>
        </p:nvSpPr>
        <p:spPr>
          <a:xfrm>
            <a:off x="838200" y="1825625"/>
            <a:ext cx="10515600" cy="1683929"/>
          </a:xfrm>
        </p:spPr>
        <p:txBody>
          <a:bodyPr/>
          <a:lstStyle/>
          <a:p>
            <a:pPr algn="just"/>
            <a:r>
              <a:rPr lang="en-US" dirty="0"/>
              <a:t>In general, with neural networks, it’s safe to input missing values as 0, with the condition that 0 isn’t already a meaningful value. The network will learn from exposure to the data that the value 0 means </a:t>
            </a:r>
            <a:r>
              <a:rPr lang="en-US" i="1" dirty="0"/>
              <a:t>missing data </a:t>
            </a:r>
            <a:r>
              <a:rPr lang="en-US" dirty="0"/>
              <a:t>and will start ignoring the value.</a:t>
            </a:r>
          </a:p>
          <a:p>
            <a:pPr algn="just"/>
            <a:endParaRPr lang="ru-RU" dirty="0"/>
          </a:p>
        </p:txBody>
      </p:sp>
      <p:sp>
        <p:nvSpPr>
          <p:cNvPr id="4" name="TextBox 3">
            <a:extLst>
              <a:ext uri="{FF2B5EF4-FFF2-40B4-BE49-F238E27FC236}">
                <a16:creationId xmlns:a16="http://schemas.microsoft.com/office/drawing/2014/main" id="{8AFEE262-2EE3-4731-89F2-20F18434744B}"/>
              </a:ext>
            </a:extLst>
          </p:cNvPr>
          <p:cNvSpPr txBox="1"/>
          <p:nvPr/>
        </p:nvSpPr>
        <p:spPr>
          <a:xfrm>
            <a:off x="1156933" y="4555889"/>
            <a:ext cx="10061013" cy="1200329"/>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Note that if you’re expecting missing values in the test data, but the network was trained on data without any missing values, the network won’t have learned to ignore missing values! In this situation, you should artificially generate training samples with missing entries: copy some training samples several times, and drop some of the features that you expect are likely to be missing in the test data.</a:t>
            </a:r>
            <a:endParaRPr lang="ru-RU" b="1" dirty="0">
              <a:ln/>
              <a:solidFill>
                <a:schemeClr val="accent3"/>
              </a:solidFill>
            </a:endParaRPr>
          </a:p>
        </p:txBody>
      </p:sp>
    </p:spTree>
    <p:extLst>
      <p:ext uri="{BB962C8B-B14F-4D97-AF65-F5344CB8AC3E}">
        <p14:creationId xmlns:p14="http://schemas.microsoft.com/office/powerpoint/2010/main" val="305140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113E21-0D51-4660-88E5-B053DE8EA290}"/>
              </a:ext>
            </a:extLst>
          </p:cNvPr>
          <p:cNvSpPr>
            <a:spLocks noGrp="1"/>
          </p:cNvSpPr>
          <p:nvPr>
            <p:ph type="title"/>
          </p:nvPr>
        </p:nvSpPr>
        <p:spPr/>
        <p:txBody>
          <a:bodyPr/>
          <a:lstStyle/>
          <a:p>
            <a:r>
              <a:rPr lang="en-US" dirty="0"/>
              <a:t>Feature engineering</a:t>
            </a:r>
            <a:endParaRPr lang="ru-RU" dirty="0"/>
          </a:p>
        </p:txBody>
      </p:sp>
      <p:sp>
        <p:nvSpPr>
          <p:cNvPr id="3" name="Объект 2">
            <a:extLst>
              <a:ext uri="{FF2B5EF4-FFF2-40B4-BE49-F238E27FC236}">
                <a16:creationId xmlns:a16="http://schemas.microsoft.com/office/drawing/2014/main" id="{3C70D436-DA1B-4447-9D14-0E7D17857FFF}"/>
              </a:ext>
            </a:extLst>
          </p:cNvPr>
          <p:cNvSpPr>
            <a:spLocks noGrp="1"/>
          </p:cNvSpPr>
          <p:nvPr>
            <p:ph idx="1"/>
          </p:nvPr>
        </p:nvSpPr>
        <p:spPr>
          <a:xfrm>
            <a:off x="838200" y="1825625"/>
            <a:ext cx="5562600" cy="4351338"/>
          </a:xfrm>
        </p:spPr>
        <p:txBody>
          <a:bodyPr/>
          <a:lstStyle/>
          <a:p>
            <a:r>
              <a:rPr lang="en-US" i="1" dirty="0"/>
              <a:t>Feature engineering </a:t>
            </a:r>
            <a:r>
              <a:rPr lang="en-US" dirty="0"/>
              <a:t>is the process of using your own knowledge about the data and about the machine-learning algorithm at hand to make the algorithm work better by applying hardcoded (</a:t>
            </a:r>
            <a:r>
              <a:rPr lang="en-US" dirty="0" err="1"/>
              <a:t>nonlearned</a:t>
            </a:r>
            <a:r>
              <a:rPr lang="en-US" dirty="0"/>
              <a:t>) transformations to the data before it goes into the model:</a:t>
            </a:r>
          </a:p>
          <a:p>
            <a:pPr lvl="1"/>
            <a:r>
              <a:rPr lang="en-US" dirty="0"/>
              <a:t>More elegant solution</a:t>
            </a:r>
          </a:p>
          <a:p>
            <a:pPr lvl="1"/>
            <a:r>
              <a:rPr lang="en-US" dirty="0"/>
              <a:t>Far less data</a:t>
            </a:r>
            <a:endParaRPr lang="ru-RU" dirty="0"/>
          </a:p>
        </p:txBody>
      </p:sp>
      <p:pic>
        <p:nvPicPr>
          <p:cNvPr id="4" name="Рисунок 3">
            <a:extLst>
              <a:ext uri="{FF2B5EF4-FFF2-40B4-BE49-F238E27FC236}">
                <a16:creationId xmlns:a16="http://schemas.microsoft.com/office/drawing/2014/main" id="{01CD6BD2-3BC1-4400-A361-1EEBF0245CE1}"/>
              </a:ext>
            </a:extLst>
          </p:cNvPr>
          <p:cNvPicPr>
            <a:picLocks noChangeAspect="1"/>
          </p:cNvPicPr>
          <p:nvPr/>
        </p:nvPicPr>
        <p:blipFill>
          <a:blip r:embed="rId2"/>
          <a:stretch>
            <a:fillRect/>
          </a:stretch>
        </p:blipFill>
        <p:spPr>
          <a:xfrm>
            <a:off x="6612636" y="1179385"/>
            <a:ext cx="5257800" cy="4810125"/>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Рукописный ввод 9">
                <a:extLst>
                  <a:ext uri="{FF2B5EF4-FFF2-40B4-BE49-F238E27FC236}">
                    <a16:creationId xmlns:a16="http://schemas.microsoft.com/office/drawing/2014/main" id="{27053F45-AEE8-4333-ACF2-2E3AD99ADC93}"/>
                  </a:ext>
                </a:extLst>
              </p14:cNvPr>
              <p14:cNvContentPartPr/>
              <p14:nvPr/>
            </p14:nvContentPartPr>
            <p14:xfrm>
              <a:off x="9466945" y="3777636"/>
              <a:ext cx="360" cy="18720"/>
            </p14:xfrm>
          </p:contentPart>
        </mc:Choice>
        <mc:Fallback>
          <p:pic>
            <p:nvPicPr>
              <p:cNvPr id="10" name="Рукописный ввод 9">
                <a:extLst>
                  <a:ext uri="{FF2B5EF4-FFF2-40B4-BE49-F238E27FC236}">
                    <a16:creationId xmlns:a16="http://schemas.microsoft.com/office/drawing/2014/main" id="{27053F45-AEE8-4333-ACF2-2E3AD99ADC93}"/>
                  </a:ext>
                </a:extLst>
              </p:cNvPr>
              <p:cNvPicPr/>
              <p:nvPr/>
            </p:nvPicPr>
            <p:blipFill>
              <a:blip r:embed="rId4"/>
              <a:stretch>
                <a:fillRect/>
              </a:stretch>
            </p:blipFill>
            <p:spPr>
              <a:xfrm>
                <a:off x="9458305" y="3768636"/>
                <a:ext cx="18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Рукописный ввод 10">
                <a:extLst>
                  <a:ext uri="{FF2B5EF4-FFF2-40B4-BE49-F238E27FC236}">
                    <a16:creationId xmlns:a16="http://schemas.microsoft.com/office/drawing/2014/main" id="{047E7FEA-67DA-4ABE-A58E-53B73D6D710E}"/>
                  </a:ext>
                </a:extLst>
              </p14:cNvPr>
              <p14:cNvContentPartPr/>
              <p14:nvPr/>
            </p14:nvContentPartPr>
            <p14:xfrm>
              <a:off x="9522385" y="4054476"/>
              <a:ext cx="9720" cy="9720"/>
            </p14:xfrm>
          </p:contentPart>
        </mc:Choice>
        <mc:Fallback>
          <p:pic>
            <p:nvPicPr>
              <p:cNvPr id="11" name="Рукописный ввод 10">
                <a:extLst>
                  <a:ext uri="{FF2B5EF4-FFF2-40B4-BE49-F238E27FC236}">
                    <a16:creationId xmlns:a16="http://schemas.microsoft.com/office/drawing/2014/main" id="{047E7FEA-67DA-4ABE-A58E-53B73D6D710E}"/>
                  </a:ext>
                </a:extLst>
              </p:cNvPr>
              <p:cNvPicPr/>
              <p:nvPr/>
            </p:nvPicPr>
            <p:blipFill>
              <a:blip r:embed="rId6"/>
              <a:stretch>
                <a:fillRect/>
              </a:stretch>
            </p:blipFill>
            <p:spPr>
              <a:xfrm>
                <a:off x="9513745" y="4045836"/>
                <a:ext cx="273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Рукописный ввод 11">
                <a:extLst>
                  <a:ext uri="{FF2B5EF4-FFF2-40B4-BE49-F238E27FC236}">
                    <a16:creationId xmlns:a16="http://schemas.microsoft.com/office/drawing/2014/main" id="{0291F2FB-FCEF-4808-A8B2-63ED54C094D6}"/>
                  </a:ext>
                </a:extLst>
              </p14:cNvPr>
              <p14:cNvContentPartPr/>
              <p14:nvPr/>
            </p14:nvContentPartPr>
            <p14:xfrm>
              <a:off x="9522385" y="4257876"/>
              <a:ext cx="9720" cy="9720"/>
            </p14:xfrm>
          </p:contentPart>
        </mc:Choice>
        <mc:Fallback>
          <p:pic>
            <p:nvPicPr>
              <p:cNvPr id="12" name="Рукописный ввод 11">
                <a:extLst>
                  <a:ext uri="{FF2B5EF4-FFF2-40B4-BE49-F238E27FC236}">
                    <a16:creationId xmlns:a16="http://schemas.microsoft.com/office/drawing/2014/main" id="{0291F2FB-FCEF-4808-A8B2-63ED54C094D6}"/>
                  </a:ext>
                </a:extLst>
              </p:cNvPr>
              <p:cNvPicPr/>
              <p:nvPr/>
            </p:nvPicPr>
            <p:blipFill>
              <a:blip r:embed="rId8"/>
              <a:stretch>
                <a:fillRect/>
              </a:stretch>
            </p:blipFill>
            <p:spPr>
              <a:xfrm>
                <a:off x="9513745" y="4248876"/>
                <a:ext cx="273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Рукописный ввод 14">
                <a:extLst>
                  <a:ext uri="{FF2B5EF4-FFF2-40B4-BE49-F238E27FC236}">
                    <a16:creationId xmlns:a16="http://schemas.microsoft.com/office/drawing/2014/main" id="{9684DC0F-934A-4BF6-94DB-DB989E5DB9D4}"/>
                  </a:ext>
                </a:extLst>
              </p14:cNvPr>
              <p14:cNvContentPartPr/>
              <p14:nvPr/>
            </p14:nvContentPartPr>
            <p14:xfrm>
              <a:off x="7896985" y="4497636"/>
              <a:ext cx="2263320" cy="1164240"/>
            </p14:xfrm>
          </p:contentPart>
        </mc:Choice>
        <mc:Fallback>
          <p:pic>
            <p:nvPicPr>
              <p:cNvPr id="15" name="Рукописный ввод 14">
                <a:extLst>
                  <a:ext uri="{FF2B5EF4-FFF2-40B4-BE49-F238E27FC236}">
                    <a16:creationId xmlns:a16="http://schemas.microsoft.com/office/drawing/2014/main" id="{9684DC0F-934A-4BF6-94DB-DB989E5DB9D4}"/>
                  </a:ext>
                </a:extLst>
              </p:cNvPr>
              <p:cNvPicPr/>
              <p:nvPr/>
            </p:nvPicPr>
            <p:blipFill>
              <a:blip r:embed="rId10"/>
              <a:stretch>
                <a:fillRect/>
              </a:stretch>
            </p:blipFill>
            <p:spPr>
              <a:xfrm>
                <a:off x="7887985" y="4488996"/>
                <a:ext cx="2280960" cy="1181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Рукописный ввод 18">
                <a:extLst>
                  <a:ext uri="{FF2B5EF4-FFF2-40B4-BE49-F238E27FC236}">
                    <a16:creationId xmlns:a16="http://schemas.microsoft.com/office/drawing/2014/main" id="{4020D3ED-57BD-451C-A889-D00F7C2E4D58}"/>
                  </a:ext>
                </a:extLst>
              </p14:cNvPr>
              <p14:cNvContentPartPr/>
              <p14:nvPr/>
            </p14:nvContentPartPr>
            <p14:xfrm>
              <a:off x="7815265" y="853716"/>
              <a:ext cx="2368440" cy="2702520"/>
            </p14:xfrm>
          </p:contentPart>
        </mc:Choice>
        <mc:Fallback>
          <p:pic>
            <p:nvPicPr>
              <p:cNvPr id="19" name="Рукописный ввод 18">
                <a:extLst>
                  <a:ext uri="{FF2B5EF4-FFF2-40B4-BE49-F238E27FC236}">
                    <a16:creationId xmlns:a16="http://schemas.microsoft.com/office/drawing/2014/main" id="{4020D3ED-57BD-451C-A889-D00F7C2E4D58}"/>
                  </a:ext>
                </a:extLst>
              </p:cNvPr>
              <p:cNvPicPr/>
              <p:nvPr/>
            </p:nvPicPr>
            <p:blipFill>
              <a:blip r:embed="rId12"/>
              <a:stretch>
                <a:fillRect/>
              </a:stretch>
            </p:blipFill>
            <p:spPr>
              <a:xfrm>
                <a:off x="7806265" y="844716"/>
                <a:ext cx="2386080" cy="2720520"/>
              </a:xfrm>
              <a:prstGeom prst="rect">
                <a:avLst/>
              </a:prstGeom>
            </p:spPr>
          </p:pic>
        </mc:Fallback>
      </mc:AlternateContent>
    </p:spTree>
    <p:extLst>
      <p:ext uri="{BB962C8B-B14F-4D97-AF65-F5344CB8AC3E}">
        <p14:creationId xmlns:p14="http://schemas.microsoft.com/office/powerpoint/2010/main" val="341746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DA251-2FD3-41B9-AAB2-4BCAB75DB181}"/>
              </a:ext>
            </a:extLst>
          </p:cNvPr>
          <p:cNvSpPr>
            <a:spLocks noGrp="1"/>
          </p:cNvSpPr>
          <p:nvPr>
            <p:ph type="title"/>
          </p:nvPr>
        </p:nvSpPr>
        <p:spPr/>
        <p:txBody>
          <a:bodyPr/>
          <a:lstStyle/>
          <a:p>
            <a:r>
              <a:rPr lang="en-US" dirty="0"/>
              <a:t>Overfitting avoidance</a:t>
            </a:r>
            <a:endParaRPr lang="ru-RU" dirty="0"/>
          </a:p>
        </p:txBody>
      </p:sp>
      <p:sp>
        <p:nvSpPr>
          <p:cNvPr id="3" name="Объект 2">
            <a:extLst>
              <a:ext uri="{FF2B5EF4-FFF2-40B4-BE49-F238E27FC236}">
                <a16:creationId xmlns:a16="http://schemas.microsoft.com/office/drawing/2014/main" id="{540B164A-F5C0-4A80-8B81-738CB4971B2F}"/>
              </a:ext>
            </a:extLst>
          </p:cNvPr>
          <p:cNvSpPr>
            <a:spLocks noGrp="1"/>
          </p:cNvSpPr>
          <p:nvPr>
            <p:ph idx="1"/>
          </p:nvPr>
        </p:nvSpPr>
        <p:spPr>
          <a:xfrm>
            <a:off x="838200" y="1563814"/>
            <a:ext cx="10515600" cy="985964"/>
          </a:xfrm>
        </p:spPr>
        <p:txBody>
          <a:bodyPr>
            <a:normAutofit fontScale="92500" lnSpcReduction="20000"/>
          </a:bodyPr>
          <a:lstStyle/>
          <a:p>
            <a:r>
              <a:rPr lang="en-US" sz="2100" dirty="0"/>
              <a:t>Take more data</a:t>
            </a:r>
          </a:p>
          <a:p>
            <a:r>
              <a:rPr lang="en-US" sz="2100" dirty="0"/>
              <a:t>Reduce the network size</a:t>
            </a:r>
          </a:p>
          <a:p>
            <a:r>
              <a:rPr lang="en-US" sz="2100" dirty="0"/>
              <a:t>Regularization (L1, L2)</a:t>
            </a:r>
          </a:p>
          <a:p>
            <a:pPr marL="0" indent="0">
              <a:buNone/>
            </a:pPr>
            <a:endParaRPr lang="ru-RU" sz="2400" dirty="0"/>
          </a:p>
        </p:txBody>
      </p:sp>
      <p:pic>
        <p:nvPicPr>
          <p:cNvPr id="5" name="Рисунок 4">
            <a:extLst>
              <a:ext uri="{FF2B5EF4-FFF2-40B4-BE49-F238E27FC236}">
                <a16:creationId xmlns:a16="http://schemas.microsoft.com/office/drawing/2014/main" id="{09FC46BC-38C6-42E2-AABB-E612D97EAE3C}"/>
              </a:ext>
            </a:extLst>
          </p:cNvPr>
          <p:cNvPicPr>
            <a:picLocks noChangeAspect="1"/>
          </p:cNvPicPr>
          <p:nvPr/>
        </p:nvPicPr>
        <p:blipFill>
          <a:blip r:embed="rId2"/>
          <a:stretch>
            <a:fillRect/>
          </a:stretch>
        </p:blipFill>
        <p:spPr>
          <a:xfrm>
            <a:off x="838200" y="2542120"/>
            <a:ext cx="7445478" cy="1766103"/>
          </a:xfrm>
          <a:prstGeom prst="rect">
            <a:avLst/>
          </a:prstGeom>
        </p:spPr>
      </p:pic>
      <p:sp>
        <p:nvSpPr>
          <p:cNvPr id="6" name="TextBox 5">
            <a:extLst>
              <a:ext uri="{FF2B5EF4-FFF2-40B4-BE49-F238E27FC236}">
                <a16:creationId xmlns:a16="http://schemas.microsoft.com/office/drawing/2014/main" id="{C9176A73-9C9D-4096-ACEB-A55A395A9FE6}"/>
              </a:ext>
            </a:extLst>
          </p:cNvPr>
          <p:cNvSpPr txBox="1"/>
          <p:nvPr/>
        </p:nvSpPr>
        <p:spPr>
          <a:xfrm>
            <a:off x="755904" y="4385429"/>
            <a:ext cx="1256562" cy="369332"/>
          </a:xfrm>
          <a:prstGeom prst="rect">
            <a:avLst/>
          </a:prstGeom>
          <a:noFill/>
        </p:spPr>
        <p:txBody>
          <a:bodyPr wrap="none" rtlCol="0">
            <a:spAutoFit/>
          </a:bodyPr>
          <a:lstStyle/>
          <a:p>
            <a:pPr marL="285750" indent="-285750">
              <a:buFont typeface="Arial" panose="020B0604020202020204" pitchFamily="34" charset="0"/>
              <a:buChar char="•"/>
            </a:pPr>
            <a:r>
              <a:rPr lang="en-US" dirty="0"/>
              <a:t>Dropout</a:t>
            </a:r>
            <a:endParaRPr lang="ru-RU" dirty="0"/>
          </a:p>
        </p:txBody>
      </p:sp>
      <p:pic>
        <p:nvPicPr>
          <p:cNvPr id="7" name="Рисунок 6">
            <a:extLst>
              <a:ext uri="{FF2B5EF4-FFF2-40B4-BE49-F238E27FC236}">
                <a16:creationId xmlns:a16="http://schemas.microsoft.com/office/drawing/2014/main" id="{9BC815B8-D5C3-44CD-BEE5-F6F930912DE8}"/>
              </a:ext>
            </a:extLst>
          </p:cNvPr>
          <p:cNvPicPr>
            <a:picLocks noChangeAspect="1"/>
          </p:cNvPicPr>
          <p:nvPr/>
        </p:nvPicPr>
        <p:blipFill>
          <a:blip r:embed="rId3"/>
          <a:stretch>
            <a:fillRect/>
          </a:stretch>
        </p:blipFill>
        <p:spPr>
          <a:xfrm>
            <a:off x="2995612" y="4308223"/>
            <a:ext cx="6200775" cy="238125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Рукописный ввод 3">
                <a:extLst>
                  <a:ext uri="{FF2B5EF4-FFF2-40B4-BE49-F238E27FC236}">
                    <a16:creationId xmlns:a16="http://schemas.microsoft.com/office/drawing/2014/main" id="{619A3D5A-452C-4CCE-9399-58B10AF4492F}"/>
                  </a:ext>
                </a:extLst>
              </p14:cNvPr>
              <p14:cNvContentPartPr/>
              <p14:nvPr/>
            </p14:nvContentPartPr>
            <p14:xfrm>
              <a:off x="3638905" y="1976556"/>
              <a:ext cx="563760" cy="37440"/>
            </p14:xfrm>
          </p:contentPart>
        </mc:Choice>
        <mc:Fallback>
          <p:pic>
            <p:nvPicPr>
              <p:cNvPr id="4" name="Рукописный ввод 3">
                <a:extLst>
                  <a:ext uri="{FF2B5EF4-FFF2-40B4-BE49-F238E27FC236}">
                    <a16:creationId xmlns:a16="http://schemas.microsoft.com/office/drawing/2014/main" id="{619A3D5A-452C-4CCE-9399-58B10AF4492F}"/>
                  </a:ext>
                </a:extLst>
              </p:cNvPr>
              <p:cNvPicPr/>
              <p:nvPr/>
            </p:nvPicPr>
            <p:blipFill>
              <a:blip r:embed="rId5"/>
              <a:stretch>
                <a:fillRect/>
              </a:stretch>
            </p:blipFill>
            <p:spPr>
              <a:xfrm>
                <a:off x="3630265" y="1967556"/>
                <a:ext cx="5814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Рукописный ввод 7">
                <a:extLst>
                  <a:ext uri="{FF2B5EF4-FFF2-40B4-BE49-F238E27FC236}">
                    <a16:creationId xmlns:a16="http://schemas.microsoft.com/office/drawing/2014/main" id="{17058126-5E4F-4C22-979F-C019CD676DAE}"/>
                  </a:ext>
                </a:extLst>
              </p14:cNvPr>
              <p14:cNvContentPartPr/>
              <p14:nvPr/>
            </p14:nvContentPartPr>
            <p14:xfrm>
              <a:off x="3389425" y="2290476"/>
              <a:ext cx="498960" cy="29160"/>
            </p14:xfrm>
          </p:contentPart>
        </mc:Choice>
        <mc:Fallback>
          <p:pic>
            <p:nvPicPr>
              <p:cNvPr id="8" name="Рукописный ввод 7">
                <a:extLst>
                  <a:ext uri="{FF2B5EF4-FFF2-40B4-BE49-F238E27FC236}">
                    <a16:creationId xmlns:a16="http://schemas.microsoft.com/office/drawing/2014/main" id="{17058126-5E4F-4C22-979F-C019CD676DAE}"/>
                  </a:ext>
                </a:extLst>
              </p:cNvPr>
              <p:cNvPicPr/>
              <p:nvPr/>
            </p:nvPicPr>
            <p:blipFill>
              <a:blip r:embed="rId7"/>
              <a:stretch>
                <a:fillRect/>
              </a:stretch>
            </p:blipFill>
            <p:spPr>
              <a:xfrm>
                <a:off x="3380785" y="2281476"/>
                <a:ext cx="5166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Рукописный ввод 10">
                <a:extLst>
                  <a:ext uri="{FF2B5EF4-FFF2-40B4-BE49-F238E27FC236}">
                    <a16:creationId xmlns:a16="http://schemas.microsoft.com/office/drawing/2014/main" id="{A35A36F0-1BEE-4DB6-BC12-07CDB164CD09}"/>
                  </a:ext>
                </a:extLst>
              </p14:cNvPr>
              <p14:cNvContentPartPr/>
              <p14:nvPr/>
            </p14:nvContentPartPr>
            <p14:xfrm>
              <a:off x="7194985" y="3814356"/>
              <a:ext cx="776160" cy="28080"/>
            </p14:xfrm>
          </p:contentPart>
        </mc:Choice>
        <mc:Fallback>
          <p:pic>
            <p:nvPicPr>
              <p:cNvPr id="11" name="Рукописный ввод 10">
                <a:extLst>
                  <a:ext uri="{FF2B5EF4-FFF2-40B4-BE49-F238E27FC236}">
                    <a16:creationId xmlns:a16="http://schemas.microsoft.com/office/drawing/2014/main" id="{A35A36F0-1BEE-4DB6-BC12-07CDB164CD09}"/>
                  </a:ext>
                </a:extLst>
              </p:cNvPr>
              <p:cNvPicPr/>
              <p:nvPr/>
            </p:nvPicPr>
            <p:blipFill>
              <a:blip r:embed="rId9"/>
              <a:stretch>
                <a:fillRect/>
              </a:stretch>
            </p:blipFill>
            <p:spPr>
              <a:xfrm>
                <a:off x="7185985" y="3805716"/>
                <a:ext cx="7938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Рукописный ввод 15">
                <a:extLst>
                  <a:ext uri="{FF2B5EF4-FFF2-40B4-BE49-F238E27FC236}">
                    <a16:creationId xmlns:a16="http://schemas.microsoft.com/office/drawing/2014/main" id="{16DA2283-D81C-4ABA-B064-608AD98A89A0}"/>
                  </a:ext>
                </a:extLst>
              </p14:cNvPr>
              <p14:cNvContentPartPr/>
              <p14:nvPr/>
            </p14:nvContentPartPr>
            <p14:xfrm>
              <a:off x="8108665" y="4599156"/>
              <a:ext cx="350640" cy="306360"/>
            </p14:xfrm>
          </p:contentPart>
        </mc:Choice>
        <mc:Fallback>
          <p:pic>
            <p:nvPicPr>
              <p:cNvPr id="16" name="Рукописный ввод 15">
                <a:extLst>
                  <a:ext uri="{FF2B5EF4-FFF2-40B4-BE49-F238E27FC236}">
                    <a16:creationId xmlns:a16="http://schemas.microsoft.com/office/drawing/2014/main" id="{16DA2283-D81C-4ABA-B064-608AD98A89A0}"/>
                  </a:ext>
                </a:extLst>
              </p:cNvPr>
              <p:cNvPicPr/>
              <p:nvPr/>
            </p:nvPicPr>
            <p:blipFill>
              <a:blip r:embed="rId11"/>
              <a:stretch>
                <a:fillRect/>
              </a:stretch>
            </p:blipFill>
            <p:spPr>
              <a:xfrm>
                <a:off x="8099665" y="4590156"/>
                <a:ext cx="3682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Рукописный ввод 16">
                <a:extLst>
                  <a:ext uri="{FF2B5EF4-FFF2-40B4-BE49-F238E27FC236}">
                    <a16:creationId xmlns:a16="http://schemas.microsoft.com/office/drawing/2014/main" id="{44276A14-FE87-4C87-968F-89DE1541A39B}"/>
                  </a:ext>
                </a:extLst>
              </p14:cNvPr>
              <p14:cNvContentPartPr/>
              <p14:nvPr/>
            </p14:nvContentPartPr>
            <p14:xfrm>
              <a:off x="7610065" y="5101356"/>
              <a:ext cx="435240" cy="321480"/>
            </p14:xfrm>
          </p:contentPart>
        </mc:Choice>
        <mc:Fallback>
          <p:pic>
            <p:nvPicPr>
              <p:cNvPr id="17" name="Рукописный ввод 16">
                <a:extLst>
                  <a:ext uri="{FF2B5EF4-FFF2-40B4-BE49-F238E27FC236}">
                    <a16:creationId xmlns:a16="http://schemas.microsoft.com/office/drawing/2014/main" id="{44276A14-FE87-4C87-968F-89DE1541A39B}"/>
                  </a:ext>
                </a:extLst>
              </p:cNvPr>
              <p:cNvPicPr/>
              <p:nvPr/>
            </p:nvPicPr>
            <p:blipFill>
              <a:blip r:embed="rId13"/>
              <a:stretch>
                <a:fillRect/>
              </a:stretch>
            </p:blipFill>
            <p:spPr>
              <a:xfrm>
                <a:off x="7601065" y="5092716"/>
                <a:ext cx="4528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Рукописный ввод 18">
                <a:extLst>
                  <a:ext uri="{FF2B5EF4-FFF2-40B4-BE49-F238E27FC236}">
                    <a16:creationId xmlns:a16="http://schemas.microsoft.com/office/drawing/2014/main" id="{483886BF-1673-4F0F-8327-4E20C57C399C}"/>
                  </a:ext>
                </a:extLst>
              </p14:cNvPr>
              <p14:cNvContentPartPr/>
              <p14:nvPr/>
            </p14:nvContentPartPr>
            <p14:xfrm>
              <a:off x="360025" y="4266156"/>
              <a:ext cx="2143080" cy="740160"/>
            </p14:xfrm>
          </p:contentPart>
        </mc:Choice>
        <mc:Fallback>
          <p:pic>
            <p:nvPicPr>
              <p:cNvPr id="19" name="Рукописный ввод 18">
                <a:extLst>
                  <a:ext uri="{FF2B5EF4-FFF2-40B4-BE49-F238E27FC236}">
                    <a16:creationId xmlns:a16="http://schemas.microsoft.com/office/drawing/2014/main" id="{483886BF-1673-4F0F-8327-4E20C57C399C}"/>
                  </a:ext>
                </a:extLst>
              </p:cNvPr>
              <p:cNvPicPr/>
              <p:nvPr/>
            </p:nvPicPr>
            <p:blipFill>
              <a:blip r:embed="rId15"/>
              <a:stretch>
                <a:fillRect/>
              </a:stretch>
            </p:blipFill>
            <p:spPr>
              <a:xfrm>
                <a:off x="351385" y="4257512"/>
                <a:ext cx="2160720" cy="757809"/>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Рукописный ввод 20">
                <a:extLst>
                  <a:ext uri="{FF2B5EF4-FFF2-40B4-BE49-F238E27FC236}">
                    <a16:creationId xmlns:a16="http://schemas.microsoft.com/office/drawing/2014/main" id="{FFD4DEF8-4375-44FC-A19C-B2C18FEAC12A}"/>
                  </a:ext>
                </a:extLst>
              </p14:cNvPr>
              <p14:cNvContentPartPr/>
              <p14:nvPr/>
            </p14:nvContentPartPr>
            <p14:xfrm>
              <a:off x="4932025" y="4535796"/>
              <a:ext cx="2005200" cy="1782000"/>
            </p14:xfrm>
          </p:contentPart>
        </mc:Choice>
        <mc:Fallback>
          <p:pic>
            <p:nvPicPr>
              <p:cNvPr id="21" name="Рукописный ввод 20">
                <a:extLst>
                  <a:ext uri="{FF2B5EF4-FFF2-40B4-BE49-F238E27FC236}">
                    <a16:creationId xmlns:a16="http://schemas.microsoft.com/office/drawing/2014/main" id="{FFD4DEF8-4375-44FC-A19C-B2C18FEAC12A}"/>
                  </a:ext>
                </a:extLst>
              </p:cNvPr>
              <p:cNvPicPr/>
              <p:nvPr/>
            </p:nvPicPr>
            <p:blipFill>
              <a:blip r:embed="rId17"/>
              <a:stretch>
                <a:fillRect/>
              </a:stretch>
            </p:blipFill>
            <p:spPr>
              <a:xfrm>
                <a:off x="4923385" y="4526796"/>
                <a:ext cx="2022840" cy="1799640"/>
              </a:xfrm>
              <a:prstGeom prst="rect">
                <a:avLst/>
              </a:prstGeom>
            </p:spPr>
          </p:pic>
        </mc:Fallback>
      </mc:AlternateContent>
    </p:spTree>
    <p:extLst>
      <p:ext uri="{BB962C8B-B14F-4D97-AF65-F5344CB8AC3E}">
        <p14:creationId xmlns:p14="http://schemas.microsoft.com/office/powerpoint/2010/main" val="788393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FE0DF0-7D5A-4BBE-8CCA-E93FF9FA6699}"/>
              </a:ext>
            </a:extLst>
          </p:cNvPr>
          <p:cNvSpPr>
            <a:spLocks noGrp="1"/>
          </p:cNvSpPr>
          <p:nvPr>
            <p:ph type="title"/>
          </p:nvPr>
        </p:nvSpPr>
        <p:spPr/>
        <p:txBody>
          <a:bodyPr/>
          <a:lstStyle/>
          <a:p>
            <a:r>
              <a:rPr lang="en-US" dirty="0"/>
              <a:t>The universal workflow of machine learning</a:t>
            </a:r>
            <a:endParaRPr lang="ru-RU" dirty="0"/>
          </a:p>
        </p:txBody>
      </p:sp>
      <p:sp>
        <p:nvSpPr>
          <p:cNvPr id="3" name="Объект 2">
            <a:extLst>
              <a:ext uri="{FF2B5EF4-FFF2-40B4-BE49-F238E27FC236}">
                <a16:creationId xmlns:a16="http://schemas.microsoft.com/office/drawing/2014/main" id="{315A95D0-1BFC-43C0-ADD3-3CE9F0FB3CE9}"/>
              </a:ext>
            </a:extLst>
          </p:cNvPr>
          <p:cNvSpPr>
            <a:spLocks noGrp="1"/>
          </p:cNvSpPr>
          <p:nvPr>
            <p:ph idx="1"/>
          </p:nvPr>
        </p:nvSpPr>
        <p:spPr/>
        <p:txBody>
          <a:bodyPr>
            <a:normAutofit fontScale="92500"/>
          </a:bodyPr>
          <a:lstStyle/>
          <a:p>
            <a:pPr marL="514350" indent="-514350">
              <a:buFont typeface="+mj-lt"/>
              <a:buAutoNum type="arabicPeriod"/>
            </a:pPr>
            <a:r>
              <a:rPr lang="en-US" dirty="0"/>
              <a:t>Defining the problem and assembling a dataset</a:t>
            </a:r>
          </a:p>
          <a:p>
            <a:pPr marL="514350" indent="-514350">
              <a:buFont typeface="+mj-lt"/>
              <a:buAutoNum type="arabicPeriod"/>
            </a:pPr>
            <a:r>
              <a:rPr lang="en-US" dirty="0"/>
              <a:t>Choosing a measure of success</a:t>
            </a:r>
          </a:p>
          <a:p>
            <a:pPr marL="514350" indent="-514350">
              <a:buFont typeface="+mj-lt"/>
              <a:buAutoNum type="arabicPeriod"/>
            </a:pPr>
            <a:r>
              <a:rPr lang="en-US" dirty="0"/>
              <a:t>Deciding on an evaluation protocol</a:t>
            </a:r>
          </a:p>
          <a:p>
            <a:pPr lvl="1"/>
            <a:r>
              <a:rPr lang="en-US" i="1" dirty="0"/>
              <a:t>Maintaining a hold-out validation set</a:t>
            </a:r>
          </a:p>
          <a:p>
            <a:pPr lvl="1"/>
            <a:r>
              <a:rPr lang="en-US" i="1" dirty="0"/>
              <a:t>Doing K-fold cross-validation</a:t>
            </a:r>
          </a:p>
          <a:p>
            <a:pPr lvl="1"/>
            <a:r>
              <a:rPr lang="en-US" i="1" dirty="0"/>
              <a:t>Doing iterated K-fold validation</a:t>
            </a:r>
          </a:p>
          <a:p>
            <a:pPr marL="514350" indent="-514350">
              <a:buFont typeface="+mj-lt"/>
              <a:buAutoNum type="arabicPeriod"/>
            </a:pPr>
            <a:r>
              <a:rPr lang="en-US" dirty="0"/>
              <a:t>Preparing your data</a:t>
            </a:r>
          </a:p>
          <a:p>
            <a:pPr marL="514350" indent="-514350">
              <a:buFont typeface="+mj-lt"/>
              <a:buAutoNum type="arabicPeriod"/>
            </a:pPr>
            <a:r>
              <a:rPr lang="en-US" dirty="0"/>
              <a:t>Developing a model that does better than a baseline</a:t>
            </a:r>
          </a:p>
          <a:p>
            <a:pPr lvl="1"/>
            <a:r>
              <a:rPr lang="en-US" i="1" dirty="0"/>
              <a:t>Last-layer activation</a:t>
            </a:r>
          </a:p>
          <a:p>
            <a:pPr lvl="1"/>
            <a:r>
              <a:rPr lang="en-US" i="1" dirty="0"/>
              <a:t>Loss function</a:t>
            </a:r>
          </a:p>
          <a:p>
            <a:pPr lvl="1"/>
            <a:r>
              <a:rPr lang="en-US" i="1" dirty="0"/>
              <a:t>Optimization configuration</a:t>
            </a:r>
          </a:p>
          <a:p>
            <a:pPr marL="514350" indent="-514350">
              <a:buFont typeface="+mj-lt"/>
              <a:buAutoNum type="arabicPeriod"/>
            </a:pPr>
            <a:r>
              <a:rPr lang="en-US" dirty="0"/>
              <a:t>Scaling up: developing a model that overfits (add layers, make layers bigger, train more epochs)</a:t>
            </a:r>
          </a:p>
          <a:p>
            <a:pPr marL="514350" indent="-514350">
              <a:buFont typeface="+mj-lt"/>
              <a:buAutoNum type="arabicPeriod"/>
            </a:pPr>
            <a:r>
              <a:rPr lang="en-US" dirty="0"/>
              <a:t>Regularizing your model and tuning your hyperparameters</a:t>
            </a:r>
            <a:endParaRPr lang="ru-RU" dirty="0"/>
          </a:p>
        </p:txBody>
      </p:sp>
      <mc:AlternateContent xmlns:mc="http://schemas.openxmlformats.org/markup-compatibility/2006">
        <mc:Choice xmlns:p14="http://schemas.microsoft.com/office/powerpoint/2010/main" Requires="p14">
          <p:contentPart p14:bwMode="auto" r:id="rId3">
            <p14:nvContentPartPr>
              <p14:cNvPr id="4" name="Рукописный ввод 3">
                <a:extLst>
                  <a:ext uri="{FF2B5EF4-FFF2-40B4-BE49-F238E27FC236}">
                    <a16:creationId xmlns:a16="http://schemas.microsoft.com/office/drawing/2014/main" id="{E040463F-B533-480C-BA32-80B856252D54}"/>
                  </a:ext>
                </a:extLst>
              </p14:cNvPr>
              <p14:cNvContentPartPr/>
              <p14:nvPr/>
            </p14:nvContentPartPr>
            <p14:xfrm>
              <a:off x="1450105" y="2133156"/>
              <a:ext cx="4867920" cy="47880"/>
            </p14:xfrm>
          </p:contentPart>
        </mc:Choice>
        <mc:Fallback>
          <p:pic>
            <p:nvPicPr>
              <p:cNvPr id="4" name="Рукописный ввод 3">
                <a:extLst>
                  <a:ext uri="{FF2B5EF4-FFF2-40B4-BE49-F238E27FC236}">
                    <a16:creationId xmlns:a16="http://schemas.microsoft.com/office/drawing/2014/main" id="{E040463F-B533-480C-BA32-80B856252D54}"/>
                  </a:ext>
                </a:extLst>
              </p:cNvPr>
              <p:cNvPicPr/>
              <p:nvPr/>
            </p:nvPicPr>
            <p:blipFill>
              <a:blip r:embed="rId4"/>
              <a:stretch>
                <a:fillRect/>
              </a:stretch>
            </p:blipFill>
            <p:spPr>
              <a:xfrm>
                <a:off x="1441105" y="2124516"/>
                <a:ext cx="4885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Рукописный ввод 4">
                <a:extLst>
                  <a:ext uri="{FF2B5EF4-FFF2-40B4-BE49-F238E27FC236}">
                    <a16:creationId xmlns:a16="http://schemas.microsoft.com/office/drawing/2014/main" id="{7B5860C2-0B19-40C1-B883-EC865B5D5E48}"/>
                  </a:ext>
                </a:extLst>
              </p14:cNvPr>
              <p14:cNvContentPartPr/>
              <p14:nvPr/>
            </p14:nvContentPartPr>
            <p14:xfrm>
              <a:off x="5079040" y="2574120"/>
              <a:ext cx="72360" cy="1053000"/>
            </p14:xfrm>
          </p:contentPart>
        </mc:Choice>
        <mc:Fallback>
          <p:pic>
            <p:nvPicPr>
              <p:cNvPr id="5" name="Рукописный ввод 4">
                <a:extLst>
                  <a:ext uri="{FF2B5EF4-FFF2-40B4-BE49-F238E27FC236}">
                    <a16:creationId xmlns:a16="http://schemas.microsoft.com/office/drawing/2014/main" id="{7B5860C2-0B19-40C1-B883-EC865B5D5E48}"/>
                  </a:ext>
                </a:extLst>
              </p:cNvPr>
              <p:cNvPicPr/>
              <p:nvPr/>
            </p:nvPicPr>
            <p:blipFill>
              <a:blip r:embed="rId6"/>
              <a:stretch>
                <a:fillRect/>
              </a:stretch>
            </p:blipFill>
            <p:spPr>
              <a:xfrm>
                <a:off x="5070400" y="2565480"/>
                <a:ext cx="90000" cy="1070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Рукописный ввод 5">
                <a:extLst>
                  <a:ext uri="{FF2B5EF4-FFF2-40B4-BE49-F238E27FC236}">
                    <a16:creationId xmlns:a16="http://schemas.microsoft.com/office/drawing/2014/main" id="{4D260328-67EA-494A-BD25-A45B51CEC450}"/>
                  </a:ext>
                </a:extLst>
              </p14:cNvPr>
              <p14:cNvContentPartPr/>
              <p14:nvPr/>
            </p14:nvContentPartPr>
            <p14:xfrm>
              <a:off x="1239280" y="3676800"/>
              <a:ext cx="2409120" cy="489960"/>
            </p14:xfrm>
          </p:contentPart>
        </mc:Choice>
        <mc:Fallback>
          <p:pic>
            <p:nvPicPr>
              <p:cNvPr id="6" name="Рукописный ввод 5">
                <a:extLst>
                  <a:ext uri="{FF2B5EF4-FFF2-40B4-BE49-F238E27FC236}">
                    <a16:creationId xmlns:a16="http://schemas.microsoft.com/office/drawing/2014/main" id="{4D260328-67EA-494A-BD25-A45B51CEC450}"/>
                  </a:ext>
                </a:extLst>
              </p:cNvPr>
              <p:cNvPicPr/>
              <p:nvPr/>
            </p:nvPicPr>
            <p:blipFill>
              <a:blip r:embed="rId8"/>
              <a:stretch>
                <a:fillRect/>
              </a:stretch>
            </p:blipFill>
            <p:spPr>
              <a:xfrm>
                <a:off x="1230640" y="3668160"/>
                <a:ext cx="242676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Рукописный ввод 6">
                <a:extLst>
                  <a:ext uri="{FF2B5EF4-FFF2-40B4-BE49-F238E27FC236}">
                    <a16:creationId xmlns:a16="http://schemas.microsoft.com/office/drawing/2014/main" id="{B23ECA30-EC57-4B42-BCE5-F14A253D7869}"/>
                  </a:ext>
                </a:extLst>
              </p14:cNvPr>
              <p14:cNvContentPartPr/>
              <p14:nvPr/>
            </p14:nvContentPartPr>
            <p14:xfrm>
              <a:off x="6979840" y="4145160"/>
              <a:ext cx="112320" cy="955440"/>
            </p14:xfrm>
          </p:contentPart>
        </mc:Choice>
        <mc:Fallback>
          <p:pic>
            <p:nvPicPr>
              <p:cNvPr id="7" name="Рукописный ввод 6">
                <a:extLst>
                  <a:ext uri="{FF2B5EF4-FFF2-40B4-BE49-F238E27FC236}">
                    <a16:creationId xmlns:a16="http://schemas.microsoft.com/office/drawing/2014/main" id="{B23ECA30-EC57-4B42-BCE5-F14A253D7869}"/>
                  </a:ext>
                </a:extLst>
              </p:cNvPr>
              <p:cNvPicPr/>
              <p:nvPr/>
            </p:nvPicPr>
            <p:blipFill>
              <a:blip r:embed="rId10"/>
              <a:stretch>
                <a:fillRect/>
              </a:stretch>
            </p:blipFill>
            <p:spPr>
              <a:xfrm>
                <a:off x="6970840" y="4136160"/>
                <a:ext cx="129960" cy="973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Рукописный ввод 9">
                <a:extLst>
                  <a:ext uri="{FF2B5EF4-FFF2-40B4-BE49-F238E27FC236}">
                    <a16:creationId xmlns:a16="http://schemas.microsoft.com/office/drawing/2014/main" id="{B4E29B3E-CA6A-4C11-92B2-2E220D0986E9}"/>
                  </a:ext>
                </a:extLst>
              </p14:cNvPr>
              <p14:cNvContentPartPr/>
              <p14:nvPr/>
            </p14:nvContentPartPr>
            <p14:xfrm>
              <a:off x="1127680" y="5200320"/>
              <a:ext cx="2580840" cy="154080"/>
            </p14:xfrm>
          </p:contentPart>
        </mc:Choice>
        <mc:Fallback>
          <p:pic>
            <p:nvPicPr>
              <p:cNvPr id="10" name="Рукописный ввод 9">
                <a:extLst>
                  <a:ext uri="{FF2B5EF4-FFF2-40B4-BE49-F238E27FC236}">
                    <a16:creationId xmlns:a16="http://schemas.microsoft.com/office/drawing/2014/main" id="{B4E29B3E-CA6A-4C11-92B2-2E220D0986E9}"/>
                  </a:ext>
                </a:extLst>
              </p:cNvPr>
              <p:cNvPicPr/>
              <p:nvPr/>
            </p:nvPicPr>
            <p:blipFill>
              <a:blip r:embed="rId12"/>
              <a:stretch>
                <a:fillRect/>
              </a:stretch>
            </p:blipFill>
            <p:spPr>
              <a:xfrm>
                <a:off x="1118680" y="5191680"/>
                <a:ext cx="25984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Рукописный ввод 10">
                <a:extLst>
                  <a:ext uri="{FF2B5EF4-FFF2-40B4-BE49-F238E27FC236}">
                    <a16:creationId xmlns:a16="http://schemas.microsoft.com/office/drawing/2014/main" id="{9F184E51-BF9D-4876-9911-8E1643830754}"/>
                  </a:ext>
                </a:extLst>
              </p14:cNvPr>
              <p14:cNvContentPartPr/>
              <p14:nvPr/>
            </p14:nvContentPartPr>
            <p14:xfrm>
              <a:off x="1229200" y="4632960"/>
              <a:ext cx="1981440" cy="406800"/>
            </p14:xfrm>
          </p:contentPart>
        </mc:Choice>
        <mc:Fallback>
          <p:pic>
            <p:nvPicPr>
              <p:cNvPr id="11" name="Рукописный ввод 10">
                <a:extLst>
                  <a:ext uri="{FF2B5EF4-FFF2-40B4-BE49-F238E27FC236}">
                    <a16:creationId xmlns:a16="http://schemas.microsoft.com/office/drawing/2014/main" id="{9F184E51-BF9D-4876-9911-8E1643830754}"/>
                  </a:ext>
                </a:extLst>
              </p:cNvPr>
              <p:cNvPicPr/>
              <p:nvPr/>
            </p:nvPicPr>
            <p:blipFill>
              <a:blip r:embed="rId14"/>
              <a:stretch>
                <a:fillRect/>
              </a:stretch>
            </p:blipFill>
            <p:spPr>
              <a:xfrm>
                <a:off x="1220200" y="4623960"/>
                <a:ext cx="1999080" cy="424440"/>
              </a:xfrm>
              <a:prstGeom prst="rect">
                <a:avLst/>
              </a:prstGeom>
            </p:spPr>
          </p:pic>
        </mc:Fallback>
      </mc:AlternateContent>
    </p:spTree>
    <p:extLst>
      <p:ext uri="{BB962C8B-B14F-4D97-AF65-F5344CB8AC3E}">
        <p14:creationId xmlns:p14="http://schemas.microsoft.com/office/powerpoint/2010/main" val="916372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A544A7-E15D-4B0E-873A-E0B1ED32E7DB}"/>
              </a:ext>
            </a:extLst>
          </p:cNvPr>
          <p:cNvSpPr>
            <a:spLocks noGrp="1"/>
          </p:cNvSpPr>
          <p:nvPr>
            <p:ph type="title"/>
          </p:nvPr>
        </p:nvSpPr>
        <p:spPr/>
        <p:txBody>
          <a:bodyPr/>
          <a:lstStyle/>
          <a:p>
            <a:r>
              <a:rPr lang="en-US" dirty="0"/>
              <a:t>Last-layer activation</a:t>
            </a:r>
            <a:endParaRPr lang="ru-RU" dirty="0"/>
          </a:p>
        </p:txBody>
      </p:sp>
      <p:pic>
        <p:nvPicPr>
          <p:cNvPr id="4" name="Рисунок 3">
            <a:extLst>
              <a:ext uri="{FF2B5EF4-FFF2-40B4-BE49-F238E27FC236}">
                <a16:creationId xmlns:a16="http://schemas.microsoft.com/office/drawing/2014/main" id="{E655207D-1D2D-491F-A299-A97D40068C25}"/>
              </a:ext>
            </a:extLst>
          </p:cNvPr>
          <p:cNvPicPr>
            <a:picLocks noChangeAspect="1"/>
          </p:cNvPicPr>
          <p:nvPr/>
        </p:nvPicPr>
        <p:blipFill>
          <a:blip r:embed="rId2"/>
          <a:stretch>
            <a:fillRect/>
          </a:stretch>
        </p:blipFill>
        <p:spPr>
          <a:xfrm>
            <a:off x="733425" y="1824037"/>
            <a:ext cx="10725150" cy="32099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Рукописный ввод 2">
                <a:extLst>
                  <a:ext uri="{FF2B5EF4-FFF2-40B4-BE49-F238E27FC236}">
                    <a16:creationId xmlns:a16="http://schemas.microsoft.com/office/drawing/2014/main" id="{4A08FE18-22B3-4622-B6F9-F2869B7FD8D0}"/>
                  </a:ext>
                </a:extLst>
              </p14:cNvPr>
              <p14:cNvContentPartPr/>
              <p14:nvPr/>
            </p14:nvContentPartPr>
            <p14:xfrm>
              <a:off x="822760" y="2965440"/>
              <a:ext cx="2215080" cy="124200"/>
            </p14:xfrm>
          </p:contentPart>
        </mc:Choice>
        <mc:Fallback>
          <p:pic>
            <p:nvPicPr>
              <p:cNvPr id="3" name="Рукописный ввод 2">
                <a:extLst>
                  <a:ext uri="{FF2B5EF4-FFF2-40B4-BE49-F238E27FC236}">
                    <a16:creationId xmlns:a16="http://schemas.microsoft.com/office/drawing/2014/main" id="{4A08FE18-22B3-4622-B6F9-F2869B7FD8D0}"/>
                  </a:ext>
                </a:extLst>
              </p:cNvPr>
              <p:cNvPicPr/>
              <p:nvPr/>
            </p:nvPicPr>
            <p:blipFill>
              <a:blip r:embed="rId4"/>
              <a:stretch>
                <a:fillRect/>
              </a:stretch>
            </p:blipFill>
            <p:spPr>
              <a:xfrm>
                <a:off x="814120" y="2956800"/>
                <a:ext cx="22327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Рукописный ввод 4">
                <a:extLst>
                  <a:ext uri="{FF2B5EF4-FFF2-40B4-BE49-F238E27FC236}">
                    <a16:creationId xmlns:a16="http://schemas.microsoft.com/office/drawing/2014/main" id="{7E1B0089-17DD-4FF3-8C50-920B63EF48F4}"/>
                  </a:ext>
                </a:extLst>
              </p14:cNvPr>
              <p14:cNvContentPartPr/>
              <p14:nvPr/>
            </p14:nvContentPartPr>
            <p14:xfrm>
              <a:off x="5120440" y="2985960"/>
              <a:ext cx="1026360" cy="42480"/>
            </p14:xfrm>
          </p:contentPart>
        </mc:Choice>
        <mc:Fallback>
          <p:pic>
            <p:nvPicPr>
              <p:cNvPr id="5" name="Рукописный ввод 4">
                <a:extLst>
                  <a:ext uri="{FF2B5EF4-FFF2-40B4-BE49-F238E27FC236}">
                    <a16:creationId xmlns:a16="http://schemas.microsoft.com/office/drawing/2014/main" id="{7E1B0089-17DD-4FF3-8C50-920B63EF48F4}"/>
                  </a:ext>
                </a:extLst>
              </p:cNvPr>
              <p:cNvPicPr/>
              <p:nvPr/>
            </p:nvPicPr>
            <p:blipFill>
              <a:blip r:embed="rId6"/>
              <a:stretch>
                <a:fillRect/>
              </a:stretch>
            </p:blipFill>
            <p:spPr>
              <a:xfrm>
                <a:off x="5111800" y="2976960"/>
                <a:ext cx="10440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Рукописный ввод 10">
                <a:extLst>
                  <a:ext uri="{FF2B5EF4-FFF2-40B4-BE49-F238E27FC236}">
                    <a16:creationId xmlns:a16="http://schemas.microsoft.com/office/drawing/2014/main" id="{C1233EE5-DFFE-4D40-B601-501E5688E49C}"/>
                  </a:ext>
                </a:extLst>
              </p14:cNvPr>
              <p14:cNvContentPartPr/>
              <p14:nvPr/>
            </p14:nvContentPartPr>
            <p14:xfrm>
              <a:off x="853360" y="3433800"/>
              <a:ext cx="5313960" cy="143640"/>
            </p14:xfrm>
          </p:contentPart>
        </mc:Choice>
        <mc:Fallback>
          <p:pic>
            <p:nvPicPr>
              <p:cNvPr id="11" name="Рукописный ввод 10">
                <a:extLst>
                  <a:ext uri="{FF2B5EF4-FFF2-40B4-BE49-F238E27FC236}">
                    <a16:creationId xmlns:a16="http://schemas.microsoft.com/office/drawing/2014/main" id="{C1233EE5-DFFE-4D40-B601-501E5688E49C}"/>
                  </a:ext>
                </a:extLst>
              </p:cNvPr>
              <p:cNvPicPr/>
              <p:nvPr/>
            </p:nvPicPr>
            <p:blipFill>
              <a:blip r:embed="rId8"/>
              <a:stretch>
                <a:fillRect/>
              </a:stretch>
            </p:blipFill>
            <p:spPr>
              <a:xfrm>
                <a:off x="844360" y="3425138"/>
                <a:ext cx="5331600" cy="161324"/>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Рукописный ввод 14">
                <a:extLst>
                  <a:ext uri="{FF2B5EF4-FFF2-40B4-BE49-F238E27FC236}">
                    <a16:creationId xmlns:a16="http://schemas.microsoft.com/office/drawing/2014/main" id="{DC1D46D2-EFF5-4FC3-8510-289877133345}"/>
                  </a:ext>
                </a:extLst>
              </p14:cNvPr>
              <p14:cNvContentPartPr/>
              <p14:nvPr/>
            </p14:nvContentPartPr>
            <p14:xfrm>
              <a:off x="7751680" y="2672040"/>
              <a:ext cx="3972960" cy="914760"/>
            </p14:xfrm>
          </p:contentPart>
        </mc:Choice>
        <mc:Fallback>
          <p:pic>
            <p:nvPicPr>
              <p:cNvPr id="15" name="Рукописный ввод 14">
                <a:extLst>
                  <a:ext uri="{FF2B5EF4-FFF2-40B4-BE49-F238E27FC236}">
                    <a16:creationId xmlns:a16="http://schemas.microsoft.com/office/drawing/2014/main" id="{DC1D46D2-EFF5-4FC3-8510-289877133345}"/>
                  </a:ext>
                </a:extLst>
              </p:cNvPr>
              <p:cNvPicPr/>
              <p:nvPr/>
            </p:nvPicPr>
            <p:blipFill>
              <a:blip r:embed="rId10"/>
              <a:stretch>
                <a:fillRect/>
              </a:stretch>
            </p:blipFill>
            <p:spPr>
              <a:xfrm>
                <a:off x="7743040" y="2663040"/>
                <a:ext cx="3990600" cy="932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Рукописный ввод 18">
                <a:extLst>
                  <a:ext uri="{FF2B5EF4-FFF2-40B4-BE49-F238E27FC236}">
                    <a16:creationId xmlns:a16="http://schemas.microsoft.com/office/drawing/2014/main" id="{E2C613C4-9348-4D2F-B2E6-EB57BD681C12}"/>
                  </a:ext>
                </a:extLst>
              </p14:cNvPr>
              <p14:cNvContentPartPr/>
              <p14:nvPr/>
            </p14:nvContentPartPr>
            <p14:xfrm>
              <a:off x="2123440" y="3941760"/>
              <a:ext cx="254160" cy="41040"/>
            </p14:xfrm>
          </p:contentPart>
        </mc:Choice>
        <mc:Fallback>
          <p:pic>
            <p:nvPicPr>
              <p:cNvPr id="19" name="Рукописный ввод 18">
                <a:extLst>
                  <a:ext uri="{FF2B5EF4-FFF2-40B4-BE49-F238E27FC236}">
                    <a16:creationId xmlns:a16="http://schemas.microsoft.com/office/drawing/2014/main" id="{E2C613C4-9348-4D2F-B2E6-EB57BD681C12}"/>
                  </a:ext>
                </a:extLst>
              </p:cNvPr>
              <p:cNvPicPr/>
              <p:nvPr/>
            </p:nvPicPr>
            <p:blipFill>
              <a:blip r:embed="rId12"/>
              <a:stretch>
                <a:fillRect/>
              </a:stretch>
            </p:blipFill>
            <p:spPr>
              <a:xfrm>
                <a:off x="2114453" y="3933120"/>
                <a:ext cx="271775"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Рукописный ввод 19">
                <a:extLst>
                  <a:ext uri="{FF2B5EF4-FFF2-40B4-BE49-F238E27FC236}">
                    <a16:creationId xmlns:a16="http://schemas.microsoft.com/office/drawing/2014/main" id="{5E1CFF3F-AEF0-41D0-BEFA-3286392B35B6}"/>
                  </a:ext>
                </a:extLst>
              </p14:cNvPr>
              <p14:cNvContentPartPr/>
              <p14:nvPr/>
            </p14:nvContentPartPr>
            <p14:xfrm>
              <a:off x="5120440" y="3930600"/>
              <a:ext cx="924840" cy="52200"/>
            </p14:xfrm>
          </p:contentPart>
        </mc:Choice>
        <mc:Fallback>
          <p:pic>
            <p:nvPicPr>
              <p:cNvPr id="20" name="Рукописный ввод 19">
                <a:extLst>
                  <a:ext uri="{FF2B5EF4-FFF2-40B4-BE49-F238E27FC236}">
                    <a16:creationId xmlns:a16="http://schemas.microsoft.com/office/drawing/2014/main" id="{5E1CFF3F-AEF0-41D0-BEFA-3286392B35B6}"/>
                  </a:ext>
                </a:extLst>
              </p:cNvPr>
              <p:cNvPicPr/>
              <p:nvPr/>
            </p:nvPicPr>
            <p:blipFill>
              <a:blip r:embed="rId14"/>
              <a:stretch>
                <a:fillRect/>
              </a:stretch>
            </p:blipFill>
            <p:spPr>
              <a:xfrm>
                <a:off x="5111800" y="3921960"/>
                <a:ext cx="9424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Рукописный ввод 20">
                <a:extLst>
                  <a:ext uri="{FF2B5EF4-FFF2-40B4-BE49-F238E27FC236}">
                    <a16:creationId xmlns:a16="http://schemas.microsoft.com/office/drawing/2014/main" id="{7BDEEB1F-35ED-436B-8829-0FD60C7E1152}"/>
                  </a:ext>
                </a:extLst>
              </p14:cNvPr>
              <p14:cNvContentPartPr/>
              <p14:nvPr/>
            </p14:nvContentPartPr>
            <p14:xfrm>
              <a:off x="7833040" y="3911160"/>
              <a:ext cx="2621520" cy="92160"/>
            </p14:xfrm>
          </p:contentPart>
        </mc:Choice>
        <mc:Fallback>
          <p:pic>
            <p:nvPicPr>
              <p:cNvPr id="21" name="Рукописный ввод 20">
                <a:extLst>
                  <a:ext uri="{FF2B5EF4-FFF2-40B4-BE49-F238E27FC236}">
                    <a16:creationId xmlns:a16="http://schemas.microsoft.com/office/drawing/2014/main" id="{7BDEEB1F-35ED-436B-8829-0FD60C7E1152}"/>
                  </a:ext>
                </a:extLst>
              </p:cNvPr>
              <p:cNvPicPr/>
              <p:nvPr/>
            </p:nvPicPr>
            <p:blipFill>
              <a:blip r:embed="rId16"/>
              <a:stretch>
                <a:fillRect/>
              </a:stretch>
            </p:blipFill>
            <p:spPr>
              <a:xfrm>
                <a:off x="7824400" y="3902160"/>
                <a:ext cx="26391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Рукописный ввод 21">
                <a:extLst>
                  <a:ext uri="{FF2B5EF4-FFF2-40B4-BE49-F238E27FC236}">
                    <a16:creationId xmlns:a16="http://schemas.microsoft.com/office/drawing/2014/main" id="{5E261FAB-F18D-40C6-9EC8-96917021E267}"/>
                  </a:ext>
                </a:extLst>
              </p14:cNvPr>
              <p14:cNvContentPartPr/>
              <p14:nvPr/>
            </p14:nvContentPartPr>
            <p14:xfrm>
              <a:off x="1157920" y="4490040"/>
              <a:ext cx="2286360" cy="82080"/>
            </p14:xfrm>
          </p:contentPart>
        </mc:Choice>
        <mc:Fallback>
          <p:pic>
            <p:nvPicPr>
              <p:cNvPr id="22" name="Рукописный ввод 21">
                <a:extLst>
                  <a:ext uri="{FF2B5EF4-FFF2-40B4-BE49-F238E27FC236}">
                    <a16:creationId xmlns:a16="http://schemas.microsoft.com/office/drawing/2014/main" id="{5E261FAB-F18D-40C6-9EC8-96917021E267}"/>
                  </a:ext>
                </a:extLst>
              </p:cNvPr>
              <p:cNvPicPr/>
              <p:nvPr/>
            </p:nvPicPr>
            <p:blipFill>
              <a:blip r:embed="rId18"/>
              <a:stretch>
                <a:fillRect/>
              </a:stretch>
            </p:blipFill>
            <p:spPr>
              <a:xfrm>
                <a:off x="1149280" y="4481400"/>
                <a:ext cx="23040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5" name="Рукописный ввод 24">
                <a:extLst>
                  <a:ext uri="{FF2B5EF4-FFF2-40B4-BE49-F238E27FC236}">
                    <a16:creationId xmlns:a16="http://schemas.microsoft.com/office/drawing/2014/main" id="{AF65E1DA-05EE-456C-8C8A-BD735E7BE4AE}"/>
                  </a:ext>
                </a:extLst>
              </p14:cNvPr>
              <p14:cNvContentPartPr/>
              <p14:nvPr/>
            </p14:nvContentPartPr>
            <p14:xfrm>
              <a:off x="5069680" y="4358640"/>
              <a:ext cx="1199160" cy="81360"/>
            </p14:xfrm>
          </p:contentPart>
        </mc:Choice>
        <mc:Fallback>
          <p:pic>
            <p:nvPicPr>
              <p:cNvPr id="25" name="Рукописный ввод 24">
                <a:extLst>
                  <a:ext uri="{FF2B5EF4-FFF2-40B4-BE49-F238E27FC236}">
                    <a16:creationId xmlns:a16="http://schemas.microsoft.com/office/drawing/2014/main" id="{AF65E1DA-05EE-456C-8C8A-BD735E7BE4AE}"/>
                  </a:ext>
                </a:extLst>
              </p:cNvPr>
              <p:cNvPicPr/>
              <p:nvPr/>
            </p:nvPicPr>
            <p:blipFill>
              <a:blip r:embed="rId20"/>
              <a:stretch>
                <a:fillRect/>
              </a:stretch>
            </p:blipFill>
            <p:spPr>
              <a:xfrm>
                <a:off x="5060680" y="4349680"/>
                <a:ext cx="1216800" cy="9892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Рукописный ввод 25">
                <a:extLst>
                  <a:ext uri="{FF2B5EF4-FFF2-40B4-BE49-F238E27FC236}">
                    <a16:creationId xmlns:a16="http://schemas.microsoft.com/office/drawing/2014/main" id="{E65F9600-1D3C-477B-A19E-B5BF30B6032E}"/>
                  </a:ext>
                </a:extLst>
              </p14:cNvPr>
              <p14:cNvContentPartPr/>
              <p14:nvPr/>
            </p14:nvContentPartPr>
            <p14:xfrm>
              <a:off x="7752040" y="4438560"/>
              <a:ext cx="803160" cy="72720"/>
            </p14:xfrm>
          </p:contentPart>
        </mc:Choice>
        <mc:Fallback>
          <p:pic>
            <p:nvPicPr>
              <p:cNvPr id="26" name="Рукописный ввод 25">
                <a:extLst>
                  <a:ext uri="{FF2B5EF4-FFF2-40B4-BE49-F238E27FC236}">
                    <a16:creationId xmlns:a16="http://schemas.microsoft.com/office/drawing/2014/main" id="{E65F9600-1D3C-477B-A19E-B5BF30B6032E}"/>
                  </a:ext>
                </a:extLst>
              </p:cNvPr>
              <p:cNvPicPr/>
              <p:nvPr/>
            </p:nvPicPr>
            <p:blipFill>
              <a:blip r:embed="rId22"/>
              <a:stretch>
                <a:fillRect/>
              </a:stretch>
            </p:blipFill>
            <p:spPr>
              <a:xfrm>
                <a:off x="7743040" y="4429920"/>
                <a:ext cx="8208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Рукописный ввод 26">
                <a:extLst>
                  <a:ext uri="{FF2B5EF4-FFF2-40B4-BE49-F238E27FC236}">
                    <a16:creationId xmlns:a16="http://schemas.microsoft.com/office/drawing/2014/main" id="{A629D07B-4E16-4119-AD8F-147783F1274B}"/>
                  </a:ext>
                </a:extLst>
              </p14:cNvPr>
              <p14:cNvContentPartPr/>
              <p14:nvPr/>
            </p14:nvContentPartPr>
            <p14:xfrm>
              <a:off x="5089840" y="4824840"/>
              <a:ext cx="1077480" cy="72360"/>
            </p14:xfrm>
          </p:contentPart>
        </mc:Choice>
        <mc:Fallback>
          <p:pic>
            <p:nvPicPr>
              <p:cNvPr id="27" name="Рукописный ввод 26">
                <a:extLst>
                  <a:ext uri="{FF2B5EF4-FFF2-40B4-BE49-F238E27FC236}">
                    <a16:creationId xmlns:a16="http://schemas.microsoft.com/office/drawing/2014/main" id="{A629D07B-4E16-4119-AD8F-147783F1274B}"/>
                  </a:ext>
                </a:extLst>
              </p:cNvPr>
              <p:cNvPicPr/>
              <p:nvPr/>
            </p:nvPicPr>
            <p:blipFill>
              <a:blip r:embed="rId24"/>
              <a:stretch>
                <a:fillRect/>
              </a:stretch>
            </p:blipFill>
            <p:spPr>
              <a:xfrm>
                <a:off x="5081200" y="4816200"/>
                <a:ext cx="10951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Рукописный ввод 27">
                <a:extLst>
                  <a:ext uri="{FF2B5EF4-FFF2-40B4-BE49-F238E27FC236}">
                    <a16:creationId xmlns:a16="http://schemas.microsoft.com/office/drawing/2014/main" id="{5816370C-5ACA-4C41-803B-5229862C931D}"/>
                  </a:ext>
                </a:extLst>
              </p14:cNvPr>
              <p14:cNvContentPartPr/>
              <p14:nvPr/>
            </p14:nvContentPartPr>
            <p14:xfrm>
              <a:off x="7853560" y="4834920"/>
              <a:ext cx="3647880" cy="153720"/>
            </p14:xfrm>
          </p:contentPart>
        </mc:Choice>
        <mc:Fallback>
          <p:pic>
            <p:nvPicPr>
              <p:cNvPr id="28" name="Рукописный ввод 27">
                <a:extLst>
                  <a:ext uri="{FF2B5EF4-FFF2-40B4-BE49-F238E27FC236}">
                    <a16:creationId xmlns:a16="http://schemas.microsoft.com/office/drawing/2014/main" id="{5816370C-5ACA-4C41-803B-5229862C931D}"/>
                  </a:ext>
                </a:extLst>
              </p:cNvPr>
              <p:cNvPicPr/>
              <p:nvPr/>
            </p:nvPicPr>
            <p:blipFill>
              <a:blip r:embed="rId26"/>
              <a:stretch>
                <a:fillRect/>
              </a:stretch>
            </p:blipFill>
            <p:spPr>
              <a:xfrm>
                <a:off x="7844560" y="4825920"/>
                <a:ext cx="3665520" cy="171360"/>
              </a:xfrm>
              <a:prstGeom prst="rect">
                <a:avLst/>
              </a:prstGeom>
            </p:spPr>
          </p:pic>
        </mc:Fallback>
      </mc:AlternateContent>
    </p:spTree>
    <p:extLst>
      <p:ext uri="{BB962C8B-B14F-4D97-AF65-F5344CB8AC3E}">
        <p14:creationId xmlns:p14="http://schemas.microsoft.com/office/powerpoint/2010/main" val="353335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F004E0-AE3D-4E8B-8A0A-10D66362D1B3}"/>
              </a:ext>
            </a:extLst>
          </p:cNvPr>
          <p:cNvSpPr>
            <a:spLocks noGrp="1"/>
          </p:cNvSpPr>
          <p:nvPr>
            <p:ph type="title"/>
          </p:nvPr>
        </p:nvSpPr>
        <p:spPr/>
        <p:txBody>
          <a:bodyPr/>
          <a:lstStyle/>
          <a:p>
            <a:r>
              <a:rPr lang="en-US" dirty="0"/>
              <a:t>Deep Learning. Convolution</a:t>
            </a:r>
            <a:endParaRPr lang="ru-RU" dirty="0"/>
          </a:p>
        </p:txBody>
      </p:sp>
      <p:pic>
        <p:nvPicPr>
          <p:cNvPr id="4" name="Рисунок 3">
            <a:extLst>
              <a:ext uri="{FF2B5EF4-FFF2-40B4-BE49-F238E27FC236}">
                <a16:creationId xmlns:a16="http://schemas.microsoft.com/office/drawing/2014/main" id="{FD7DE81A-B231-4057-9DA5-03711EFD067D}"/>
              </a:ext>
            </a:extLst>
          </p:cNvPr>
          <p:cNvPicPr>
            <a:picLocks noChangeAspect="1"/>
          </p:cNvPicPr>
          <p:nvPr/>
        </p:nvPicPr>
        <p:blipFill>
          <a:blip r:embed="rId2"/>
          <a:stretch>
            <a:fillRect/>
          </a:stretch>
        </p:blipFill>
        <p:spPr>
          <a:xfrm>
            <a:off x="756475" y="1495806"/>
            <a:ext cx="3400425" cy="4305300"/>
          </a:xfrm>
          <a:prstGeom prst="rect">
            <a:avLst/>
          </a:prstGeom>
        </p:spPr>
      </p:pic>
      <p:sp>
        <p:nvSpPr>
          <p:cNvPr id="5" name="TextBox 4">
            <a:extLst>
              <a:ext uri="{FF2B5EF4-FFF2-40B4-BE49-F238E27FC236}">
                <a16:creationId xmlns:a16="http://schemas.microsoft.com/office/drawing/2014/main" id="{D61FEA5A-CA0B-481B-86C4-61AF7AF724CE}"/>
              </a:ext>
            </a:extLst>
          </p:cNvPr>
          <p:cNvSpPr txBox="1"/>
          <p:nvPr/>
        </p:nvSpPr>
        <p:spPr>
          <a:xfrm>
            <a:off x="3729486" y="5362194"/>
            <a:ext cx="4733027" cy="646331"/>
          </a:xfrm>
          <a:prstGeom prst="rect">
            <a:avLst/>
          </a:prstGeom>
          <a:noFill/>
        </p:spPr>
        <p:txBody>
          <a:bodyPr wrap="none" rtlCol="0">
            <a:spAutoFit/>
          </a:bodyPr>
          <a:lstStyle/>
          <a:p>
            <a:r>
              <a:rPr lang="en-US" i="1" dirty="0"/>
              <a:t>The patterns they learn are translation invariant.</a:t>
            </a:r>
          </a:p>
          <a:p>
            <a:r>
              <a:rPr lang="en-US" i="1" dirty="0"/>
              <a:t>They can learn spatial hierarchies of patterns</a:t>
            </a:r>
            <a:endParaRPr lang="ru-RU" dirty="0"/>
          </a:p>
        </p:txBody>
      </p:sp>
      <p:pic>
        <p:nvPicPr>
          <p:cNvPr id="6" name="Рисунок 5">
            <a:extLst>
              <a:ext uri="{FF2B5EF4-FFF2-40B4-BE49-F238E27FC236}">
                <a16:creationId xmlns:a16="http://schemas.microsoft.com/office/drawing/2014/main" id="{8FCFCDA6-2048-4813-B49F-ADA5E6B8C4E8}"/>
              </a:ext>
            </a:extLst>
          </p:cNvPr>
          <p:cNvPicPr>
            <a:picLocks noChangeAspect="1"/>
          </p:cNvPicPr>
          <p:nvPr/>
        </p:nvPicPr>
        <p:blipFill>
          <a:blip r:embed="rId3"/>
          <a:stretch>
            <a:fillRect/>
          </a:stretch>
        </p:blipFill>
        <p:spPr>
          <a:xfrm>
            <a:off x="5807673" y="1407033"/>
            <a:ext cx="4778983" cy="3777615"/>
          </a:xfrm>
          <a:prstGeom prst="rect">
            <a:avLst/>
          </a:prstGeom>
        </p:spPr>
      </p:pic>
    </p:spTree>
    <p:extLst>
      <p:ext uri="{BB962C8B-B14F-4D97-AF65-F5344CB8AC3E}">
        <p14:creationId xmlns:p14="http://schemas.microsoft.com/office/powerpoint/2010/main" val="3958208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302006-4B81-44E8-B869-2A176B2574CD}"/>
              </a:ext>
            </a:extLst>
          </p:cNvPr>
          <p:cNvSpPr>
            <a:spLocks noGrp="1"/>
          </p:cNvSpPr>
          <p:nvPr>
            <p:ph type="title"/>
          </p:nvPr>
        </p:nvSpPr>
        <p:spPr/>
        <p:txBody>
          <a:bodyPr/>
          <a:lstStyle/>
          <a:p>
            <a:r>
              <a:rPr lang="en-US" dirty="0"/>
              <a:t>Convolution properties</a:t>
            </a:r>
            <a:endParaRPr lang="ru-RU" dirty="0"/>
          </a:p>
        </p:txBody>
      </p:sp>
      <p:sp>
        <p:nvSpPr>
          <p:cNvPr id="3" name="Объект 2">
            <a:extLst>
              <a:ext uri="{FF2B5EF4-FFF2-40B4-BE49-F238E27FC236}">
                <a16:creationId xmlns:a16="http://schemas.microsoft.com/office/drawing/2014/main" id="{F0A37BA7-40BB-495C-A0BE-CBBD6650B7BD}"/>
              </a:ext>
            </a:extLst>
          </p:cNvPr>
          <p:cNvSpPr>
            <a:spLocks noGrp="1"/>
          </p:cNvSpPr>
          <p:nvPr>
            <p:ph idx="1"/>
          </p:nvPr>
        </p:nvSpPr>
        <p:spPr>
          <a:xfrm>
            <a:off x="838200" y="1825625"/>
            <a:ext cx="10515600" cy="2646984"/>
          </a:xfrm>
        </p:spPr>
        <p:txBody>
          <a:bodyPr/>
          <a:lstStyle/>
          <a:p>
            <a:r>
              <a:rPr lang="en-US" i="1" dirty="0"/>
              <a:t>Size of the patches extracted from the inputs</a:t>
            </a:r>
            <a:r>
              <a:rPr lang="en-US" dirty="0"/>
              <a:t>—These are typically 3 × 3 or 5 × 5. In the example, they were 3 × 3, which is a common choice.</a:t>
            </a:r>
          </a:p>
          <a:p>
            <a:r>
              <a:rPr lang="en-US" i="1" dirty="0"/>
              <a:t>Depth of the output feature map</a:t>
            </a:r>
            <a:r>
              <a:rPr lang="en-US" dirty="0"/>
              <a:t>—The number of filters computed by the convolution. The example started with a depth of 32 and ended with a depth of 64.</a:t>
            </a:r>
            <a:endParaRPr lang="ru-RU" dirty="0"/>
          </a:p>
        </p:txBody>
      </p:sp>
      <p:pic>
        <p:nvPicPr>
          <p:cNvPr id="4" name="Рисунок 3">
            <a:extLst>
              <a:ext uri="{FF2B5EF4-FFF2-40B4-BE49-F238E27FC236}">
                <a16:creationId xmlns:a16="http://schemas.microsoft.com/office/drawing/2014/main" id="{F5C518AE-8DD6-402B-A0AF-65371D830565}"/>
              </a:ext>
            </a:extLst>
          </p:cNvPr>
          <p:cNvPicPr>
            <a:picLocks noChangeAspect="1"/>
          </p:cNvPicPr>
          <p:nvPr/>
        </p:nvPicPr>
        <p:blipFill>
          <a:blip r:embed="rId2"/>
          <a:stretch>
            <a:fillRect/>
          </a:stretch>
        </p:blipFill>
        <p:spPr>
          <a:xfrm>
            <a:off x="2989814" y="4393247"/>
            <a:ext cx="4881977" cy="2464753"/>
          </a:xfrm>
          <a:prstGeom prst="rect">
            <a:avLst/>
          </a:prstGeom>
        </p:spPr>
      </p:pic>
    </p:spTree>
    <p:extLst>
      <p:ext uri="{BB962C8B-B14F-4D97-AF65-F5344CB8AC3E}">
        <p14:creationId xmlns:p14="http://schemas.microsoft.com/office/powerpoint/2010/main" val="2969640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28ECD3-80F7-4C6B-A628-935AF14D5C12}"/>
              </a:ext>
            </a:extLst>
          </p:cNvPr>
          <p:cNvSpPr>
            <a:spLocks noGrp="1"/>
          </p:cNvSpPr>
          <p:nvPr>
            <p:ph type="title"/>
          </p:nvPr>
        </p:nvSpPr>
        <p:spPr/>
        <p:txBody>
          <a:bodyPr/>
          <a:lstStyle/>
          <a:p>
            <a:r>
              <a:rPr lang="en-US" dirty="0"/>
              <a:t>How it works?</a:t>
            </a:r>
            <a:endParaRPr lang="ru-RU" dirty="0"/>
          </a:p>
        </p:txBody>
      </p:sp>
      <p:pic>
        <p:nvPicPr>
          <p:cNvPr id="4" name="Рисунок 3">
            <a:extLst>
              <a:ext uri="{FF2B5EF4-FFF2-40B4-BE49-F238E27FC236}">
                <a16:creationId xmlns:a16="http://schemas.microsoft.com/office/drawing/2014/main" id="{DFAB58EF-1658-454F-9E87-B1E30A800220}"/>
              </a:ext>
            </a:extLst>
          </p:cNvPr>
          <p:cNvPicPr>
            <a:picLocks noChangeAspect="1"/>
          </p:cNvPicPr>
          <p:nvPr/>
        </p:nvPicPr>
        <p:blipFill>
          <a:blip r:embed="rId2"/>
          <a:stretch>
            <a:fillRect/>
          </a:stretch>
        </p:blipFill>
        <p:spPr>
          <a:xfrm>
            <a:off x="5292213" y="0"/>
            <a:ext cx="5901278" cy="6858000"/>
          </a:xfrm>
          <a:prstGeom prst="rect">
            <a:avLst/>
          </a:prstGeom>
        </p:spPr>
      </p:pic>
      <p:pic>
        <p:nvPicPr>
          <p:cNvPr id="5" name="Рисунок 4">
            <a:extLst>
              <a:ext uri="{FF2B5EF4-FFF2-40B4-BE49-F238E27FC236}">
                <a16:creationId xmlns:a16="http://schemas.microsoft.com/office/drawing/2014/main" id="{22BF8861-07CE-4FDF-848E-D1004595AFA0}"/>
              </a:ext>
            </a:extLst>
          </p:cNvPr>
          <p:cNvPicPr>
            <a:picLocks noChangeAspect="1"/>
          </p:cNvPicPr>
          <p:nvPr/>
        </p:nvPicPr>
        <p:blipFill>
          <a:blip r:embed="rId3"/>
          <a:stretch>
            <a:fillRect/>
          </a:stretch>
        </p:blipFill>
        <p:spPr>
          <a:xfrm>
            <a:off x="8116" y="1611795"/>
            <a:ext cx="5284097" cy="1895870"/>
          </a:xfrm>
          <a:prstGeom prst="rect">
            <a:avLst/>
          </a:prstGeom>
        </p:spPr>
      </p:pic>
    </p:spTree>
    <p:extLst>
      <p:ext uri="{BB962C8B-B14F-4D97-AF65-F5344CB8AC3E}">
        <p14:creationId xmlns:p14="http://schemas.microsoft.com/office/powerpoint/2010/main" val="713845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BAE772-46DE-4195-A9B6-2163139B436E}"/>
              </a:ext>
            </a:extLst>
          </p:cNvPr>
          <p:cNvSpPr>
            <a:spLocks noGrp="1"/>
          </p:cNvSpPr>
          <p:nvPr>
            <p:ph type="title"/>
          </p:nvPr>
        </p:nvSpPr>
        <p:spPr/>
        <p:txBody>
          <a:bodyPr/>
          <a:lstStyle/>
          <a:p>
            <a:r>
              <a:rPr lang="en-US" dirty="0" err="1"/>
              <a:t>MaxPooling</a:t>
            </a:r>
            <a:endParaRPr lang="ru-RU" dirty="0"/>
          </a:p>
        </p:txBody>
      </p:sp>
      <p:pic>
        <p:nvPicPr>
          <p:cNvPr id="1026" name="Picture 2" descr="Картинки по запросу max pooling">
            <a:extLst>
              <a:ext uri="{FF2B5EF4-FFF2-40B4-BE49-F238E27FC236}">
                <a16:creationId xmlns:a16="http://schemas.microsoft.com/office/drawing/2014/main" id="{1BB46541-18E4-436E-9062-AD4E784D6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938338"/>
            <a:ext cx="7143750" cy="298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21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1112" y="0"/>
            <a:ext cx="2491388"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AlexNet</a:t>
            </a:r>
            <a:r>
              <a:rPr lang="ru-RU" sz="2800" dirty="0">
                <a:latin typeface="Arial" panose="020B0604020202020204" pitchFamily="34" charset="0"/>
                <a:cs typeface="Arial" panose="020B0604020202020204" pitchFamily="34" charset="0"/>
              </a:rPr>
              <a:t> </a:t>
            </a:r>
            <a:r>
              <a:rPr lang="ru-RU" sz="2800" dirty="0"/>
              <a:t>(2012)</a:t>
            </a:r>
          </a:p>
        </p:txBody>
      </p:sp>
      <p:pic>
        <p:nvPicPr>
          <p:cNvPr id="4098" name="Picture 2" descr="https://habrastorage.org/files/4ba/dec/aa0/4badecaa0ae0422fb0d1f6c4ab4ce28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624" y="677625"/>
            <a:ext cx="10353551" cy="558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42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AD1D504-0A2C-4A0D-B385-3E701364C493}"/>
              </a:ext>
            </a:extLst>
          </p:cNvPr>
          <p:cNvPicPr>
            <a:picLocks noChangeAspect="1"/>
          </p:cNvPicPr>
          <p:nvPr/>
        </p:nvPicPr>
        <p:blipFill>
          <a:blip r:embed="rId2"/>
          <a:stretch>
            <a:fillRect/>
          </a:stretch>
        </p:blipFill>
        <p:spPr>
          <a:xfrm>
            <a:off x="2937403" y="2446866"/>
            <a:ext cx="5419725" cy="243840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Рукописный ввод 7">
                <a:extLst>
                  <a:ext uri="{FF2B5EF4-FFF2-40B4-BE49-F238E27FC236}">
                    <a16:creationId xmlns:a16="http://schemas.microsoft.com/office/drawing/2014/main" id="{A79ECA2A-CB7C-4807-A505-ABC21A71E6E1}"/>
                  </a:ext>
                </a:extLst>
              </p14:cNvPr>
              <p14:cNvContentPartPr/>
              <p14:nvPr/>
            </p14:nvContentPartPr>
            <p14:xfrm>
              <a:off x="973784" y="5784230"/>
              <a:ext cx="20160" cy="39960"/>
            </p14:xfrm>
          </p:contentPart>
        </mc:Choice>
        <mc:Fallback xmlns="">
          <p:pic>
            <p:nvPicPr>
              <p:cNvPr id="8" name="Рукописный ввод 7">
                <a:extLst>
                  <a:ext uri="{FF2B5EF4-FFF2-40B4-BE49-F238E27FC236}">
                    <a16:creationId xmlns:a16="http://schemas.microsoft.com/office/drawing/2014/main" id="{A79ECA2A-CB7C-4807-A505-ABC21A71E6E1}"/>
                  </a:ext>
                </a:extLst>
              </p:cNvPr>
              <p:cNvPicPr/>
              <p:nvPr/>
            </p:nvPicPr>
            <p:blipFill>
              <a:blip r:embed="rId4"/>
              <a:stretch>
                <a:fillRect/>
              </a:stretch>
            </p:blipFill>
            <p:spPr>
              <a:xfrm>
                <a:off x="965144" y="5775590"/>
                <a:ext cx="378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Рукописный ввод 8">
                <a:extLst>
                  <a:ext uri="{FF2B5EF4-FFF2-40B4-BE49-F238E27FC236}">
                    <a16:creationId xmlns:a16="http://schemas.microsoft.com/office/drawing/2014/main" id="{68BCF585-274E-4339-8BD9-7D62ADE2E965}"/>
                  </a:ext>
                </a:extLst>
              </p14:cNvPr>
              <p14:cNvContentPartPr/>
              <p14:nvPr/>
            </p14:nvContentPartPr>
            <p14:xfrm>
              <a:off x="149024" y="5873870"/>
              <a:ext cx="696240" cy="89640"/>
            </p14:xfrm>
          </p:contentPart>
        </mc:Choice>
        <mc:Fallback xmlns="">
          <p:pic>
            <p:nvPicPr>
              <p:cNvPr id="9" name="Рукописный ввод 8">
                <a:extLst>
                  <a:ext uri="{FF2B5EF4-FFF2-40B4-BE49-F238E27FC236}">
                    <a16:creationId xmlns:a16="http://schemas.microsoft.com/office/drawing/2014/main" id="{68BCF585-274E-4339-8BD9-7D62ADE2E965}"/>
                  </a:ext>
                </a:extLst>
              </p:cNvPr>
              <p:cNvPicPr/>
              <p:nvPr/>
            </p:nvPicPr>
            <p:blipFill>
              <a:blip r:embed="rId6"/>
              <a:stretch>
                <a:fillRect/>
              </a:stretch>
            </p:blipFill>
            <p:spPr>
              <a:xfrm>
                <a:off x="140024" y="5864870"/>
                <a:ext cx="7138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Рукописный ввод 34">
                <a:extLst>
                  <a:ext uri="{FF2B5EF4-FFF2-40B4-BE49-F238E27FC236}">
                    <a16:creationId xmlns:a16="http://schemas.microsoft.com/office/drawing/2014/main" id="{2C0D0F44-6B6B-4899-A2D9-1247CBFF167A}"/>
                  </a:ext>
                </a:extLst>
              </p14:cNvPr>
              <p14:cNvContentPartPr/>
              <p14:nvPr/>
            </p14:nvContentPartPr>
            <p14:xfrm>
              <a:off x="2673344" y="1706169"/>
              <a:ext cx="7295416" cy="3741101"/>
            </p14:xfrm>
          </p:contentPart>
        </mc:Choice>
        <mc:Fallback xmlns="">
          <p:pic>
            <p:nvPicPr>
              <p:cNvPr id="35" name="Рукописный ввод 34">
                <a:extLst>
                  <a:ext uri="{FF2B5EF4-FFF2-40B4-BE49-F238E27FC236}">
                    <a16:creationId xmlns:a16="http://schemas.microsoft.com/office/drawing/2014/main" id="{2C0D0F44-6B6B-4899-A2D9-1247CBFF167A}"/>
                  </a:ext>
                </a:extLst>
              </p:cNvPr>
              <p:cNvPicPr/>
              <p:nvPr/>
            </p:nvPicPr>
            <p:blipFill>
              <a:blip r:embed="rId8"/>
              <a:stretch>
                <a:fillRect/>
              </a:stretch>
            </p:blipFill>
            <p:spPr>
              <a:xfrm>
                <a:off x="2664704" y="1697169"/>
                <a:ext cx="7313056" cy="3758741"/>
              </a:xfrm>
              <a:prstGeom prst="rect">
                <a:avLst/>
              </a:prstGeom>
            </p:spPr>
          </p:pic>
        </mc:Fallback>
      </mc:AlternateContent>
    </p:spTree>
    <p:extLst>
      <p:ext uri="{BB962C8B-B14F-4D97-AF65-F5344CB8AC3E}">
        <p14:creationId xmlns:p14="http://schemas.microsoft.com/office/powerpoint/2010/main" val="3894359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5742406"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Inception</a:t>
            </a:r>
            <a:r>
              <a:rPr lang="ru-RU" sz="2800" dirty="0">
                <a:latin typeface="Arial" panose="020B0604020202020204" pitchFamily="34" charset="0"/>
                <a:cs typeface="Arial" panose="020B0604020202020204" pitchFamily="34" charset="0"/>
              </a:rPr>
              <a:t> от </a:t>
            </a:r>
            <a:r>
              <a:rPr lang="en-US" sz="2800" dirty="0">
                <a:latin typeface="Arial" panose="020B0604020202020204" pitchFamily="34" charset="0"/>
                <a:cs typeface="Arial" panose="020B0604020202020204" pitchFamily="34" charset="0"/>
              </a:rPr>
              <a:t>Google</a:t>
            </a:r>
            <a:r>
              <a:rPr lang="ru-RU"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(17 Sep 2014)</a:t>
            </a:r>
            <a:endParaRPr lang="ru-RU" sz="2800" dirty="0">
              <a:latin typeface="Arial" panose="020B0604020202020204" pitchFamily="34" charset="0"/>
              <a:cs typeface="Arial" panose="020B0604020202020204" pitchFamily="34" charset="0"/>
            </a:endParaRPr>
          </a:p>
        </p:txBody>
      </p:sp>
      <p:pic>
        <p:nvPicPr>
          <p:cNvPr id="29698" name="Picture 2" descr="https://habrastorage.org/files/547/d42/bd4/547d42bd4ecf47d2ba9a7e41bc083e2f.png"/>
          <p:cNvPicPr>
            <a:picLocks noChangeAspect="1" noChangeArrowheads="1"/>
          </p:cNvPicPr>
          <p:nvPr/>
        </p:nvPicPr>
        <p:blipFill rotWithShape="1">
          <a:blip r:embed="rId2">
            <a:extLst>
              <a:ext uri="{28A0092B-C50C-407E-A947-70E740481C1C}">
                <a14:useLocalDpi xmlns:a14="http://schemas.microsoft.com/office/drawing/2010/main" val="0"/>
              </a:ext>
            </a:extLst>
          </a:blip>
          <a:srcRect b="18344"/>
          <a:stretch/>
        </p:blipFill>
        <p:spPr bwMode="auto">
          <a:xfrm>
            <a:off x="231112" y="751216"/>
            <a:ext cx="11784936" cy="547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47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3916393"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ResNET</a:t>
            </a:r>
            <a:r>
              <a:rPr lang="en-US" sz="2800" dirty="0">
                <a:latin typeface="Arial" panose="020B0604020202020204" pitchFamily="34" charset="0"/>
                <a:cs typeface="Arial" panose="020B0604020202020204" pitchFamily="34" charset="0"/>
              </a:rPr>
              <a:t> (10 Dec 2015)</a:t>
            </a:r>
            <a:endParaRPr lang="ru-RU" sz="2800" dirty="0">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rotWithShape="1">
          <a:blip r:embed="rId2"/>
          <a:srcRect t="342" b="70839"/>
          <a:stretch/>
        </p:blipFill>
        <p:spPr>
          <a:xfrm>
            <a:off x="2189308" y="630960"/>
            <a:ext cx="7787320" cy="5646016"/>
          </a:xfrm>
          <a:prstGeom prst="rect">
            <a:avLst/>
          </a:prstGeom>
        </p:spPr>
      </p:pic>
    </p:spTree>
    <p:extLst>
      <p:ext uri="{BB962C8B-B14F-4D97-AF65-F5344CB8AC3E}">
        <p14:creationId xmlns:p14="http://schemas.microsoft.com/office/powerpoint/2010/main" val="588492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1112" y="0"/>
            <a:ext cx="3916393" cy="523220"/>
          </a:xfrm>
          <a:prstGeom prst="rect">
            <a:avLst/>
          </a:prstGeom>
          <a:noFill/>
        </p:spPr>
        <p:txBody>
          <a:bodyPr wrap="none" rtlCol="0">
            <a:spAutoFit/>
          </a:bodyPr>
          <a:lstStyle/>
          <a:p>
            <a:r>
              <a:rPr lang="en-US" sz="2800" dirty="0" err="1">
                <a:latin typeface="Arial" panose="020B0604020202020204" pitchFamily="34" charset="0"/>
                <a:cs typeface="Arial" panose="020B0604020202020204" pitchFamily="34" charset="0"/>
              </a:rPr>
              <a:t>ResNET</a:t>
            </a:r>
            <a:r>
              <a:rPr lang="en-US" sz="2800" dirty="0">
                <a:latin typeface="Arial" panose="020B0604020202020204" pitchFamily="34" charset="0"/>
                <a:cs typeface="Arial" panose="020B0604020202020204" pitchFamily="34" charset="0"/>
              </a:rPr>
              <a:t> (10 Dec 2015)</a:t>
            </a:r>
            <a:endParaRPr lang="ru-RU" sz="2800" dirty="0">
              <a:latin typeface="Arial" panose="020B0604020202020204" pitchFamily="34" charset="0"/>
              <a:cs typeface="Arial" panose="020B0604020202020204" pitchFamily="34" charset="0"/>
            </a:endParaRPr>
          </a:p>
        </p:txBody>
      </p:sp>
      <p:sp>
        <p:nvSpPr>
          <p:cNvPr id="2" name="Прямоугольник 1"/>
          <p:cNvSpPr/>
          <p:nvPr/>
        </p:nvSpPr>
        <p:spPr>
          <a:xfrm>
            <a:off x="380999" y="713512"/>
            <a:ext cx="11572875" cy="646331"/>
          </a:xfrm>
          <a:prstGeom prst="rect">
            <a:avLst/>
          </a:prstGeom>
        </p:spPr>
        <p:txBody>
          <a:bodyPr wrap="square">
            <a:spAutoFit/>
          </a:bodyPr>
          <a:lstStyle/>
          <a:p>
            <a:r>
              <a:rPr lang="ru-RU" dirty="0">
                <a:solidFill>
                  <a:srgbClr val="000000"/>
                </a:solidFill>
                <a:latin typeface="Verdana" panose="020B0604030504040204" pitchFamily="34" charset="0"/>
              </a:rPr>
              <a:t>Модель, с которой авторы победили на </a:t>
            </a:r>
            <a:r>
              <a:rPr lang="en-US" dirty="0">
                <a:solidFill>
                  <a:srgbClr val="000000"/>
                </a:solidFill>
                <a:latin typeface="Verdana" panose="020B0604030504040204" pitchFamily="34" charset="0"/>
              </a:rPr>
              <a:t>ImageNet</a:t>
            </a:r>
            <a:r>
              <a:rPr lang="ru-RU" dirty="0">
                <a:solidFill>
                  <a:srgbClr val="000000"/>
                </a:solidFill>
                <a:latin typeface="Verdana" panose="020B0604030504040204" pitchFamily="34" charset="0"/>
              </a:rPr>
              <a:t>, содержит меньше параметров, чем 19-слойный VGG, при глубине 152 слоя:</a:t>
            </a:r>
            <a:endParaRPr lang="ru-RU" dirty="0"/>
          </a:p>
        </p:txBody>
      </p:sp>
      <p:pic>
        <p:nvPicPr>
          <p:cNvPr id="20482" name="Picture 2" descr="https://habrastorage.org/files/99c/cb4/a51/99ccb4a516df4409b77d7b3b6144832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455093"/>
            <a:ext cx="7905750" cy="468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45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A1E7FC-1502-478E-963B-CB14F7B65F4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1DCAFEF-CB59-48B6-BCE5-DC1A4D43E07B}"/>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41684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C2E2E5-729C-445A-8E6F-3ABA85D6E4C8}"/>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031DA95A-A829-43EB-8E84-771A52C88B31}"/>
              </a:ext>
            </a:extLst>
          </p:cNvPr>
          <p:cNvPicPr>
            <a:picLocks noChangeAspect="1"/>
          </p:cNvPicPr>
          <p:nvPr/>
        </p:nvPicPr>
        <p:blipFill>
          <a:blip r:embed="rId2"/>
          <a:stretch>
            <a:fillRect/>
          </a:stretch>
        </p:blipFill>
        <p:spPr>
          <a:xfrm>
            <a:off x="1989136" y="1825625"/>
            <a:ext cx="7400925" cy="4352925"/>
          </a:xfrm>
          <a:prstGeom prst="rect">
            <a:avLst/>
          </a:prstGeom>
        </p:spPr>
      </p:pic>
    </p:spTree>
    <p:extLst>
      <p:ext uri="{BB962C8B-B14F-4D97-AF65-F5344CB8AC3E}">
        <p14:creationId xmlns:p14="http://schemas.microsoft.com/office/powerpoint/2010/main" val="277428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90E6FDD-F011-4841-B243-3E07ECD1048F}"/>
              </a:ext>
            </a:extLst>
          </p:cNvPr>
          <p:cNvPicPr>
            <a:picLocks noChangeAspect="1"/>
          </p:cNvPicPr>
          <p:nvPr/>
        </p:nvPicPr>
        <p:blipFill>
          <a:blip r:embed="rId2"/>
          <a:stretch>
            <a:fillRect/>
          </a:stretch>
        </p:blipFill>
        <p:spPr>
          <a:xfrm>
            <a:off x="3215746" y="1639887"/>
            <a:ext cx="4829175" cy="3933825"/>
          </a:xfrm>
          <a:prstGeom prst="rect">
            <a:avLst/>
          </a:prstGeom>
        </p:spPr>
      </p:pic>
      <mc:AlternateContent xmlns:mc="http://schemas.openxmlformats.org/markup-compatibility/2006" xmlns:p14="http://schemas.microsoft.com/office/powerpoint/2010/main">
        <mc:Choice Requires="p14">
          <p:contentPart p14:bwMode="auto" r:id="rId3">
            <p14:nvContentPartPr>
              <p14:cNvPr id="79" name="Рукописный ввод 78">
                <a:extLst>
                  <a:ext uri="{FF2B5EF4-FFF2-40B4-BE49-F238E27FC236}">
                    <a16:creationId xmlns:a16="http://schemas.microsoft.com/office/drawing/2014/main" id="{636437CD-EE5E-4E6D-9208-638EB3984093}"/>
                  </a:ext>
                </a:extLst>
              </p14:cNvPr>
              <p14:cNvContentPartPr/>
              <p14:nvPr/>
            </p14:nvContentPartPr>
            <p14:xfrm>
              <a:off x="3035880" y="661089"/>
              <a:ext cx="8931600" cy="5078520"/>
            </p14:xfrm>
          </p:contentPart>
        </mc:Choice>
        <mc:Fallback xmlns="">
          <p:pic>
            <p:nvPicPr>
              <p:cNvPr id="79" name="Рукописный ввод 78">
                <a:extLst>
                  <a:ext uri="{FF2B5EF4-FFF2-40B4-BE49-F238E27FC236}">
                    <a16:creationId xmlns:a16="http://schemas.microsoft.com/office/drawing/2014/main" id="{636437CD-EE5E-4E6D-9208-638EB3984093}"/>
                  </a:ext>
                </a:extLst>
              </p:cNvPr>
              <p:cNvPicPr/>
              <p:nvPr/>
            </p:nvPicPr>
            <p:blipFill>
              <a:blip r:embed="rId4"/>
              <a:stretch>
                <a:fillRect/>
              </a:stretch>
            </p:blipFill>
            <p:spPr>
              <a:xfrm>
                <a:off x="3026880" y="652449"/>
                <a:ext cx="8949239" cy="5096160"/>
              </a:xfrm>
              <a:prstGeom prst="rect">
                <a:avLst/>
              </a:prstGeom>
            </p:spPr>
          </p:pic>
        </mc:Fallback>
      </mc:AlternateContent>
    </p:spTree>
    <p:extLst>
      <p:ext uri="{BB962C8B-B14F-4D97-AF65-F5344CB8AC3E}">
        <p14:creationId xmlns:p14="http://schemas.microsoft.com/office/powerpoint/2010/main" val="157880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080571-6A35-4CFB-A621-3A2C23DFA75A}"/>
              </a:ext>
            </a:extLst>
          </p:cNvPr>
          <p:cNvSpPr>
            <a:spLocks noGrp="1"/>
          </p:cNvSpPr>
          <p:nvPr>
            <p:ph type="title"/>
          </p:nvPr>
        </p:nvSpPr>
        <p:spPr/>
        <p:txBody>
          <a:bodyPr/>
          <a:lstStyle/>
          <a:p>
            <a:r>
              <a:rPr lang="en-US" dirty="0"/>
              <a:t>Data representation as tensors</a:t>
            </a:r>
            <a:endParaRPr lang="ru-RU" dirty="0"/>
          </a:p>
        </p:txBody>
      </p:sp>
      <p:pic>
        <p:nvPicPr>
          <p:cNvPr id="6" name="Рисунок 5">
            <a:extLst>
              <a:ext uri="{FF2B5EF4-FFF2-40B4-BE49-F238E27FC236}">
                <a16:creationId xmlns:a16="http://schemas.microsoft.com/office/drawing/2014/main" id="{C0F4035A-413F-42DB-A376-C6E2FF0A7BE8}"/>
              </a:ext>
            </a:extLst>
          </p:cNvPr>
          <p:cNvPicPr>
            <a:picLocks noChangeAspect="1"/>
          </p:cNvPicPr>
          <p:nvPr/>
        </p:nvPicPr>
        <p:blipFill>
          <a:blip r:embed="rId2"/>
          <a:stretch>
            <a:fillRect/>
          </a:stretch>
        </p:blipFill>
        <p:spPr>
          <a:xfrm>
            <a:off x="3478530" y="2709862"/>
            <a:ext cx="4686300" cy="3609975"/>
          </a:xfrm>
          <a:prstGeom prst="rect">
            <a:avLst/>
          </a:prstGeom>
        </p:spPr>
      </p:pic>
      <p:sp>
        <p:nvSpPr>
          <p:cNvPr id="7" name="TextBox 6">
            <a:extLst>
              <a:ext uri="{FF2B5EF4-FFF2-40B4-BE49-F238E27FC236}">
                <a16:creationId xmlns:a16="http://schemas.microsoft.com/office/drawing/2014/main" id="{9EE103A6-BFBB-4716-86AD-A48A5605B2FE}"/>
              </a:ext>
            </a:extLst>
          </p:cNvPr>
          <p:cNvSpPr txBox="1"/>
          <p:nvPr/>
        </p:nvSpPr>
        <p:spPr>
          <a:xfrm>
            <a:off x="5076438" y="1830944"/>
            <a:ext cx="1248612" cy="369332"/>
          </a:xfrm>
          <a:prstGeom prst="rect">
            <a:avLst/>
          </a:prstGeom>
          <a:noFill/>
        </p:spPr>
        <p:txBody>
          <a:bodyPr wrap="none" rtlCol="0">
            <a:spAutoFit/>
          </a:bodyPr>
          <a:lstStyle/>
          <a:p>
            <a:r>
              <a:rPr lang="en-US" dirty="0"/>
              <a:t>Image Data</a:t>
            </a:r>
            <a:endParaRPr lang="ru-RU" dirty="0"/>
          </a:p>
        </p:txBody>
      </p:sp>
      <mc:AlternateContent xmlns:mc="http://schemas.openxmlformats.org/markup-compatibility/2006" xmlns:p14="http://schemas.microsoft.com/office/powerpoint/2010/main">
        <mc:Choice Requires="p14">
          <p:contentPart p14:bwMode="auto" r:id="rId3">
            <p14:nvContentPartPr>
              <p14:cNvPr id="29" name="Рукописный ввод 28">
                <a:extLst>
                  <a:ext uri="{FF2B5EF4-FFF2-40B4-BE49-F238E27FC236}">
                    <a16:creationId xmlns:a16="http://schemas.microsoft.com/office/drawing/2014/main" id="{73FFE8CA-74D6-4C0C-B85C-73CD7E1E18FD}"/>
                  </a:ext>
                </a:extLst>
              </p14:cNvPr>
              <p14:cNvContentPartPr/>
              <p14:nvPr/>
            </p14:nvContentPartPr>
            <p14:xfrm>
              <a:off x="9560160" y="995889"/>
              <a:ext cx="408600" cy="237600"/>
            </p14:xfrm>
          </p:contentPart>
        </mc:Choice>
        <mc:Fallback xmlns="">
          <p:pic>
            <p:nvPicPr>
              <p:cNvPr id="29" name="Рукописный ввод 28">
                <a:extLst>
                  <a:ext uri="{FF2B5EF4-FFF2-40B4-BE49-F238E27FC236}">
                    <a16:creationId xmlns:a16="http://schemas.microsoft.com/office/drawing/2014/main" id="{73FFE8CA-74D6-4C0C-B85C-73CD7E1E18FD}"/>
                  </a:ext>
                </a:extLst>
              </p:cNvPr>
              <p:cNvPicPr/>
              <p:nvPr/>
            </p:nvPicPr>
            <p:blipFill>
              <a:blip r:embed="rId4"/>
              <a:stretch>
                <a:fillRect/>
              </a:stretch>
            </p:blipFill>
            <p:spPr>
              <a:xfrm>
                <a:off x="9551520" y="986889"/>
                <a:ext cx="42624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Рукописный ввод 29">
                <a:extLst>
                  <a:ext uri="{FF2B5EF4-FFF2-40B4-BE49-F238E27FC236}">
                    <a16:creationId xmlns:a16="http://schemas.microsoft.com/office/drawing/2014/main" id="{17329760-139A-43F5-BFAC-EDAFA0A3B3FC}"/>
                  </a:ext>
                </a:extLst>
              </p14:cNvPr>
              <p14:cNvContentPartPr/>
              <p14:nvPr/>
            </p14:nvContentPartPr>
            <p14:xfrm>
              <a:off x="8784720" y="791769"/>
              <a:ext cx="636480" cy="555480"/>
            </p14:xfrm>
          </p:contentPart>
        </mc:Choice>
        <mc:Fallback xmlns="">
          <p:pic>
            <p:nvPicPr>
              <p:cNvPr id="30" name="Рукописный ввод 29">
                <a:extLst>
                  <a:ext uri="{FF2B5EF4-FFF2-40B4-BE49-F238E27FC236}">
                    <a16:creationId xmlns:a16="http://schemas.microsoft.com/office/drawing/2014/main" id="{17329760-139A-43F5-BFAC-EDAFA0A3B3FC}"/>
                  </a:ext>
                </a:extLst>
              </p:cNvPr>
              <p:cNvPicPr/>
              <p:nvPr/>
            </p:nvPicPr>
            <p:blipFill>
              <a:blip r:embed="rId6"/>
              <a:stretch>
                <a:fillRect/>
              </a:stretch>
            </p:blipFill>
            <p:spPr>
              <a:xfrm>
                <a:off x="8775720" y="782769"/>
                <a:ext cx="6541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1" name="Рукописный ввод 30">
                <a:extLst>
                  <a:ext uri="{FF2B5EF4-FFF2-40B4-BE49-F238E27FC236}">
                    <a16:creationId xmlns:a16="http://schemas.microsoft.com/office/drawing/2014/main" id="{4203203A-EFBE-4F60-9B69-FC3FA9747685}"/>
                  </a:ext>
                </a:extLst>
              </p14:cNvPr>
              <p14:cNvContentPartPr/>
              <p14:nvPr/>
            </p14:nvContentPartPr>
            <p14:xfrm>
              <a:off x="6629400" y="759009"/>
              <a:ext cx="1845360" cy="564480"/>
            </p14:xfrm>
          </p:contentPart>
        </mc:Choice>
        <mc:Fallback xmlns="">
          <p:pic>
            <p:nvPicPr>
              <p:cNvPr id="31" name="Рукописный ввод 30">
                <a:extLst>
                  <a:ext uri="{FF2B5EF4-FFF2-40B4-BE49-F238E27FC236}">
                    <a16:creationId xmlns:a16="http://schemas.microsoft.com/office/drawing/2014/main" id="{4203203A-EFBE-4F60-9B69-FC3FA9747685}"/>
                  </a:ext>
                </a:extLst>
              </p:cNvPr>
              <p:cNvPicPr/>
              <p:nvPr/>
            </p:nvPicPr>
            <p:blipFill>
              <a:blip r:embed="rId8"/>
              <a:stretch>
                <a:fillRect/>
              </a:stretch>
            </p:blipFill>
            <p:spPr>
              <a:xfrm>
                <a:off x="6620400" y="750369"/>
                <a:ext cx="186300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Рукописный ввод 31">
                <a:extLst>
                  <a:ext uri="{FF2B5EF4-FFF2-40B4-BE49-F238E27FC236}">
                    <a16:creationId xmlns:a16="http://schemas.microsoft.com/office/drawing/2014/main" id="{10633BC3-4D70-45E8-8B9F-5EF4A7648101}"/>
                  </a:ext>
                </a:extLst>
              </p14:cNvPr>
              <p14:cNvContentPartPr/>
              <p14:nvPr/>
            </p14:nvContentPartPr>
            <p14:xfrm>
              <a:off x="6882480" y="1501689"/>
              <a:ext cx="3370680" cy="58680"/>
            </p14:xfrm>
          </p:contentPart>
        </mc:Choice>
        <mc:Fallback xmlns="">
          <p:pic>
            <p:nvPicPr>
              <p:cNvPr id="32" name="Рукописный ввод 31">
                <a:extLst>
                  <a:ext uri="{FF2B5EF4-FFF2-40B4-BE49-F238E27FC236}">
                    <a16:creationId xmlns:a16="http://schemas.microsoft.com/office/drawing/2014/main" id="{10633BC3-4D70-45E8-8B9F-5EF4A7648101}"/>
                  </a:ext>
                </a:extLst>
              </p:cNvPr>
              <p:cNvPicPr/>
              <p:nvPr/>
            </p:nvPicPr>
            <p:blipFill>
              <a:blip r:embed="rId10"/>
              <a:stretch>
                <a:fillRect/>
              </a:stretch>
            </p:blipFill>
            <p:spPr>
              <a:xfrm>
                <a:off x="6873480" y="1492689"/>
                <a:ext cx="33883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1" name="Рукописный ввод 90">
                <a:extLst>
                  <a:ext uri="{FF2B5EF4-FFF2-40B4-BE49-F238E27FC236}">
                    <a16:creationId xmlns:a16="http://schemas.microsoft.com/office/drawing/2014/main" id="{24972CDF-883E-4EA0-AC91-A6239BDE64B2}"/>
                  </a:ext>
                </a:extLst>
              </p14:cNvPr>
              <p14:cNvContentPartPr/>
              <p14:nvPr/>
            </p14:nvContentPartPr>
            <p14:xfrm>
              <a:off x="2342160" y="2261289"/>
              <a:ext cx="9765000" cy="4229640"/>
            </p14:xfrm>
          </p:contentPart>
        </mc:Choice>
        <mc:Fallback xmlns="">
          <p:pic>
            <p:nvPicPr>
              <p:cNvPr id="91" name="Рукописный ввод 90">
                <a:extLst>
                  <a:ext uri="{FF2B5EF4-FFF2-40B4-BE49-F238E27FC236}">
                    <a16:creationId xmlns:a16="http://schemas.microsoft.com/office/drawing/2014/main" id="{24972CDF-883E-4EA0-AC91-A6239BDE64B2}"/>
                  </a:ext>
                </a:extLst>
              </p:cNvPr>
              <p:cNvPicPr/>
              <p:nvPr/>
            </p:nvPicPr>
            <p:blipFill>
              <a:blip r:embed="rId12"/>
              <a:stretch>
                <a:fillRect/>
              </a:stretch>
            </p:blipFill>
            <p:spPr>
              <a:xfrm>
                <a:off x="2333520" y="2252649"/>
                <a:ext cx="9782640" cy="4247280"/>
              </a:xfrm>
              <a:prstGeom prst="rect">
                <a:avLst/>
              </a:prstGeom>
            </p:spPr>
          </p:pic>
        </mc:Fallback>
      </mc:AlternateContent>
    </p:spTree>
    <p:extLst>
      <p:ext uri="{BB962C8B-B14F-4D97-AF65-F5344CB8AC3E}">
        <p14:creationId xmlns:p14="http://schemas.microsoft.com/office/powerpoint/2010/main" val="401314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7" name="Рукописный ввод 16">
                <a:extLst>
                  <a:ext uri="{FF2B5EF4-FFF2-40B4-BE49-F238E27FC236}">
                    <a16:creationId xmlns:a16="http://schemas.microsoft.com/office/drawing/2014/main" id="{C880370A-F4D4-43B7-8CB7-182FCCEB2C8A}"/>
                  </a:ext>
                </a:extLst>
              </p14:cNvPr>
              <p14:cNvContentPartPr/>
              <p14:nvPr/>
            </p14:nvContentPartPr>
            <p14:xfrm>
              <a:off x="269280" y="702129"/>
              <a:ext cx="4237920" cy="2743200"/>
            </p14:xfrm>
          </p:contentPart>
        </mc:Choice>
        <mc:Fallback xmlns="">
          <p:pic>
            <p:nvPicPr>
              <p:cNvPr id="17" name="Рукописный ввод 16">
                <a:extLst>
                  <a:ext uri="{FF2B5EF4-FFF2-40B4-BE49-F238E27FC236}">
                    <a16:creationId xmlns:a16="http://schemas.microsoft.com/office/drawing/2014/main" id="{C880370A-F4D4-43B7-8CB7-182FCCEB2C8A}"/>
                  </a:ext>
                </a:extLst>
              </p:cNvPr>
              <p:cNvPicPr/>
              <p:nvPr/>
            </p:nvPicPr>
            <p:blipFill>
              <a:blip r:embed="rId3"/>
              <a:stretch>
                <a:fillRect/>
              </a:stretch>
            </p:blipFill>
            <p:spPr>
              <a:xfrm>
                <a:off x="260279" y="693129"/>
                <a:ext cx="4255561" cy="2760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Рукописный ввод 26">
                <a:extLst>
                  <a:ext uri="{FF2B5EF4-FFF2-40B4-BE49-F238E27FC236}">
                    <a16:creationId xmlns:a16="http://schemas.microsoft.com/office/drawing/2014/main" id="{1385E673-3910-4831-B5FE-8F447D93500D}"/>
                  </a:ext>
                </a:extLst>
              </p14:cNvPr>
              <p14:cNvContentPartPr/>
              <p14:nvPr/>
            </p14:nvContentPartPr>
            <p14:xfrm>
              <a:off x="5404680" y="627609"/>
              <a:ext cx="1551600" cy="491040"/>
            </p14:xfrm>
          </p:contentPart>
        </mc:Choice>
        <mc:Fallback xmlns="">
          <p:pic>
            <p:nvPicPr>
              <p:cNvPr id="27" name="Рукописный ввод 26">
                <a:extLst>
                  <a:ext uri="{FF2B5EF4-FFF2-40B4-BE49-F238E27FC236}">
                    <a16:creationId xmlns:a16="http://schemas.microsoft.com/office/drawing/2014/main" id="{1385E673-3910-4831-B5FE-8F447D93500D}"/>
                  </a:ext>
                </a:extLst>
              </p:cNvPr>
              <p:cNvPicPr/>
              <p:nvPr/>
            </p:nvPicPr>
            <p:blipFill>
              <a:blip r:embed="rId5"/>
              <a:stretch>
                <a:fillRect/>
              </a:stretch>
            </p:blipFill>
            <p:spPr>
              <a:xfrm>
                <a:off x="5395680" y="618969"/>
                <a:ext cx="156924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0" name="Рукописный ввод 29">
                <a:extLst>
                  <a:ext uri="{FF2B5EF4-FFF2-40B4-BE49-F238E27FC236}">
                    <a16:creationId xmlns:a16="http://schemas.microsoft.com/office/drawing/2014/main" id="{CB5E3C34-433A-44F2-9D11-72DC943D67BC}"/>
                  </a:ext>
                </a:extLst>
              </p14:cNvPr>
              <p14:cNvContentPartPr/>
              <p14:nvPr/>
            </p14:nvContentPartPr>
            <p14:xfrm>
              <a:off x="5992560" y="1493769"/>
              <a:ext cx="196200" cy="24840"/>
            </p14:xfrm>
          </p:contentPart>
        </mc:Choice>
        <mc:Fallback xmlns="">
          <p:pic>
            <p:nvPicPr>
              <p:cNvPr id="30" name="Рукописный ввод 29">
                <a:extLst>
                  <a:ext uri="{FF2B5EF4-FFF2-40B4-BE49-F238E27FC236}">
                    <a16:creationId xmlns:a16="http://schemas.microsoft.com/office/drawing/2014/main" id="{CB5E3C34-433A-44F2-9D11-72DC943D67BC}"/>
                  </a:ext>
                </a:extLst>
              </p:cNvPr>
              <p:cNvPicPr/>
              <p:nvPr/>
            </p:nvPicPr>
            <p:blipFill>
              <a:blip r:embed="rId7"/>
              <a:stretch>
                <a:fillRect/>
              </a:stretch>
            </p:blipFill>
            <p:spPr>
              <a:xfrm>
                <a:off x="5983560" y="1485129"/>
                <a:ext cx="21384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Рукописный ввод 30">
                <a:extLst>
                  <a:ext uri="{FF2B5EF4-FFF2-40B4-BE49-F238E27FC236}">
                    <a16:creationId xmlns:a16="http://schemas.microsoft.com/office/drawing/2014/main" id="{36B48B05-C89D-49C7-8D4D-ACE1B0FBEDB5}"/>
                  </a:ext>
                </a:extLst>
              </p14:cNvPr>
              <p14:cNvContentPartPr/>
              <p14:nvPr/>
            </p14:nvContentPartPr>
            <p14:xfrm>
              <a:off x="5216760" y="1435809"/>
              <a:ext cx="628920" cy="294480"/>
            </p14:xfrm>
          </p:contentPart>
        </mc:Choice>
        <mc:Fallback xmlns="">
          <p:pic>
            <p:nvPicPr>
              <p:cNvPr id="31" name="Рукописный ввод 30">
                <a:extLst>
                  <a:ext uri="{FF2B5EF4-FFF2-40B4-BE49-F238E27FC236}">
                    <a16:creationId xmlns:a16="http://schemas.microsoft.com/office/drawing/2014/main" id="{36B48B05-C89D-49C7-8D4D-ACE1B0FBEDB5}"/>
                  </a:ext>
                </a:extLst>
              </p:cNvPr>
              <p:cNvPicPr/>
              <p:nvPr/>
            </p:nvPicPr>
            <p:blipFill>
              <a:blip r:embed="rId9"/>
              <a:stretch>
                <a:fillRect/>
              </a:stretch>
            </p:blipFill>
            <p:spPr>
              <a:xfrm>
                <a:off x="5208125" y="1427169"/>
                <a:ext cx="64655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Рукописный ввод 31">
                <a:extLst>
                  <a:ext uri="{FF2B5EF4-FFF2-40B4-BE49-F238E27FC236}">
                    <a16:creationId xmlns:a16="http://schemas.microsoft.com/office/drawing/2014/main" id="{0CF597D8-2B9B-4274-80E2-9192FFCE6D63}"/>
                  </a:ext>
                </a:extLst>
              </p14:cNvPr>
              <p14:cNvContentPartPr/>
              <p14:nvPr/>
            </p14:nvContentPartPr>
            <p14:xfrm>
              <a:off x="6474240" y="1324929"/>
              <a:ext cx="269640" cy="267840"/>
            </p14:xfrm>
          </p:contentPart>
        </mc:Choice>
        <mc:Fallback xmlns="">
          <p:pic>
            <p:nvPicPr>
              <p:cNvPr id="32" name="Рукописный ввод 31">
                <a:extLst>
                  <a:ext uri="{FF2B5EF4-FFF2-40B4-BE49-F238E27FC236}">
                    <a16:creationId xmlns:a16="http://schemas.microsoft.com/office/drawing/2014/main" id="{0CF597D8-2B9B-4274-80E2-9192FFCE6D63}"/>
                  </a:ext>
                </a:extLst>
              </p:cNvPr>
              <p:cNvPicPr/>
              <p:nvPr/>
            </p:nvPicPr>
            <p:blipFill>
              <a:blip r:embed="rId11"/>
              <a:stretch>
                <a:fillRect/>
              </a:stretch>
            </p:blipFill>
            <p:spPr>
              <a:xfrm>
                <a:off x="6465240" y="1315929"/>
                <a:ext cx="287280" cy="285480"/>
              </a:xfrm>
              <a:prstGeom prst="rect">
                <a:avLst/>
              </a:prstGeom>
            </p:spPr>
          </p:pic>
        </mc:Fallback>
      </mc:AlternateContent>
    </p:spTree>
    <p:extLst>
      <p:ext uri="{BB962C8B-B14F-4D97-AF65-F5344CB8AC3E}">
        <p14:creationId xmlns:p14="http://schemas.microsoft.com/office/powerpoint/2010/main" val="151613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35" name="Рукописный ввод 134">
                <a:extLst>
                  <a:ext uri="{FF2B5EF4-FFF2-40B4-BE49-F238E27FC236}">
                    <a16:creationId xmlns:a16="http://schemas.microsoft.com/office/drawing/2014/main" id="{5F8AE3A6-D7F2-4B07-B14A-DB1E5DCB4D30}"/>
                  </a:ext>
                </a:extLst>
              </p14:cNvPr>
              <p14:cNvContentPartPr/>
              <p14:nvPr/>
            </p14:nvContentPartPr>
            <p14:xfrm>
              <a:off x="1028160" y="865209"/>
              <a:ext cx="10345680" cy="5037840"/>
            </p14:xfrm>
          </p:contentPart>
        </mc:Choice>
        <mc:Fallback xmlns="">
          <p:pic>
            <p:nvPicPr>
              <p:cNvPr id="135" name="Рукописный ввод 134">
                <a:extLst>
                  <a:ext uri="{FF2B5EF4-FFF2-40B4-BE49-F238E27FC236}">
                    <a16:creationId xmlns:a16="http://schemas.microsoft.com/office/drawing/2014/main" id="{5F8AE3A6-D7F2-4B07-B14A-DB1E5DCB4D30}"/>
                  </a:ext>
                </a:extLst>
              </p:cNvPr>
              <p:cNvPicPr/>
              <p:nvPr/>
            </p:nvPicPr>
            <p:blipFill>
              <a:blip r:embed="rId3"/>
              <a:stretch>
                <a:fillRect/>
              </a:stretch>
            </p:blipFill>
            <p:spPr>
              <a:xfrm>
                <a:off x="1019160" y="856569"/>
                <a:ext cx="10363320" cy="5055480"/>
              </a:xfrm>
              <a:prstGeom prst="rect">
                <a:avLst/>
              </a:prstGeom>
            </p:spPr>
          </p:pic>
        </mc:Fallback>
      </mc:AlternateContent>
    </p:spTree>
    <p:extLst>
      <p:ext uri="{BB962C8B-B14F-4D97-AF65-F5344CB8AC3E}">
        <p14:creationId xmlns:p14="http://schemas.microsoft.com/office/powerpoint/2010/main" val="252073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6E3A4F-BA5C-460D-B218-1F164A9E88D1}"/>
              </a:ext>
            </a:extLst>
          </p:cNvPr>
          <p:cNvSpPr>
            <a:spLocks noGrp="1"/>
          </p:cNvSpPr>
          <p:nvPr>
            <p:ph type="title"/>
          </p:nvPr>
        </p:nvSpPr>
        <p:spPr/>
        <p:txBody>
          <a:bodyPr/>
          <a:lstStyle/>
          <a:p>
            <a:r>
              <a:rPr lang="en-US" dirty="0" err="1"/>
              <a:t>Keras</a:t>
            </a:r>
            <a:r>
              <a:rPr lang="en-US" dirty="0"/>
              <a:t> Library</a:t>
            </a:r>
            <a:endParaRPr lang="ru-RU" dirty="0"/>
          </a:p>
        </p:txBody>
      </p:sp>
      <p:pic>
        <p:nvPicPr>
          <p:cNvPr id="4" name="Рисунок 3">
            <a:extLst>
              <a:ext uri="{FF2B5EF4-FFF2-40B4-BE49-F238E27FC236}">
                <a16:creationId xmlns:a16="http://schemas.microsoft.com/office/drawing/2014/main" id="{E530D970-89D0-4E13-9724-80A904972905}"/>
              </a:ext>
            </a:extLst>
          </p:cNvPr>
          <p:cNvPicPr>
            <a:picLocks noChangeAspect="1"/>
          </p:cNvPicPr>
          <p:nvPr/>
        </p:nvPicPr>
        <p:blipFill>
          <a:blip r:embed="rId2"/>
          <a:stretch>
            <a:fillRect/>
          </a:stretch>
        </p:blipFill>
        <p:spPr>
          <a:xfrm>
            <a:off x="4229100" y="2433637"/>
            <a:ext cx="3733800" cy="199072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63ECFB0E-A67E-4111-9346-A8278F651ACE}"/>
                  </a:ext>
                </a:extLst>
              </p14:cNvPr>
              <p14:cNvContentPartPr/>
              <p14:nvPr/>
            </p14:nvContentPartPr>
            <p14:xfrm>
              <a:off x="7953120" y="3175689"/>
              <a:ext cx="840240" cy="155520"/>
            </p14:xfrm>
          </p:contentPart>
        </mc:Choice>
        <mc:Fallback xmlns="">
          <p:pic>
            <p:nvPicPr>
              <p:cNvPr id="6" name="Рукописный ввод 5">
                <a:extLst>
                  <a:ext uri="{FF2B5EF4-FFF2-40B4-BE49-F238E27FC236}">
                    <a16:creationId xmlns:a16="http://schemas.microsoft.com/office/drawing/2014/main" id="{63ECFB0E-A67E-4111-9346-A8278F651ACE}"/>
                  </a:ext>
                </a:extLst>
              </p:cNvPr>
              <p:cNvPicPr/>
              <p:nvPr/>
            </p:nvPicPr>
            <p:blipFill>
              <a:blip r:embed="rId4"/>
              <a:stretch>
                <a:fillRect/>
              </a:stretch>
            </p:blipFill>
            <p:spPr>
              <a:xfrm>
                <a:off x="7944476" y="3167049"/>
                <a:ext cx="857888"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Рукописный ввод 8">
                <a:extLst>
                  <a:ext uri="{FF2B5EF4-FFF2-40B4-BE49-F238E27FC236}">
                    <a16:creationId xmlns:a16="http://schemas.microsoft.com/office/drawing/2014/main" id="{62CDEE27-8AB8-411C-A0BF-089D1F95CBCC}"/>
                  </a:ext>
                </a:extLst>
              </p14:cNvPr>
              <p14:cNvContentPartPr/>
              <p14:nvPr/>
            </p14:nvContentPartPr>
            <p14:xfrm>
              <a:off x="4939200" y="4517049"/>
              <a:ext cx="98280" cy="333000"/>
            </p14:xfrm>
          </p:contentPart>
        </mc:Choice>
        <mc:Fallback xmlns="">
          <p:pic>
            <p:nvPicPr>
              <p:cNvPr id="9" name="Рукописный ввод 8">
                <a:extLst>
                  <a:ext uri="{FF2B5EF4-FFF2-40B4-BE49-F238E27FC236}">
                    <a16:creationId xmlns:a16="http://schemas.microsoft.com/office/drawing/2014/main" id="{62CDEE27-8AB8-411C-A0BF-089D1F95CBCC}"/>
                  </a:ext>
                </a:extLst>
              </p:cNvPr>
              <p:cNvPicPr/>
              <p:nvPr/>
            </p:nvPicPr>
            <p:blipFill>
              <a:blip r:embed="rId6"/>
              <a:stretch>
                <a:fillRect/>
              </a:stretch>
            </p:blipFill>
            <p:spPr>
              <a:xfrm>
                <a:off x="4930560" y="4508049"/>
                <a:ext cx="1159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Рукописный ввод 9">
                <a:extLst>
                  <a:ext uri="{FF2B5EF4-FFF2-40B4-BE49-F238E27FC236}">
                    <a16:creationId xmlns:a16="http://schemas.microsoft.com/office/drawing/2014/main" id="{9ADDC666-89F7-47A3-985E-2FF44DCAE225}"/>
                  </a:ext>
                </a:extLst>
              </p14:cNvPr>
              <p14:cNvContentPartPr/>
              <p14:nvPr/>
            </p14:nvContentPartPr>
            <p14:xfrm>
              <a:off x="7053840" y="4400409"/>
              <a:ext cx="41040" cy="400320"/>
            </p14:xfrm>
          </p:contentPart>
        </mc:Choice>
        <mc:Fallback xmlns="">
          <p:pic>
            <p:nvPicPr>
              <p:cNvPr id="10" name="Рукописный ввод 9">
                <a:extLst>
                  <a:ext uri="{FF2B5EF4-FFF2-40B4-BE49-F238E27FC236}">
                    <a16:creationId xmlns:a16="http://schemas.microsoft.com/office/drawing/2014/main" id="{9ADDC666-89F7-47A3-985E-2FF44DCAE225}"/>
                  </a:ext>
                </a:extLst>
              </p:cNvPr>
              <p:cNvPicPr/>
              <p:nvPr/>
            </p:nvPicPr>
            <p:blipFill>
              <a:blip r:embed="rId8"/>
              <a:stretch>
                <a:fillRect/>
              </a:stretch>
            </p:blipFill>
            <p:spPr>
              <a:xfrm>
                <a:off x="7045200" y="4391409"/>
                <a:ext cx="5868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Рукописный ввод 12">
                <a:extLst>
                  <a:ext uri="{FF2B5EF4-FFF2-40B4-BE49-F238E27FC236}">
                    <a16:creationId xmlns:a16="http://schemas.microsoft.com/office/drawing/2014/main" id="{F049606F-F67B-46E1-8DC8-990390B1A867}"/>
                  </a:ext>
                </a:extLst>
              </p14:cNvPr>
              <p14:cNvContentPartPr/>
              <p14:nvPr/>
            </p14:nvContentPartPr>
            <p14:xfrm>
              <a:off x="7984440" y="2611569"/>
              <a:ext cx="765360" cy="172440"/>
            </p14:xfrm>
          </p:contentPart>
        </mc:Choice>
        <mc:Fallback xmlns="">
          <p:pic>
            <p:nvPicPr>
              <p:cNvPr id="13" name="Рукописный ввод 12">
                <a:extLst>
                  <a:ext uri="{FF2B5EF4-FFF2-40B4-BE49-F238E27FC236}">
                    <a16:creationId xmlns:a16="http://schemas.microsoft.com/office/drawing/2014/main" id="{F049606F-F67B-46E1-8DC8-990390B1A867}"/>
                  </a:ext>
                </a:extLst>
              </p:cNvPr>
              <p:cNvPicPr/>
              <p:nvPr/>
            </p:nvPicPr>
            <p:blipFill>
              <a:blip r:embed="rId10"/>
              <a:stretch>
                <a:fillRect/>
              </a:stretch>
            </p:blipFill>
            <p:spPr>
              <a:xfrm>
                <a:off x="7975440" y="2602929"/>
                <a:ext cx="783000" cy="190080"/>
              </a:xfrm>
              <a:prstGeom prst="rect">
                <a:avLst/>
              </a:prstGeom>
            </p:spPr>
          </p:pic>
        </mc:Fallback>
      </mc:AlternateContent>
    </p:spTree>
    <p:extLst>
      <p:ext uri="{BB962C8B-B14F-4D97-AF65-F5344CB8AC3E}">
        <p14:creationId xmlns:p14="http://schemas.microsoft.com/office/powerpoint/2010/main" val="486748769"/>
      </p:ext>
    </p:extLst>
  </p:cSld>
  <p:clrMapOvr>
    <a:masterClrMapping/>
  </p:clrMapOvr>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797</TotalTime>
  <Words>738</Words>
  <Application>Microsoft Office PowerPoint</Application>
  <PresentationFormat>Широкоэкранный</PresentationFormat>
  <Paragraphs>71</Paragraphs>
  <Slides>33</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33</vt:i4>
      </vt:variant>
    </vt:vector>
  </HeadingPairs>
  <TitlesOfParts>
    <vt:vector size="38" baseType="lpstr">
      <vt:lpstr>Arial</vt:lpstr>
      <vt:lpstr>Calibri</vt:lpstr>
      <vt:lpstr>Calibri Light</vt:lpstr>
      <vt:lpstr>Verdana</vt:lpstr>
      <vt:lpstr>1_Тема Office</vt:lpstr>
      <vt:lpstr>Keras  and basics of  Deep Learning</vt:lpstr>
      <vt:lpstr>Презентация PowerPoint</vt:lpstr>
      <vt:lpstr>Презентация PowerPoint</vt:lpstr>
      <vt:lpstr>Презентация PowerPoint</vt:lpstr>
      <vt:lpstr>Презентация PowerPoint</vt:lpstr>
      <vt:lpstr>Data representation as tensors</vt:lpstr>
      <vt:lpstr>Презентация PowerPoint</vt:lpstr>
      <vt:lpstr>Презентация PowerPoint</vt:lpstr>
      <vt:lpstr>Keras Library</vt:lpstr>
      <vt:lpstr>Activation functions</vt:lpstr>
      <vt:lpstr>Example. Three-layer network</vt:lpstr>
      <vt:lpstr>Plotting training and validation loss</vt:lpstr>
      <vt:lpstr>Training and validation accuracy</vt:lpstr>
      <vt:lpstr>K-fold cross-validation</vt:lpstr>
      <vt:lpstr>Презентация PowerPoint</vt:lpstr>
      <vt:lpstr>Презентация PowerPoint</vt:lpstr>
      <vt:lpstr>Data preprocessing</vt:lpstr>
      <vt:lpstr>Data preprocessing. Vectorization</vt:lpstr>
      <vt:lpstr>Data preprocessing. Value normalization</vt:lpstr>
      <vt:lpstr>Data preprocessing. Missing values</vt:lpstr>
      <vt:lpstr>Feature engineering</vt:lpstr>
      <vt:lpstr>Overfitting avoidance</vt:lpstr>
      <vt:lpstr>The universal workflow of machine learning</vt:lpstr>
      <vt:lpstr>Last-layer activation</vt:lpstr>
      <vt:lpstr>Deep Learning. Convolution</vt:lpstr>
      <vt:lpstr>Convolution properties</vt:lpstr>
      <vt:lpstr>How it works?</vt:lpstr>
      <vt:lpstr>MaxPooling</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Svyatov</dc:creator>
  <cp:lastModifiedBy>Kirill Svyatov</cp:lastModifiedBy>
  <cp:revision>25</cp:revision>
  <dcterms:created xsi:type="dcterms:W3CDTF">2018-02-25T09:32:17Z</dcterms:created>
  <dcterms:modified xsi:type="dcterms:W3CDTF">2018-02-26T11:40:05Z</dcterms:modified>
</cp:coreProperties>
</file>