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81646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2a81646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2a81646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62a81646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62a81646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62a81646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ast-mile-congestion.github.io/" TargetMode="External"/><Relationship Id="rId4" Type="http://schemas.openxmlformats.org/officeDocument/2006/relationships/hyperlink" Target="https://ihr.iijlab.net/ihr/en-us/covid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COVID-19 on Last-mile Latency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Romain Fontugne</a:t>
            </a:r>
            <a:r>
              <a:rPr baseline="30000" lang="en"/>
              <a:t>1</a:t>
            </a:r>
            <a:r>
              <a:rPr lang="en"/>
              <a:t>,  Anant Shah</a:t>
            </a:r>
            <a:r>
              <a:rPr baseline="30000" lang="en"/>
              <a:t>2</a:t>
            </a:r>
            <a:r>
              <a:rPr lang="en"/>
              <a:t>, Kenjiro Cho</a:t>
            </a:r>
            <a:r>
              <a:rPr baseline="30000" lang="en"/>
              <a:t>1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baseline="30000" lang="en"/>
              <a:t>1</a:t>
            </a:r>
            <a:r>
              <a:rPr lang="en"/>
              <a:t>IIJ Research Lab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baseline="30000" lang="en"/>
              <a:t>2</a:t>
            </a:r>
            <a:r>
              <a:rPr lang="en"/>
              <a:t>Verizon Digital Media Services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Last mile latency (RIPE Atlas)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651" y="2652361"/>
            <a:ext cx="2921375" cy="219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59301"/>
            <a:ext cx="2921375" cy="21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275" y="508700"/>
            <a:ext cx="2999750" cy="224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3000" y="507950"/>
            <a:ext cx="2921375" cy="219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>
            <a:off x="1169400" y="1360625"/>
            <a:ext cx="153390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280775" y="946375"/>
            <a:ext cx="12075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delay </a:t>
            </a:r>
            <a:br>
              <a:rPr lang="en"/>
            </a:br>
            <a:r>
              <a:rPr lang="en"/>
              <a:t>Increase during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daytime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3376329" y="3878369"/>
            <a:ext cx="811500" cy="7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3512975" y="4636325"/>
            <a:ext cx="2258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last-mile delays during lockdown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 flipH="1">
            <a:off x="4642025" y="3567425"/>
            <a:ext cx="604500" cy="10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" name="Google Shape;70;p14"/>
          <p:cNvCxnSpPr>
            <a:endCxn id="71" idx="1"/>
          </p:cNvCxnSpPr>
          <p:nvPr/>
        </p:nvCxnSpPr>
        <p:spPr>
          <a:xfrm flipH="1" rot="10800000">
            <a:off x="6552750" y="1278925"/>
            <a:ext cx="102660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7579350" y="946375"/>
            <a:ext cx="1177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last-mile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congestion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75" y="6367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825" y="636725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Throughput in Japan (MLab ndt 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 flipH="1">
            <a:off x="1360975" y="3761875"/>
            <a:ext cx="390000" cy="9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1374775" y="3809750"/>
            <a:ext cx="8961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389875" y="4664575"/>
            <a:ext cx="7433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Two drops per day during stay-at-home (up to 50% decrease during daytime)</a:t>
            </a:r>
            <a:endParaRPr sz="1600">
              <a:solidFill>
                <a:srgbClr val="FF0000"/>
              </a:solidFill>
            </a:endParaRPr>
          </a:p>
        </p:txBody>
      </p:sp>
      <p:cxnSp>
        <p:nvCxnSpPr>
          <p:cNvPr id="82" name="Google Shape;82;p15"/>
          <p:cNvCxnSpPr/>
          <p:nvPr/>
        </p:nvCxnSpPr>
        <p:spPr>
          <a:xfrm flipH="1" rot="10800000">
            <a:off x="7823725" y="1614175"/>
            <a:ext cx="6429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8364075" y="1422675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</a:t>
            </a:r>
            <a:br>
              <a:rPr lang="en"/>
            </a:b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COVID!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579975" y="745525"/>
            <a:ext cx="3939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NTT OCN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19950" y="745525"/>
            <a:ext cx="964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Softbank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 flipH="1">
            <a:off x="5930050" y="3333000"/>
            <a:ext cx="201000" cy="13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 flipH="1">
            <a:off x="5943725" y="3857625"/>
            <a:ext cx="89610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000075"/>
            <a:ext cx="791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Overall 55% more ASN with higher last-mile latencies during COVID-19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(RIPE Atlas)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 Japan: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Clear t</a:t>
            </a:r>
            <a:r>
              <a:rPr lang="en">
                <a:solidFill>
                  <a:srgbClr val="000000"/>
                </a:solidFill>
              </a:rPr>
              <a:t>hroughput drop and increased last-mile latency during stay-at-home measures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Last-mile congestion on legacy network (PPPoE)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Mobile network unaffected (throughput)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See also: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https://last-mile-congestion.github.io/</a:t>
            </a:r>
            <a:r>
              <a:rPr lang="en">
                <a:solidFill>
                  <a:srgbClr val="000000"/>
                </a:solidFill>
              </a:rPr>
              <a:t> (paper and more results)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https://ihr.iijlab.net/ihr/en-us/covid19</a:t>
            </a:r>
            <a:r>
              <a:rPr lang="en">
                <a:solidFill>
                  <a:srgbClr val="000000"/>
                </a:solidFill>
              </a:rPr>
              <a:t> (inter-domain latency)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