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E5F4AF4-7E9C-4969-93F9-FB7FAFAF098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11/13/20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2FBED54-C76F-460D-95D2-3B97358AB8F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838080" y="365040"/>
            <a:ext cx="10151280" cy="1141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Current trends, future Internet resilience?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6417720" y="250596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>
            <a:off x="2540160" y="189648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"/>
          <p:cNvSpPr/>
          <p:nvPr/>
        </p:nvSpPr>
        <p:spPr>
          <a:xfrm>
            <a:off x="1811880" y="204876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5"/>
          <p:cNvSpPr/>
          <p:nvPr/>
        </p:nvSpPr>
        <p:spPr>
          <a:xfrm>
            <a:off x="677160" y="1506960"/>
            <a:ext cx="11090880" cy="49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Could current trends impact future ‘black swan’ events?</a:t>
            </a:r>
            <a:endParaRPr b="0" lang="en-GB" sz="2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As we have seen, the Internet coped well during the first half of the pandemic</a:t>
            </a:r>
            <a:endParaRPr b="0" lang="en-GB" sz="2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Trends</a:t>
            </a:r>
            <a:endParaRPr b="0" lang="en-GB" sz="22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DoH</a:t>
            </a:r>
            <a:endParaRPr b="0" lang="en-GB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eSNI via ECH</a:t>
            </a:r>
            <a:endParaRPr b="0" lang="en-GB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Digital Sovereignty </a:t>
            </a:r>
            <a:endParaRPr b="0" lang="en-GB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An example – VPNs</a:t>
            </a:r>
            <a:endParaRPr b="0" lang="en-GB" sz="2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What should we do?</a:t>
            </a:r>
            <a:endParaRPr b="0" lang="en-GB" sz="22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Take into account consolidation and global Internet resilience</a:t>
            </a:r>
            <a:endParaRPr b="0" lang="en-GB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Ensure security and privacy</a:t>
            </a:r>
            <a:endParaRPr b="0" lang="en-GB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Involve all stakeholders (RFC 8890)</a:t>
            </a:r>
            <a:endParaRPr b="0" lang="en-GB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Future research in opportunities in IAB, IRTF, IETF </a:t>
            </a:r>
            <a:endParaRPr b="0" lang="en-GB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</a:rPr>
              <a:t>Without action, there is a risk that Internet resilience will go into decline?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LibreOffice/7.0.2.2$Linux_X86_64 LibreOffice_project/00$Build-2</Application>
  <Words>94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2020-11-12T12:43:43Z</dcterms:created>
  <dc:creator>Dominique Lazanski</dc:creator>
  <dc:description/>
  <dc:language>en-GB</dc:language>
  <cp:lastModifiedBy/>
  <dcterms:modified xsi:type="dcterms:W3CDTF">2020-11-13T14:00:42Z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