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pad.riseup.net/p/covid19networkimpacts" TargetMode="External"/><Relationship Id="rId2" Type="http://schemas.openxmlformats.org/officeDocument/2006/relationships/hyperlink" Target="https://www.iab.org/activities/workshops/covid-19-network-impacts-workshop-2020/" TargetMode="External"/><Relationship Id="rId3" Type="http://schemas.openxmlformats.org/officeDocument/2006/relationships/hyperlink" Target="https://github.com/intarchboard/covid19-workshop" TargetMode="External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COVID-19 Network Impacts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IAB Workshop (Day 3)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Nov 13, 2020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380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Agenda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164600"/>
            <a:ext cx="10513800" cy="50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1400-1450ish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dscp (we solved that one:-)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pandemic security effects (both directions)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1510 Bio-break (5ish mins)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what'd we forget or want to revisit? (10)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summarising/listing things we've learned (10)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talk about pandemic-related things to consider for the future  (10)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actions from the w/s (5)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conclusions and wrap-up (5)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incl. feedback on event format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URLs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Webex: you’re here already:-)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pad is: </a:t>
            </a:r>
            <a:r>
              <a:rPr b="0" lang="en-GB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https://pad.riseup.net/p/covid19networkimpacts</a:t>
            </a:r>
            <a:r>
              <a:rPr b="0" lang="en-GB" sz="3200" spc="-1" strike="noStrike">
                <a:solidFill>
                  <a:srgbClr val="0563c1"/>
                </a:solidFill>
                <a:latin typeface="Arial"/>
                <a:ea typeface="DejaVu Sans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563c1"/>
                </a:solidFill>
                <a:latin typeface="Arial"/>
                <a:ea typeface="DejaVu Sans"/>
              </a:rPr>
              <a:t>The w/s IAB web page is: </a:t>
            </a:r>
            <a:r>
              <a:rPr b="0" lang="en-GB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https://www.iab.org/activities/workshops/covid-19-network-impacts-workshop-2020/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563c1"/>
                </a:solidFill>
                <a:latin typeface="Arial"/>
                <a:ea typeface="DejaVu Sans"/>
              </a:rPr>
              <a:t>The git repo is: </a:t>
            </a:r>
            <a:r>
              <a:rPr b="0" lang="en-GB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https://github.com/intarchboard/covid19-workshop</a:t>
            </a:r>
            <a:r>
              <a:rPr b="0" lang="en-GB" sz="3200" spc="-1" strike="noStrike">
                <a:solidFill>
                  <a:srgbClr val="0563c1"/>
                </a:solidFill>
                <a:latin typeface="Arial"/>
                <a:ea typeface="DejaVu Sans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TODO: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Check your name/affiliation is correct in the pad (list @ top of page)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Please check your submissions/slide/whatever are good at URLs above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When/if we need a queue for the mic: use +q in webex chat, and I’ll try keep track of that (yell if I muck up)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 we have a couple of people who’ll keep the pad notes moving along?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@end of today, will ask for feedback about w/s format – esp if/as that might affect future events post-pandemic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Later: we’ll continue w/s report drafting, mail will go to list – please do read/comment on that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Stuff we didn’t cover (much)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Unintended effects of better security weren’t a w/s topic (but see 1000+ emails on various lists:-)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Internet Resilience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It didn’t fall over, yay! (if you have access to start with)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Clarity on what “worked well” means would be good, &gt;1 meaning exists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Overall Actions/Conclusions &amp; </a:t>
            </a:r>
            <a:br/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Workshop format feedback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3"/>
          <p:cNvSpPr txBox="1"/>
          <p:nvPr/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Actions/Conclusions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Resilience going up or down? Dunno, try measure, but along what dimensions?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Overall topic could be revisited later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Maybe fewer “actions” than other w/s’s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Automation of n/w adjustment could be better (in the face of such events)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feedback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Jason was positive at the </a:t>
            </a:r>
            <a:r>
              <a:rPr b="0" lang="en-GB" sz="3200" spc="-1" strike="noStrike">
                <a:latin typeface="Arial"/>
              </a:rPr>
              <a:t>start and end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People liked 3 x days &amp; </a:t>
            </a:r>
            <a:r>
              <a:rPr b="0" lang="en-GB" sz="3200" spc="-1" strike="noStrike">
                <a:latin typeface="Arial"/>
              </a:rPr>
              <a:t>gaps format, maybe even </a:t>
            </a:r>
            <a:r>
              <a:rPr b="0" lang="en-GB" sz="3200" spc="-1" strike="noStrike">
                <a:latin typeface="Arial"/>
              </a:rPr>
              <a:t>try preserve that when </a:t>
            </a:r>
            <a:r>
              <a:rPr b="0" lang="en-GB" sz="3200" spc="-1" strike="noStrike">
                <a:latin typeface="Arial"/>
              </a:rPr>
              <a:t>travel is possible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Earlier slides etc would be </a:t>
            </a:r>
            <a:r>
              <a:rPr b="0" lang="en-GB" sz="3200" spc="-1" strike="noStrike">
                <a:latin typeface="Arial"/>
              </a:rPr>
              <a:t>good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Usual TZ gotchas e.g. for </a:t>
            </a:r>
            <a:r>
              <a:rPr b="0" lang="en-GB" sz="3200" spc="-1" strike="noStrike">
                <a:latin typeface="Arial"/>
              </a:rPr>
              <a:t>people in .au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Some (dis)like of using the </a:t>
            </a:r>
            <a:r>
              <a:rPr b="0" lang="en-GB" sz="3200" spc="-1" strike="noStrike">
                <a:latin typeface="Arial"/>
              </a:rPr>
              <a:t>week before IETF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Application>LibreOffice/7.0.2.2$Linux_X86_64 LibreOffice_project/00$Build-2</Application>
  <Words>103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2020-11-11T13:14:43Z</dcterms:created>
  <dc:creator>rorycan can</dc:creator>
  <dc:description/>
  <dc:language>en-GB</dc:language>
  <cp:lastModifiedBy/>
  <cp:lastPrinted>2020-11-11T13:41:36Z</cp:lastPrinted>
  <dcterms:modified xsi:type="dcterms:W3CDTF">2020-11-13T15:59:43Z</dcterms:modified>
  <cp:revision>20</cp:revision>
  <dc:subject/>
  <dc:title>COVID-19 Network Impacts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