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4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59" r:id="rId15"/>
    <p:sldId id="260" r:id="rId16"/>
    <p:sldId id="272" r:id="rId17"/>
    <p:sldId id="273" r:id="rId1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1" autoAdjust="0"/>
    <p:restoredTop sz="94586" autoAdjust="0"/>
  </p:normalViewPr>
  <p:slideViewPr>
    <p:cSldViewPr>
      <p:cViewPr varScale="1">
        <p:scale>
          <a:sx n="81" d="100"/>
          <a:sy n="81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5AC125-138F-421C-9E50-80110451F5F2}" type="datetimeFigureOut">
              <a:rPr lang="tr-TR"/>
              <a:pPr>
                <a:defRPr/>
              </a:pPr>
              <a:t>11.03.2021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F93C44-D382-4238-AFA1-CD7C1AC406B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2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09812-12E3-47EB-AB28-BD66C1EFAFB8}" type="slidenum">
              <a:rPr lang="tr-T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25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052513"/>
            <a:ext cx="9144000" cy="0"/>
          </a:xfrm>
          <a:prstGeom prst="line">
            <a:avLst/>
          </a:prstGeom>
          <a:ln w="82550">
            <a:solidFill>
              <a:srgbClr val="C10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8" y="115888"/>
            <a:ext cx="9636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95536" y="1495325"/>
            <a:ext cx="8229600" cy="45259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3200" b="1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b="1">
                <a:latin typeface="Arial" pitchFamily="34" charset="0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B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J:\Burak\zivir\vector vs vs\logo.dik.eng_transparent_beyaz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425700"/>
            <a:ext cx="2590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vt.edu/~cs4244/spring.09/documents/Proxies.pdf" TargetMode="External"/><Relationship Id="rId2" Type="http://schemas.openxmlformats.org/officeDocument/2006/relationships/hyperlink" Target="https://www.iseepassword.com/block-websites-on-windows-10-compute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 err="1"/>
              <a:t>Current</a:t>
            </a:r>
            <a:r>
              <a:rPr lang="tr-TR" sz="1600" dirty="0"/>
              <a:t> </a:t>
            </a:r>
            <a:r>
              <a:rPr lang="tr-TR" sz="1600" dirty="0" err="1"/>
              <a:t>Situtation</a:t>
            </a:r>
            <a:r>
              <a:rPr lang="tr-TR" sz="1600" dirty="0"/>
              <a:t>: </a:t>
            </a:r>
            <a:r>
              <a:rPr lang="tr-TR" sz="1600" dirty="0" err="1"/>
              <a:t>All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connect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internet </a:t>
            </a:r>
            <a:r>
              <a:rPr lang="tr-TR" sz="1600" dirty="0" err="1"/>
              <a:t>via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university</a:t>
            </a:r>
            <a:r>
              <a:rPr lang="tr-TR" sz="1600" dirty="0"/>
              <a:t> </a:t>
            </a:r>
            <a:r>
              <a:rPr lang="tr-TR" sz="1600" dirty="0" err="1"/>
              <a:t>servers</a:t>
            </a:r>
            <a:endParaRPr lang="tr-T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9B07-B461-4B4A-BA15-BE1FB459DD5D}"/>
              </a:ext>
            </a:extLst>
          </p:cNvPr>
          <p:cNvSpPr/>
          <p:nvPr/>
        </p:nvSpPr>
        <p:spPr>
          <a:xfrm>
            <a:off x="3059832" y="328498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Examiner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4A4D1-4E88-47A5-AD51-A176D3F1E14E}"/>
              </a:ext>
            </a:extLst>
          </p:cNvPr>
          <p:cNvSpPr/>
          <p:nvPr/>
        </p:nvSpPr>
        <p:spPr>
          <a:xfrm>
            <a:off x="136112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389B6-67EC-490E-BA68-D7E0A2240866}"/>
              </a:ext>
            </a:extLst>
          </p:cNvPr>
          <p:cNvSpPr/>
          <p:nvPr/>
        </p:nvSpPr>
        <p:spPr>
          <a:xfrm>
            <a:off x="334379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B7DB3-54E3-4915-9F92-BAA9CD20E603}"/>
              </a:ext>
            </a:extLst>
          </p:cNvPr>
          <p:cNvSpPr/>
          <p:nvPr/>
        </p:nvSpPr>
        <p:spPr>
          <a:xfrm>
            <a:off x="5976156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81B-427A-4063-A9BC-9F6E8B0B09BD}"/>
              </a:ext>
            </a:extLst>
          </p:cNvPr>
          <p:cNvSpPr txBox="1"/>
          <p:nvPr/>
        </p:nvSpPr>
        <p:spPr>
          <a:xfrm>
            <a:off x="5328084" y="5356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EF234-024C-4FB9-BCA1-3F6AA75FD1DE}"/>
              </a:ext>
            </a:extLst>
          </p:cNvPr>
          <p:cNvCxnSpPr>
            <a:cxnSpLocks/>
          </p:cNvCxnSpPr>
          <p:nvPr/>
        </p:nvCxnSpPr>
        <p:spPr>
          <a:xfrm>
            <a:off x="4431144" y="3543868"/>
            <a:ext cx="345638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A3EDC-D3D2-4983-B0BE-79F371BB5B3F}"/>
              </a:ext>
            </a:extLst>
          </p:cNvPr>
          <p:cNvCxnSpPr>
            <a:cxnSpLocks/>
          </p:cNvCxnSpPr>
          <p:nvPr/>
        </p:nvCxnSpPr>
        <p:spPr>
          <a:xfrm>
            <a:off x="2243226" y="4238485"/>
            <a:ext cx="564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0A185-B1F1-4CAD-8D87-78782A61B1A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43226" y="4202481"/>
            <a:ext cx="0" cy="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0607E-89D0-4045-8BAC-BCFEBE32BC10}"/>
              </a:ext>
            </a:extLst>
          </p:cNvPr>
          <p:cNvCxnSpPr>
            <a:cxnSpLocks/>
          </p:cNvCxnSpPr>
          <p:nvPr/>
        </p:nvCxnSpPr>
        <p:spPr>
          <a:xfrm flipV="1">
            <a:off x="4139952" y="4238485"/>
            <a:ext cx="0" cy="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4BDE9C-806C-41B1-9CB7-4C67C2F37569}"/>
              </a:ext>
            </a:extLst>
          </p:cNvPr>
          <p:cNvCxnSpPr>
            <a:cxnSpLocks/>
          </p:cNvCxnSpPr>
          <p:nvPr/>
        </p:nvCxnSpPr>
        <p:spPr>
          <a:xfrm flipV="1">
            <a:off x="6842766" y="4238485"/>
            <a:ext cx="0" cy="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1A8E1-621D-4559-82D8-9E8682F4A253}"/>
              </a:ext>
            </a:extLst>
          </p:cNvPr>
          <p:cNvSpPr/>
          <p:nvPr/>
        </p:nvSpPr>
        <p:spPr>
          <a:xfrm>
            <a:off x="7887527" y="3068960"/>
            <a:ext cx="1014627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Internet</a:t>
            </a:r>
          </a:p>
          <a:p>
            <a:pPr algn="ctr"/>
            <a:r>
              <a:rPr lang="tr-TR" dirty="0"/>
              <a:t>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7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Solution:We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first</a:t>
            </a:r>
            <a:r>
              <a:rPr lang="tr-TR" sz="1600" dirty="0"/>
              <a:t> </a:t>
            </a:r>
            <a:r>
              <a:rPr lang="tr-TR" sz="1600" dirty="0" err="1"/>
              <a:t>develop</a:t>
            </a:r>
            <a:r>
              <a:rPr lang="tr-TR" sz="1600" dirty="0"/>
              <a:t> a Proxy server </a:t>
            </a:r>
            <a:r>
              <a:rPr lang="tr-TR" sz="1600" dirty="0" err="1"/>
              <a:t>written</a:t>
            </a:r>
            <a:r>
              <a:rPr lang="tr-TR" sz="1600" dirty="0"/>
              <a:t> in Java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configure</a:t>
            </a:r>
            <a:r>
              <a:rPr lang="tr-TR" sz="1600" dirty="0"/>
              <a:t> </a:t>
            </a:r>
            <a:r>
              <a:rPr lang="tr-TR" sz="1600" dirty="0" err="1"/>
              <a:t>all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exam</a:t>
            </a:r>
            <a:r>
              <a:rPr lang="tr-TR" sz="1600" dirty="0"/>
              <a:t> </a:t>
            </a:r>
            <a:r>
              <a:rPr lang="tr-TR" sz="1600" dirty="0" err="1"/>
              <a:t>taker</a:t>
            </a:r>
            <a:r>
              <a:rPr lang="tr-TR" sz="1600" dirty="0"/>
              <a:t> </a:t>
            </a:r>
            <a:r>
              <a:rPr lang="tr-TR" sz="1600" dirty="0" err="1"/>
              <a:t>computers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this</a:t>
            </a:r>
            <a:r>
              <a:rPr lang="tr-TR" sz="1600" dirty="0"/>
              <a:t> Proxy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their</a:t>
            </a:r>
            <a:r>
              <a:rPr lang="tr-TR" sz="1600" dirty="0"/>
              <a:t> internet </a:t>
            </a:r>
            <a:r>
              <a:rPr lang="tr-TR" sz="1600" dirty="0" err="1"/>
              <a:t>connection</a:t>
            </a:r>
            <a:r>
              <a:rPr lang="tr-TR" sz="1600" dirty="0"/>
              <a:t>.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examiner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still</a:t>
            </a:r>
            <a:r>
              <a:rPr lang="tr-TR" sz="1600" dirty="0"/>
              <a:t> </a:t>
            </a:r>
            <a:r>
              <a:rPr lang="tr-TR" sz="1600" dirty="0" err="1"/>
              <a:t>reach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internet </a:t>
            </a:r>
            <a:r>
              <a:rPr lang="tr-TR" sz="1600" dirty="0" err="1"/>
              <a:t>provider</a:t>
            </a:r>
            <a:r>
              <a:rPr lang="tr-TR" sz="1600" dirty="0"/>
              <a:t> </a:t>
            </a:r>
            <a:r>
              <a:rPr lang="tr-TR" sz="1600" dirty="0" err="1"/>
              <a:t>directly</a:t>
            </a:r>
            <a:endParaRPr lang="tr-T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9B07-B461-4B4A-BA15-BE1FB459DD5D}"/>
              </a:ext>
            </a:extLst>
          </p:cNvPr>
          <p:cNvSpPr/>
          <p:nvPr/>
        </p:nvSpPr>
        <p:spPr>
          <a:xfrm>
            <a:off x="3059832" y="328498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Examiner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4A4D1-4E88-47A5-AD51-A176D3F1E14E}"/>
              </a:ext>
            </a:extLst>
          </p:cNvPr>
          <p:cNvSpPr/>
          <p:nvPr/>
        </p:nvSpPr>
        <p:spPr>
          <a:xfrm>
            <a:off x="136112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389B6-67EC-490E-BA68-D7E0A2240866}"/>
              </a:ext>
            </a:extLst>
          </p:cNvPr>
          <p:cNvSpPr/>
          <p:nvPr/>
        </p:nvSpPr>
        <p:spPr>
          <a:xfrm>
            <a:off x="334379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B7DB3-54E3-4915-9F92-BAA9CD20E603}"/>
              </a:ext>
            </a:extLst>
          </p:cNvPr>
          <p:cNvSpPr/>
          <p:nvPr/>
        </p:nvSpPr>
        <p:spPr>
          <a:xfrm>
            <a:off x="5976156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81B-427A-4063-A9BC-9F6E8B0B09BD}"/>
              </a:ext>
            </a:extLst>
          </p:cNvPr>
          <p:cNvSpPr txBox="1"/>
          <p:nvPr/>
        </p:nvSpPr>
        <p:spPr>
          <a:xfrm>
            <a:off x="5328084" y="5356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EF234-024C-4FB9-BCA1-3F6AA75FD1DE}"/>
              </a:ext>
            </a:extLst>
          </p:cNvPr>
          <p:cNvCxnSpPr>
            <a:cxnSpLocks/>
          </p:cNvCxnSpPr>
          <p:nvPr/>
        </p:nvCxnSpPr>
        <p:spPr>
          <a:xfrm>
            <a:off x="4431144" y="3543868"/>
            <a:ext cx="345638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A3EDC-D3D2-4983-B0BE-79F371BB5B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9627" y="4269276"/>
            <a:ext cx="2977555" cy="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0A185-B1F1-4CAD-8D87-78782A61B1A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43226" y="4725144"/>
            <a:ext cx="0" cy="37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0607E-89D0-4045-8BAC-BCFEBE32BC10}"/>
              </a:ext>
            </a:extLst>
          </p:cNvPr>
          <p:cNvCxnSpPr>
            <a:cxnSpLocks/>
          </p:cNvCxnSpPr>
          <p:nvPr/>
        </p:nvCxnSpPr>
        <p:spPr>
          <a:xfrm flipV="1">
            <a:off x="4139952" y="4509120"/>
            <a:ext cx="0" cy="63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4BDE9C-806C-41B1-9CB7-4C67C2F37569}"/>
              </a:ext>
            </a:extLst>
          </p:cNvPr>
          <p:cNvCxnSpPr>
            <a:cxnSpLocks/>
          </p:cNvCxnSpPr>
          <p:nvPr/>
        </p:nvCxnSpPr>
        <p:spPr>
          <a:xfrm flipV="1">
            <a:off x="6842766" y="4725144"/>
            <a:ext cx="0" cy="41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1A8E1-621D-4559-82D8-9E8682F4A253}"/>
              </a:ext>
            </a:extLst>
          </p:cNvPr>
          <p:cNvSpPr/>
          <p:nvPr/>
        </p:nvSpPr>
        <p:spPr>
          <a:xfrm>
            <a:off x="7887527" y="3068960"/>
            <a:ext cx="1014627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Internet</a:t>
            </a:r>
          </a:p>
          <a:p>
            <a:pPr algn="ctr"/>
            <a:r>
              <a:rPr lang="tr-TR" dirty="0"/>
              <a:t>Provider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60C14A-8BFC-496E-9DF1-61856EB411B7}"/>
              </a:ext>
            </a:extLst>
          </p:cNvPr>
          <p:cNvCxnSpPr>
            <a:cxnSpLocks/>
          </p:cNvCxnSpPr>
          <p:nvPr/>
        </p:nvCxnSpPr>
        <p:spPr>
          <a:xfrm>
            <a:off x="2272230" y="4725144"/>
            <a:ext cx="4599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F8CB-E823-4777-A756-0523060D035C}"/>
              </a:ext>
            </a:extLst>
          </p:cNvPr>
          <p:cNvSpPr/>
          <p:nvPr/>
        </p:nvSpPr>
        <p:spPr>
          <a:xfrm>
            <a:off x="3561475" y="4017248"/>
            <a:ext cx="136815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Proxy Server</a:t>
            </a:r>
          </a:p>
        </p:txBody>
      </p:sp>
    </p:spTree>
    <p:extLst>
      <p:ext uri="{BB962C8B-B14F-4D97-AF65-F5344CB8AC3E}">
        <p14:creationId xmlns:p14="http://schemas.microsoft.com/office/powerpoint/2010/main" val="3791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 err="1"/>
              <a:t>Our</a:t>
            </a:r>
            <a:r>
              <a:rPr lang="tr-TR" sz="1600" dirty="0"/>
              <a:t> Solution: </a:t>
            </a:r>
            <a:r>
              <a:rPr lang="tr-TR" sz="1600" dirty="0" err="1"/>
              <a:t>Then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develop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examiner</a:t>
            </a:r>
            <a:r>
              <a:rPr lang="tr-TR" sz="1600" dirty="0"/>
              <a:t> program </a:t>
            </a:r>
            <a:r>
              <a:rPr lang="tr-TR" sz="1600" dirty="0" err="1"/>
              <a:t>so</a:t>
            </a:r>
            <a:r>
              <a:rPr lang="tr-TR" sz="1600" dirty="0"/>
              <a:t> </a:t>
            </a:r>
            <a:r>
              <a:rPr lang="tr-TR" sz="1600" dirty="0" err="1"/>
              <a:t>that</a:t>
            </a:r>
            <a:r>
              <a:rPr lang="tr-TR" sz="1600" dirty="0"/>
              <a:t> it </a:t>
            </a:r>
            <a:r>
              <a:rPr lang="tr-TR" sz="1600" dirty="0" err="1"/>
              <a:t>communicates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Proxy server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enables</a:t>
            </a:r>
            <a:r>
              <a:rPr lang="tr-TR" sz="1600" dirty="0"/>
              <a:t>/</a:t>
            </a:r>
            <a:r>
              <a:rPr lang="tr-TR" sz="1600" dirty="0" err="1"/>
              <a:t>disables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internet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9B07-B461-4B4A-BA15-BE1FB459DD5D}"/>
              </a:ext>
            </a:extLst>
          </p:cNvPr>
          <p:cNvSpPr/>
          <p:nvPr/>
        </p:nvSpPr>
        <p:spPr>
          <a:xfrm>
            <a:off x="3062992" y="307174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Examiner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4A4D1-4E88-47A5-AD51-A176D3F1E14E}"/>
              </a:ext>
            </a:extLst>
          </p:cNvPr>
          <p:cNvSpPr/>
          <p:nvPr/>
        </p:nvSpPr>
        <p:spPr>
          <a:xfrm>
            <a:off x="136112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389B6-67EC-490E-BA68-D7E0A2240866}"/>
              </a:ext>
            </a:extLst>
          </p:cNvPr>
          <p:cNvSpPr/>
          <p:nvPr/>
        </p:nvSpPr>
        <p:spPr>
          <a:xfrm>
            <a:off x="334379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B7DB3-54E3-4915-9F92-BAA9CD20E603}"/>
              </a:ext>
            </a:extLst>
          </p:cNvPr>
          <p:cNvSpPr/>
          <p:nvPr/>
        </p:nvSpPr>
        <p:spPr>
          <a:xfrm>
            <a:off x="5976156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81B-427A-4063-A9BC-9F6E8B0B09BD}"/>
              </a:ext>
            </a:extLst>
          </p:cNvPr>
          <p:cNvSpPr txBox="1"/>
          <p:nvPr/>
        </p:nvSpPr>
        <p:spPr>
          <a:xfrm>
            <a:off x="5328084" y="5356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EF234-024C-4FB9-BCA1-3F6AA75FD1DE}"/>
              </a:ext>
            </a:extLst>
          </p:cNvPr>
          <p:cNvCxnSpPr>
            <a:cxnSpLocks/>
          </p:cNvCxnSpPr>
          <p:nvPr/>
        </p:nvCxnSpPr>
        <p:spPr>
          <a:xfrm>
            <a:off x="4408655" y="3287767"/>
            <a:ext cx="345638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A3EDC-D3D2-4983-B0BE-79F371BB5B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9627" y="4269276"/>
            <a:ext cx="2977555" cy="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0A185-B1F1-4CAD-8D87-78782A61B1A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43226" y="4725144"/>
            <a:ext cx="0" cy="37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0607E-89D0-4045-8BAC-BCFEBE32BC10}"/>
              </a:ext>
            </a:extLst>
          </p:cNvPr>
          <p:cNvCxnSpPr>
            <a:cxnSpLocks/>
          </p:cNvCxnSpPr>
          <p:nvPr/>
        </p:nvCxnSpPr>
        <p:spPr>
          <a:xfrm flipV="1">
            <a:off x="4139952" y="4509120"/>
            <a:ext cx="0" cy="63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4BDE9C-806C-41B1-9CB7-4C67C2F37569}"/>
              </a:ext>
            </a:extLst>
          </p:cNvPr>
          <p:cNvCxnSpPr>
            <a:cxnSpLocks/>
          </p:cNvCxnSpPr>
          <p:nvPr/>
        </p:nvCxnSpPr>
        <p:spPr>
          <a:xfrm flipV="1">
            <a:off x="6842766" y="4725144"/>
            <a:ext cx="0" cy="41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1A8E1-621D-4559-82D8-9E8682F4A253}"/>
              </a:ext>
            </a:extLst>
          </p:cNvPr>
          <p:cNvSpPr/>
          <p:nvPr/>
        </p:nvSpPr>
        <p:spPr>
          <a:xfrm>
            <a:off x="7887527" y="3068960"/>
            <a:ext cx="1014627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Internet</a:t>
            </a:r>
          </a:p>
          <a:p>
            <a:pPr algn="ctr"/>
            <a:r>
              <a:rPr lang="tr-TR" dirty="0"/>
              <a:t>Provider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60C14A-8BFC-496E-9DF1-61856EB411B7}"/>
              </a:ext>
            </a:extLst>
          </p:cNvPr>
          <p:cNvCxnSpPr>
            <a:cxnSpLocks/>
          </p:cNvCxnSpPr>
          <p:nvPr/>
        </p:nvCxnSpPr>
        <p:spPr>
          <a:xfrm>
            <a:off x="2272230" y="4725144"/>
            <a:ext cx="4599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F8CB-E823-4777-A756-0523060D035C}"/>
              </a:ext>
            </a:extLst>
          </p:cNvPr>
          <p:cNvSpPr/>
          <p:nvPr/>
        </p:nvSpPr>
        <p:spPr>
          <a:xfrm>
            <a:off x="3561475" y="4017248"/>
            <a:ext cx="136815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Proxy Server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6A72-1C8C-478A-AA30-42A7762B9AFB}"/>
              </a:ext>
            </a:extLst>
          </p:cNvPr>
          <p:cNvCxnSpPr>
            <a:cxnSpLocks/>
          </p:cNvCxnSpPr>
          <p:nvPr/>
        </p:nvCxnSpPr>
        <p:spPr>
          <a:xfrm flipV="1">
            <a:off x="3923928" y="3575800"/>
            <a:ext cx="0" cy="44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170E63-8A7B-4E40-BD57-3001BB93B327}"/>
              </a:ext>
            </a:extLst>
          </p:cNvPr>
          <p:cNvSpPr txBox="1"/>
          <p:nvPr/>
        </p:nvSpPr>
        <p:spPr>
          <a:xfrm>
            <a:off x="4010508" y="3517848"/>
            <a:ext cx="264828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examiner</a:t>
            </a:r>
            <a:r>
              <a:rPr lang="tr-TR" sz="1200" dirty="0"/>
              <a:t>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Proxy, </a:t>
            </a:r>
          </a:p>
          <a:p>
            <a:r>
              <a:rPr lang="tr-TR" sz="1200" dirty="0" err="1"/>
              <a:t>through</a:t>
            </a:r>
            <a:r>
              <a:rPr lang="tr-TR" sz="1200" dirty="0"/>
              <a:t> his </a:t>
            </a:r>
            <a:r>
              <a:rPr lang="tr-TR" sz="1200" dirty="0" err="1"/>
              <a:t>examiner</a:t>
            </a:r>
            <a:r>
              <a:rPr lang="tr-TR" sz="1200" dirty="0"/>
              <a:t> 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31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examiner</a:t>
            </a:r>
            <a:r>
              <a:rPr lang="tr-TR" sz="1200" dirty="0"/>
              <a:t> program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also</a:t>
            </a:r>
            <a:r>
              <a:rPr lang="tr-TR" sz="1200" dirty="0"/>
              <a:t> </a:t>
            </a:r>
            <a:r>
              <a:rPr lang="tr-TR" sz="1200" dirty="0" err="1"/>
              <a:t>communicate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taker</a:t>
            </a:r>
            <a:r>
              <a:rPr lang="tr-TR" sz="1200" dirty="0"/>
              <a:t> </a:t>
            </a:r>
            <a:r>
              <a:rPr lang="tr-TR" sz="1200" dirty="0" err="1"/>
              <a:t>clients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send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content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settings</a:t>
            </a:r>
            <a:r>
              <a:rPr lang="tr-TR" sz="1200" dirty="0"/>
              <a:t>.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taker</a:t>
            </a:r>
            <a:r>
              <a:rPr lang="tr-TR" sz="1200" dirty="0"/>
              <a:t> program </a:t>
            </a:r>
            <a:r>
              <a:rPr lang="tr-TR" sz="1200" dirty="0" err="1"/>
              <a:t>also</a:t>
            </a:r>
            <a:r>
              <a:rPr lang="tr-TR" sz="1200" dirty="0"/>
              <a:t> </a:t>
            </a:r>
            <a:r>
              <a:rPr lang="tr-TR" sz="1200" dirty="0" err="1"/>
              <a:t>communicates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examiner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submit</a:t>
            </a:r>
            <a:r>
              <a:rPr lang="tr-TR" sz="1200" dirty="0"/>
              <a:t> data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other</a:t>
            </a:r>
            <a:r>
              <a:rPr lang="tr-TR" sz="1200" dirty="0"/>
              <a:t> </a:t>
            </a:r>
            <a:r>
              <a:rPr lang="tr-TR" sz="1200" dirty="0" err="1"/>
              <a:t>communication</a:t>
            </a:r>
            <a:r>
              <a:rPr lang="tr-TR" sz="1200" dirty="0"/>
              <a:t> </a:t>
            </a:r>
            <a:r>
              <a:rPr lang="tr-TR" sz="1200" dirty="0" err="1"/>
              <a:t>needs</a:t>
            </a:r>
            <a:r>
              <a:rPr lang="tr-TR" sz="1200" dirty="0"/>
              <a:t> </a:t>
            </a:r>
            <a:r>
              <a:rPr lang="tr-TR" sz="1200" dirty="0" err="1"/>
              <a:t>such</a:t>
            </a:r>
            <a:r>
              <a:rPr lang="tr-TR" sz="1200" dirty="0"/>
              <a:t> as </a:t>
            </a:r>
            <a:r>
              <a:rPr lang="tr-TR" sz="1200" dirty="0" err="1"/>
              <a:t>help</a:t>
            </a:r>
            <a:r>
              <a:rPr lang="tr-TR" sz="1200" dirty="0"/>
              <a:t> </a:t>
            </a:r>
            <a:r>
              <a:rPr lang="tr-TR" sz="1200" dirty="0" err="1"/>
              <a:t>button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messaging</a:t>
            </a:r>
            <a:endParaRPr lang="tr-TR" sz="12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9B07-B461-4B4A-BA15-BE1FB459DD5D}"/>
              </a:ext>
            </a:extLst>
          </p:cNvPr>
          <p:cNvSpPr/>
          <p:nvPr/>
        </p:nvSpPr>
        <p:spPr>
          <a:xfrm>
            <a:off x="3062992" y="307174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Examiner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4A4D1-4E88-47A5-AD51-A176D3F1E14E}"/>
              </a:ext>
            </a:extLst>
          </p:cNvPr>
          <p:cNvSpPr/>
          <p:nvPr/>
        </p:nvSpPr>
        <p:spPr>
          <a:xfrm>
            <a:off x="136112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389B6-67EC-490E-BA68-D7E0A2240866}"/>
              </a:ext>
            </a:extLst>
          </p:cNvPr>
          <p:cNvSpPr/>
          <p:nvPr/>
        </p:nvSpPr>
        <p:spPr>
          <a:xfrm>
            <a:off x="3343798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B7DB3-54E3-4915-9F92-BAA9CD20E603}"/>
              </a:ext>
            </a:extLst>
          </p:cNvPr>
          <p:cNvSpPr/>
          <p:nvPr/>
        </p:nvSpPr>
        <p:spPr>
          <a:xfrm>
            <a:off x="5976156" y="5103987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taker</a:t>
            </a:r>
            <a:r>
              <a:rPr lang="tr-TR" dirty="0"/>
              <a:t>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81B-427A-4063-A9BC-9F6E8B0B09BD}"/>
              </a:ext>
            </a:extLst>
          </p:cNvPr>
          <p:cNvSpPr txBox="1"/>
          <p:nvPr/>
        </p:nvSpPr>
        <p:spPr>
          <a:xfrm>
            <a:off x="5328084" y="5356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EF234-024C-4FB9-BCA1-3F6AA75FD1DE}"/>
              </a:ext>
            </a:extLst>
          </p:cNvPr>
          <p:cNvCxnSpPr>
            <a:cxnSpLocks/>
          </p:cNvCxnSpPr>
          <p:nvPr/>
        </p:nvCxnSpPr>
        <p:spPr>
          <a:xfrm>
            <a:off x="4408655" y="3287767"/>
            <a:ext cx="345638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A3EDC-D3D2-4983-B0BE-79F371BB5B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9627" y="4269276"/>
            <a:ext cx="2977555" cy="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0A185-B1F1-4CAD-8D87-78782A61B1A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43226" y="4725144"/>
            <a:ext cx="0" cy="37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0607E-89D0-4045-8BAC-BCFEBE32BC10}"/>
              </a:ext>
            </a:extLst>
          </p:cNvPr>
          <p:cNvCxnSpPr>
            <a:cxnSpLocks/>
          </p:cNvCxnSpPr>
          <p:nvPr/>
        </p:nvCxnSpPr>
        <p:spPr>
          <a:xfrm flipV="1">
            <a:off x="4139952" y="4509120"/>
            <a:ext cx="0" cy="63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4BDE9C-806C-41B1-9CB7-4C67C2F37569}"/>
              </a:ext>
            </a:extLst>
          </p:cNvPr>
          <p:cNvCxnSpPr>
            <a:cxnSpLocks/>
          </p:cNvCxnSpPr>
          <p:nvPr/>
        </p:nvCxnSpPr>
        <p:spPr>
          <a:xfrm flipV="1">
            <a:off x="6842766" y="4725144"/>
            <a:ext cx="0" cy="41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1A8E1-621D-4559-82D8-9E8682F4A253}"/>
              </a:ext>
            </a:extLst>
          </p:cNvPr>
          <p:cNvSpPr/>
          <p:nvPr/>
        </p:nvSpPr>
        <p:spPr>
          <a:xfrm>
            <a:off x="7887527" y="3068960"/>
            <a:ext cx="1014627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Internet</a:t>
            </a:r>
          </a:p>
          <a:p>
            <a:pPr algn="ctr"/>
            <a:r>
              <a:rPr lang="tr-TR" dirty="0"/>
              <a:t>Provider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60C14A-8BFC-496E-9DF1-61856EB411B7}"/>
              </a:ext>
            </a:extLst>
          </p:cNvPr>
          <p:cNvCxnSpPr>
            <a:cxnSpLocks/>
          </p:cNvCxnSpPr>
          <p:nvPr/>
        </p:nvCxnSpPr>
        <p:spPr>
          <a:xfrm>
            <a:off x="2272230" y="4725144"/>
            <a:ext cx="4599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F8CB-E823-4777-A756-0523060D035C}"/>
              </a:ext>
            </a:extLst>
          </p:cNvPr>
          <p:cNvSpPr/>
          <p:nvPr/>
        </p:nvSpPr>
        <p:spPr>
          <a:xfrm>
            <a:off x="3561475" y="4017248"/>
            <a:ext cx="136815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Proxy Server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6A72-1C8C-478A-AA30-42A7762B9AFB}"/>
              </a:ext>
            </a:extLst>
          </p:cNvPr>
          <p:cNvCxnSpPr>
            <a:cxnSpLocks/>
          </p:cNvCxnSpPr>
          <p:nvPr/>
        </p:nvCxnSpPr>
        <p:spPr>
          <a:xfrm flipV="1">
            <a:off x="3923928" y="3575800"/>
            <a:ext cx="0" cy="4414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170E63-8A7B-4E40-BD57-3001BB93B327}"/>
              </a:ext>
            </a:extLst>
          </p:cNvPr>
          <p:cNvSpPr txBox="1"/>
          <p:nvPr/>
        </p:nvSpPr>
        <p:spPr>
          <a:xfrm>
            <a:off x="4010508" y="3517848"/>
            <a:ext cx="264828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examiner</a:t>
            </a:r>
            <a:r>
              <a:rPr lang="tr-TR" sz="1200" dirty="0"/>
              <a:t>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Proxy, </a:t>
            </a:r>
          </a:p>
          <a:p>
            <a:r>
              <a:rPr lang="tr-TR" sz="1200" dirty="0" err="1"/>
              <a:t>through</a:t>
            </a:r>
            <a:r>
              <a:rPr lang="tr-TR" sz="1200" dirty="0"/>
              <a:t> his </a:t>
            </a:r>
            <a:r>
              <a:rPr lang="tr-TR" sz="1200" dirty="0" err="1"/>
              <a:t>examiner</a:t>
            </a:r>
            <a:r>
              <a:rPr lang="tr-TR" sz="1200" dirty="0"/>
              <a:t> program</a:t>
            </a: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80602D-B201-4AAB-8D0A-17395089A751}"/>
              </a:ext>
            </a:extLst>
          </p:cNvPr>
          <p:cNvCxnSpPr>
            <a:cxnSpLocks/>
          </p:cNvCxnSpPr>
          <p:nvPr/>
        </p:nvCxnSpPr>
        <p:spPr>
          <a:xfrm flipV="1">
            <a:off x="3147812" y="3575800"/>
            <a:ext cx="0" cy="1293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3DB93-CAD2-4370-B0CC-3E2FF8BA8539}"/>
              </a:ext>
            </a:extLst>
          </p:cNvPr>
          <p:cNvCxnSpPr>
            <a:cxnSpLocks/>
          </p:cNvCxnSpPr>
          <p:nvPr/>
        </p:nvCxnSpPr>
        <p:spPr>
          <a:xfrm>
            <a:off x="2483768" y="4869160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1CF0CC-2422-4A55-B544-888F0BCB56B9}"/>
              </a:ext>
            </a:extLst>
          </p:cNvPr>
          <p:cNvCxnSpPr>
            <a:cxnSpLocks/>
          </p:cNvCxnSpPr>
          <p:nvPr/>
        </p:nvCxnSpPr>
        <p:spPr>
          <a:xfrm flipV="1">
            <a:off x="2483768" y="4869160"/>
            <a:ext cx="0" cy="2348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6E3CC3-9C88-4C9C-9F0B-236C338D8B77}"/>
              </a:ext>
            </a:extLst>
          </p:cNvPr>
          <p:cNvCxnSpPr>
            <a:cxnSpLocks/>
          </p:cNvCxnSpPr>
          <p:nvPr/>
        </p:nvCxnSpPr>
        <p:spPr>
          <a:xfrm flipV="1">
            <a:off x="4572000" y="4869160"/>
            <a:ext cx="0" cy="270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7D529-093A-4321-B291-9D12B6BB6758}"/>
              </a:ext>
            </a:extLst>
          </p:cNvPr>
          <p:cNvCxnSpPr>
            <a:cxnSpLocks/>
          </p:cNvCxnSpPr>
          <p:nvPr/>
        </p:nvCxnSpPr>
        <p:spPr>
          <a:xfrm flipV="1">
            <a:off x="6372200" y="4869160"/>
            <a:ext cx="0" cy="2348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3F806E-D7C5-4895-BB81-28E844A2C25F}"/>
              </a:ext>
            </a:extLst>
          </p:cNvPr>
          <p:cNvSpPr txBox="1"/>
          <p:nvPr/>
        </p:nvSpPr>
        <p:spPr>
          <a:xfrm>
            <a:off x="286810" y="3694672"/>
            <a:ext cx="305698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examiner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taker</a:t>
            </a:r>
            <a:r>
              <a:rPr lang="tr-TR" sz="1200" dirty="0"/>
              <a:t> </a:t>
            </a:r>
            <a:r>
              <a:rPr lang="tr-TR" sz="1200" dirty="0" err="1"/>
              <a:t>communicate</a:t>
            </a:r>
            <a:r>
              <a:rPr lang="tr-TR" sz="1200" dirty="0"/>
              <a:t>. </a:t>
            </a:r>
          </a:p>
          <a:p>
            <a:r>
              <a:rPr lang="tr-TR" sz="1200" dirty="0" err="1"/>
              <a:t>All</a:t>
            </a:r>
            <a:r>
              <a:rPr lang="tr-TR" sz="1200" dirty="0"/>
              <a:t> </a:t>
            </a:r>
            <a:r>
              <a:rPr lang="tr-TR" sz="1200" dirty="0" err="1"/>
              <a:t>settings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exam</a:t>
            </a:r>
            <a:r>
              <a:rPr lang="tr-TR" sz="1200" dirty="0"/>
              <a:t> </a:t>
            </a:r>
            <a:r>
              <a:rPr lang="tr-TR" sz="1200" dirty="0" err="1"/>
              <a:t>communications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done </a:t>
            </a:r>
            <a:r>
              <a:rPr lang="tr-TR" sz="1200" dirty="0" err="1"/>
              <a:t>this</a:t>
            </a:r>
            <a:r>
              <a:rPr lang="tr-TR" sz="1200" dirty="0"/>
              <a:t> </a:t>
            </a:r>
            <a:r>
              <a:rPr lang="tr-TR" sz="1200" dirty="0" err="1"/>
              <a:t>way</a:t>
            </a:r>
            <a:r>
              <a:rPr lang="tr-TR" sz="1200" dirty="0"/>
              <a:t> </a:t>
            </a:r>
            <a:r>
              <a:rPr lang="tr-TR" sz="1200" dirty="0" err="1"/>
              <a:t>except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internet </a:t>
            </a:r>
            <a:r>
              <a:rPr lang="tr-TR" sz="1200" dirty="0" err="1"/>
              <a:t>enabling</a:t>
            </a:r>
            <a:r>
              <a:rPr lang="tr-TR" sz="1200" dirty="0"/>
              <a:t>/</a:t>
            </a:r>
            <a:r>
              <a:rPr lang="tr-TR" sz="1200" dirty="0" err="1"/>
              <a:t>disabling</a:t>
            </a:r>
            <a:r>
              <a:rPr lang="tr-TR" sz="1200" dirty="0"/>
              <a:t>. 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FB7ED-F82B-4205-B490-BBA3D9223329}"/>
              </a:ext>
            </a:extLst>
          </p:cNvPr>
          <p:cNvSpPr txBox="1"/>
          <p:nvPr/>
        </p:nvSpPr>
        <p:spPr>
          <a:xfrm>
            <a:off x="1316642" y="5795211"/>
            <a:ext cx="642370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achieve</a:t>
            </a:r>
            <a:r>
              <a:rPr lang="tr-TR" sz="1200" dirty="0"/>
              <a:t> </a:t>
            </a:r>
            <a:r>
              <a:rPr lang="tr-TR" sz="1200" dirty="0" err="1"/>
              <a:t>this</a:t>
            </a:r>
            <a:r>
              <a:rPr lang="tr-TR" sz="1200" dirty="0"/>
              <a:t> </a:t>
            </a:r>
            <a:r>
              <a:rPr lang="tr-TR" sz="1200" dirty="0" err="1"/>
              <a:t>architecture</a:t>
            </a:r>
            <a:r>
              <a:rPr lang="tr-TR" sz="1200" dirty="0"/>
              <a:t> </a:t>
            </a:r>
            <a:r>
              <a:rPr lang="tr-TR" sz="1200" dirty="0" err="1"/>
              <a:t>we</a:t>
            </a:r>
            <a:r>
              <a:rPr lang="tr-TR" sz="1200" dirty="0"/>
              <a:t>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need</a:t>
            </a:r>
            <a:r>
              <a:rPr lang="tr-TR" sz="1200" dirty="0"/>
              <a:t> a server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host</a:t>
            </a:r>
            <a:r>
              <a:rPr lang="tr-TR" sz="1200" dirty="0"/>
              <a:t> </a:t>
            </a:r>
            <a:r>
              <a:rPr lang="tr-TR" sz="1200" dirty="0" err="1"/>
              <a:t>our</a:t>
            </a:r>
            <a:r>
              <a:rPr lang="tr-TR" sz="1200" dirty="0"/>
              <a:t> Proxy </a:t>
            </a:r>
            <a:r>
              <a:rPr lang="tr-TR" sz="1200" dirty="0" err="1"/>
              <a:t>progam</a:t>
            </a:r>
            <a:r>
              <a:rPr lang="tr-TR" sz="1200" dirty="0"/>
              <a:t>, since </a:t>
            </a:r>
            <a:r>
              <a:rPr lang="tr-TR" sz="1200" dirty="0" err="1"/>
              <a:t>our</a:t>
            </a:r>
            <a:r>
              <a:rPr lang="tr-TR" sz="1200" dirty="0"/>
              <a:t> Proxy program has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provide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internet </a:t>
            </a:r>
            <a:r>
              <a:rPr lang="tr-TR" sz="1200" dirty="0" err="1"/>
              <a:t>connection</a:t>
            </a:r>
            <a:r>
              <a:rPr lang="tr-TR" sz="1200" dirty="0"/>
              <a:t> 24/7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900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tr-TR" dirty="0" err="1"/>
              <a:t>Next</a:t>
            </a:r>
            <a:r>
              <a:rPr lang="tr-TR" dirty="0"/>
              <a:t> </a:t>
            </a:r>
            <a:r>
              <a:rPr lang="en-US" dirty="0"/>
              <a:t>Progress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dirty="0"/>
              <a:t>Next week’s Description of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user interface for similar applications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examine the user interface for similar applications that are available.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user interface for the examiner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design a UI for the examiner part of the software considering the ups and downs of the design aspects in the similar applications.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user interface for the exam taker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design a UI for the exam taker part of the software taking into account the ups and downs of the design aspects in the similar applications.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Finalize UI Design document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design for the exam taker and the examiner will be merged and finalized into one final document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Finalize</a:t>
            </a:r>
            <a:r>
              <a:rPr lang="tr-T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Technology Search document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6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[1] How to Block Websites on Computer Windows 10?, Retrieved March 10, 2021, from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https://www.iseepassword.com/block-websites-on-windows-10-computer.html</a:t>
            </a:r>
            <a:endParaRPr lang="tr-TR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tr-TR" sz="1400" dirty="0">
                <a:solidFill>
                  <a:schemeClr val="tx1"/>
                </a:solidFill>
              </a:rPr>
              <a:t>[2] </a:t>
            </a:r>
            <a:r>
              <a:rPr lang="en-US" sz="1400" dirty="0">
                <a:solidFill>
                  <a:schemeClr val="tx1"/>
                </a:solidFill>
              </a:rPr>
              <a:t>World-Wide Web Proxies, Ari </a:t>
            </a:r>
            <a:r>
              <a:rPr lang="en-US" sz="1400" dirty="0" err="1">
                <a:solidFill>
                  <a:schemeClr val="tx1"/>
                </a:solidFill>
              </a:rPr>
              <a:t>Luotonen</a:t>
            </a:r>
            <a:r>
              <a:rPr lang="en-US" sz="1400" dirty="0">
                <a:solidFill>
                  <a:schemeClr val="tx1"/>
                </a:solidFill>
              </a:rPr>
              <a:t>, April 1994</a:t>
            </a:r>
            <a:r>
              <a:rPr lang="tr-TR" sz="1400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Retrieved March 1</a:t>
            </a:r>
            <a:r>
              <a:rPr lang="tr-TR" sz="14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, 2021, from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hlinkClick r:id="rId3"/>
              </a:rPr>
              <a:t>https://courses.cs.vt.edu/~cs4244/spring.09/documents/Proxies.pdf</a:t>
            </a:r>
            <a:endParaRPr lang="tr-TR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tr-TR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C32F-9AFD-4DD0-95CD-BF4C4876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marR="0" lvl="1" algn="just">
              <a:spcBef>
                <a:spcPts val="0"/>
              </a:spcBef>
              <a:spcAft>
                <a:spcPts val="0"/>
              </a:spcAft>
              <a:buSzPts val="1400"/>
              <a:tabLst>
                <a:tab pos="228600" algn="l"/>
                <a:tab pos="609600" algn="l"/>
              </a:tabLst>
            </a:pPr>
            <a:r>
              <a:rPr lang="en-GB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GB" sz="32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Gantt Chart </a:t>
            </a:r>
            <a:endParaRPr lang="en-US" sz="32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1732C5-01F6-4C1F-86B6-D1CDF6F2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B12-1AB1-43DD-ACB5-924C7788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Gantt Chart </a:t>
            </a:r>
            <a:b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8E7D2-EE1B-4D13-9ED7-89ADCC7451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3999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0"/>
          </p:nvPr>
        </p:nvSpPr>
        <p:spPr bwMode="auto">
          <a:xfrm>
            <a:off x="395288" y="149542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dirty="0">
              <a:latin typeface="Arial" charset="0"/>
              <a:cs typeface="Arial" charset="0"/>
            </a:endParaRPr>
          </a:p>
          <a:p>
            <a:pPr algn="just"/>
            <a:r>
              <a:rPr lang="en-US" dirty="0">
                <a:latin typeface="Arial" charset="0"/>
                <a:cs typeface="Arial" charset="0"/>
              </a:rPr>
              <a:t>KUPEP</a:t>
            </a:r>
            <a:endParaRPr lang="tr-TR" dirty="0">
              <a:latin typeface="Arial" charset="0"/>
              <a:cs typeface="Arial" charset="0"/>
            </a:endParaRPr>
          </a:p>
          <a:p>
            <a:pPr algn="just"/>
            <a:r>
              <a:rPr lang="en-US" sz="2800" dirty="0" err="1">
                <a:latin typeface="Arial" charset="0"/>
                <a:cs typeface="Arial" charset="0"/>
              </a:rPr>
              <a:t>Umut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Günçer</a:t>
            </a:r>
            <a:r>
              <a:rPr lang="en-US" sz="2800" dirty="0">
                <a:latin typeface="Arial" charset="0"/>
                <a:cs typeface="Arial" charset="0"/>
              </a:rPr>
              <a:t>, </a:t>
            </a:r>
            <a:r>
              <a:rPr lang="en-US" sz="2800" dirty="0" err="1">
                <a:latin typeface="Arial" charset="0"/>
                <a:cs typeface="Arial" charset="0"/>
              </a:rPr>
              <a:t>Taluhan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Öneş</a:t>
            </a:r>
            <a:r>
              <a:rPr lang="en-US" sz="2800" dirty="0">
                <a:latin typeface="Arial" charset="0"/>
                <a:cs typeface="Arial" charset="0"/>
              </a:rPr>
              <a:t>, </a:t>
            </a:r>
            <a:r>
              <a:rPr lang="en-US" sz="2800" dirty="0" err="1">
                <a:latin typeface="Arial" charset="0"/>
                <a:cs typeface="Arial" charset="0"/>
              </a:rPr>
              <a:t>Batuhan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Acar</a:t>
            </a:r>
            <a:r>
              <a:rPr lang="en-US" sz="2800" dirty="0">
                <a:latin typeface="Arial" charset="0"/>
                <a:cs typeface="Arial" charset="0"/>
              </a:rPr>
              <a:t>, </a:t>
            </a:r>
            <a:r>
              <a:rPr lang="en-US" sz="2800" dirty="0" err="1">
                <a:latin typeface="Arial" charset="0"/>
                <a:cs typeface="Arial" charset="0"/>
              </a:rPr>
              <a:t>Yiğit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Çırak</a:t>
            </a:r>
            <a:endParaRPr lang="tr-TR" sz="2800" dirty="0">
              <a:latin typeface="Arial" charset="0"/>
              <a:cs typeface="Arial" charset="0"/>
            </a:endParaRPr>
          </a:p>
          <a:p>
            <a:pPr algn="just"/>
            <a:r>
              <a:rPr lang="tr-TR" dirty="0" err="1">
                <a:latin typeface="Arial" charset="0"/>
                <a:cs typeface="Arial" charset="0"/>
              </a:rPr>
              <a:t>Progress</a:t>
            </a:r>
            <a:r>
              <a:rPr lang="tr-TR" dirty="0">
                <a:latin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cs typeface="Arial" charset="0"/>
              </a:rPr>
              <a:t>meeting</a:t>
            </a:r>
            <a:r>
              <a:rPr lang="tr-TR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1</a:t>
            </a:r>
          </a:p>
          <a:p>
            <a:pPr algn="just"/>
            <a:r>
              <a:rPr lang="en-US" dirty="0">
                <a:latin typeface="Arial" charset="0"/>
                <a:cs typeface="Arial" charset="0"/>
              </a:rPr>
              <a:t>11.03.2021</a:t>
            </a:r>
            <a:endParaRPr lang="tr-TR" dirty="0">
              <a:latin typeface="Arial" charset="0"/>
              <a:cs typeface="Arial" charset="0"/>
            </a:endParaRPr>
          </a:p>
          <a:p>
            <a:pPr algn="just"/>
            <a:endParaRPr lang="tr-TR" dirty="0">
              <a:latin typeface="Arial" charset="0"/>
              <a:cs typeface="Arial" charset="0"/>
            </a:endParaRPr>
          </a:p>
          <a:p>
            <a:pPr algn="just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tr-TR" dirty="0"/>
              <a:t>Comp491 Project </a:t>
            </a:r>
            <a:r>
              <a:rPr lang="tr-TR" dirty="0" err="1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4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457200" y="189135"/>
            <a:ext cx="8229600" cy="8636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cs typeface="Arial" charset="0"/>
              </a:rPr>
              <a:t>Previous Progress Meeting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0"/>
          </p:nvPr>
        </p:nvSpPr>
        <p:spPr bwMode="auto">
          <a:xfrm>
            <a:off x="395288" y="149542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dirty="0">
              <a:latin typeface="Arial" charset="0"/>
              <a:cs typeface="Arial" charset="0"/>
            </a:endParaRPr>
          </a:p>
          <a:p>
            <a:pPr algn="just"/>
            <a:r>
              <a:rPr lang="en-US" dirty="0">
                <a:latin typeface="Arial" charset="0"/>
                <a:cs typeface="Arial" charset="0"/>
              </a:rPr>
              <a:t>This is the first meeting so there is no previous works yet. We have updated our proposal.</a:t>
            </a:r>
          </a:p>
          <a:p>
            <a:pPr algn="just"/>
            <a:r>
              <a:rPr lang="en-US" dirty="0">
                <a:latin typeface="Arial" charset="0"/>
                <a:cs typeface="Arial" charset="0"/>
              </a:rPr>
              <a:t>There are not any faced problems yet.</a:t>
            </a:r>
          </a:p>
          <a:p>
            <a:pPr algn="just"/>
            <a:endParaRPr lang="tr-TR" dirty="0">
              <a:latin typeface="Arial" charset="0"/>
              <a:cs typeface="Arial" charset="0"/>
            </a:endParaRPr>
          </a:p>
          <a:p>
            <a:pPr algn="just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US" dirty="0"/>
              <a:t>Current Progress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33633" y="1484784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Main goal of this week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a well-documented requirements document that is subject to minor changes only.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current system disadvantages and the new system’s requirements.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GB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 of work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T1.1 (w1)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GB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system disadvantages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T1.2 (w1)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Examiner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T1.3 (w1)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Exam Taker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T1.4 (w1)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Admin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T1.5 (w1)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Finalize the requirements document</a:t>
            </a:r>
            <a:endParaRPr lang="en-US" sz="14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T2.1(w2)</a:t>
            </a:r>
            <a:r>
              <a:rPr lang="en-US" sz="1400" u="sng" dirty="0"/>
              <a:t>Search for the appropriate technology (internet enabling and disabling</a:t>
            </a:r>
            <a:r>
              <a:rPr lang="en-US" sz="1600" u="sng" dirty="0"/>
              <a:t>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7566-4384-4748-93B1-B4377984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EE41-08F2-48FE-8C07-B12E571DA6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tr-TR" dirty="0" err="1"/>
              <a:t>eliverable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en-US" dirty="0"/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Requirements document (delivered this week)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BBBA-1293-4E70-B23B-FCB9715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7BAF-27AD-4E06-82F7-AF261E97B4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GB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system disadvantages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prepare a report that will document the disadvantages of the current system</a:t>
            </a:r>
          </a:p>
          <a:p>
            <a:pPr marL="0" marR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Examiner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requirements for the examiner part of the program will be documented. Examiner will be able to manage the exam.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Exam Taker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requirements for the exam taker part of the program will be documented.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new system – Admin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requirements for the admin part of the program will be documented. Admin will be able to retrieve program logs.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Finalize the requirements document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documents that are produced in the first 4 tasks of this section will be merged into a single functional requirements document.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6079-F43D-44A0-A956-156D28B3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3849-D122-4BE6-BDB0-54CBFECE26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dirty="0"/>
              <a:t>Details of </a:t>
            </a:r>
            <a:r>
              <a:rPr lang="en-US" dirty="0" err="1"/>
              <a:t>Delivarable</a:t>
            </a:r>
            <a:r>
              <a:rPr lang="en-US" dirty="0"/>
              <a:t> Information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Requirements document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1200"/>
              </a:spcBef>
              <a:spcAft>
                <a:spcPts val="300"/>
              </a:spcAft>
              <a:buNone/>
            </a:pPr>
            <a:r>
              <a:rPr lang="en-GB" sz="1800" b="1" kern="1600" dirty="0">
                <a:effectLst/>
                <a:latin typeface="Arial" panose="020B0604020202020204" pitchFamily="34" charset="0"/>
              </a:rPr>
              <a:t>- Current System Disadvantages</a:t>
            </a:r>
            <a:endParaRPr lang="en-US" sz="1800" b="1" kern="1600" dirty="0">
              <a:effectLst/>
              <a:latin typeface="Arial" panose="020B060402020202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analysed both from examiners’ perspective and the exam takers’ perspective and defined the current system disadvantages.</a:t>
            </a: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 kern="1600" dirty="0">
                <a:effectLst/>
                <a:latin typeface="Arial" panose="020B0604020202020204" pitchFamily="34" charset="0"/>
              </a:rPr>
              <a:t>- New System – Examiner</a:t>
            </a: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defined the necessary novelties that our program should have for providing a better ,faster and convenient exam platform for examiners.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 kern="1600" dirty="0">
                <a:effectLst/>
                <a:latin typeface="Arial" panose="020B0604020202020204" pitchFamily="34" charset="0"/>
              </a:rPr>
              <a:t>- New System – </a:t>
            </a:r>
            <a:r>
              <a:rPr lang="en-US" sz="1800" b="1" kern="1600" dirty="0">
                <a:effectLst/>
                <a:latin typeface="Arial" panose="020B0604020202020204" pitchFamily="34" charset="0"/>
              </a:rPr>
              <a:t>Exam taker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defined the necessary changes that exam-takers will no more have problems during the exam and after the exam.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New System – Admin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defined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Admin’s duties and authorities which will change the exam platform to a safer, controllable platform.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Search document</a:t>
            </a:r>
            <a:endParaRPr lang="en-US" dirty="0"/>
          </a:p>
          <a:p>
            <a:r>
              <a:rPr lang="en-US" dirty="0" err="1"/>
              <a:t>burayazıcaz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research for how to disable and enable the internet connection during the exam. This knowledge will be used in the software development phase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dirty="0" err="1">
                <a:latin typeface="Times New Roman" panose="02020603050405020304" pitchFamily="18" charset="0"/>
              </a:rPr>
              <a:t>Work</a:t>
            </a:r>
            <a:r>
              <a:rPr lang="tr-TR" sz="1800" dirty="0">
                <a:latin typeface="Times New Roman" panose="02020603050405020304" pitchFamily="18" charset="0"/>
              </a:rPr>
              <a:t> in </a:t>
            </a:r>
            <a:r>
              <a:rPr lang="tr-TR" sz="1800" dirty="0" err="1">
                <a:latin typeface="Times New Roman" panose="02020603050405020304" pitchFamily="18" charset="0"/>
              </a:rPr>
              <a:t>progress</a:t>
            </a:r>
            <a:r>
              <a:rPr lang="tr-TR" sz="1800" dirty="0">
                <a:latin typeface="Times New Roman" panose="02020603050405020304" pitchFamily="18" charset="0"/>
              </a:rPr>
              <a:t>:</a:t>
            </a:r>
          </a:p>
          <a:p>
            <a:r>
              <a:rPr lang="tr-TR" sz="1600" dirty="0"/>
              <a:t>Internet can be </a:t>
            </a:r>
            <a:r>
              <a:rPr lang="tr-TR" sz="1600" dirty="0" err="1"/>
              <a:t>blocked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these</a:t>
            </a:r>
            <a:r>
              <a:rPr lang="tr-TR" sz="1600" dirty="0"/>
              <a:t> </a:t>
            </a:r>
            <a:r>
              <a:rPr lang="tr-TR" sz="1600" dirty="0" err="1"/>
              <a:t>approaches</a:t>
            </a:r>
            <a:r>
              <a:rPr lang="tr-TR" sz="1600" dirty="0"/>
              <a:t> [1]:</a:t>
            </a:r>
          </a:p>
          <a:p>
            <a:r>
              <a:rPr lang="en-US" sz="1600" dirty="0"/>
              <a:t>1. Block Websites from Router's Web Interface</a:t>
            </a:r>
            <a:r>
              <a:rPr lang="tr-TR" sz="1600" dirty="0"/>
              <a:t> (Not </a:t>
            </a:r>
            <a:r>
              <a:rPr lang="tr-TR" sz="1600" dirty="0" err="1"/>
              <a:t>suitable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)</a:t>
            </a:r>
            <a:endParaRPr lang="en-US" sz="1600" dirty="0"/>
          </a:p>
          <a:p>
            <a:r>
              <a:rPr lang="en-US" sz="1600" dirty="0"/>
              <a:t>2. Block Websites by Editing Hosts File</a:t>
            </a:r>
            <a:r>
              <a:rPr lang="tr-TR" sz="1600" dirty="0"/>
              <a:t> (</a:t>
            </a:r>
            <a:r>
              <a:rPr lang="tr-TR" sz="1600" dirty="0" err="1"/>
              <a:t>Possible</a:t>
            </a:r>
            <a:r>
              <a:rPr lang="tr-TR" sz="1600" dirty="0"/>
              <a:t> but not </a:t>
            </a:r>
            <a:r>
              <a:rPr lang="tr-TR" sz="1600" dirty="0" err="1"/>
              <a:t>sufficient</a:t>
            </a:r>
            <a:r>
              <a:rPr lang="tr-TR" sz="1600" dirty="0"/>
              <a:t> )</a:t>
            </a:r>
            <a:endParaRPr lang="en-US" sz="1600" dirty="0"/>
          </a:p>
          <a:p>
            <a:r>
              <a:rPr lang="en-US" sz="1600" dirty="0"/>
              <a:t>3. Block Websites using URL Blocker</a:t>
            </a:r>
            <a:r>
              <a:rPr lang="tr-TR" sz="1600" dirty="0"/>
              <a:t> (Not </a:t>
            </a:r>
            <a:r>
              <a:rPr lang="tr-TR" sz="1600" dirty="0" err="1"/>
              <a:t>suitable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)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/>
              <a:t>Host file </a:t>
            </a:r>
            <a:r>
              <a:rPr lang="tr-TR" sz="1600" dirty="0" err="1"/>
              <a:t>solution</a:t>
            </a:r>
            <a:r>
              <a:rPr lang="tr-TR" sz="1600" dirty="0"/>
              <a:t> is good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blocking</a:t>
            </a:r>
            <a:r>
              <a:rPr lang="tr-TR" sz="1600" dirty="0"/>
              <a:t> </a:t>
            </a:r>
            <a:r>
              <a:rPr lang="tr-TR" sz="1600" dirty="0" err="1"/>
              <a:t>sites</a:t>
            </a:r>
            <a:r>
              <a:rPr lang="tr-TR" sz="1600" dirty="0"/>
              <a:t> name </a:t>
            </a:r>
            <a:r>
              <a:rPr lang="tr-TR" sz="1600" dirty="0" err="1"/>
              <a:t>by</a:t>
            </a:r>
            <a:r>
              <a:rPr lang="tr-TR" sz="1600" dirty="0"/>
              <a:t> name, </a:t>
            </a:r>
            <a:r>
              <a:rPr lang="tr-TR" sz="1600" dirty="0" err="1"/>
              <a:t>this</a:t>
            </a:r>
            <a:r>
              <a:rPr lang="tr-TR" sz="1600" dirty="0"/>
              <a:t> is good but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still</a:t>
            </a:r>
            <a:r>
              <a:rPr lang="tr-TR" sz="1600" dirty="0"/>
              <a:t> </a:t>
            </a:r>
            <a:r>
              <a:rPr lang="tr-TR" sz="1600" dirty="0" err="1"/>
              <a:t>need</a:t>
            </a:r>
            <a:r>
              <a:rPr lang="tr-TR" sz="1600" dirty="0"/>
              <a:t> a </a:t>
            </a:r>
            <a:r>
              <a:rPr lang="tr-TR" sz="1600" dirty="0" err="1"/>
              <a:t>solution</a:t>
            </a:r>
            <a:r>
              <a:rPr lang="tr-TR" sz="1600" dirty="0"/>
              <a:t> </a:t>
            </a:r>
            <a:r>
              <a:rPr lang="tr-TR" sz="1600" dirty="0" err="1"/>
              <a:t>that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disable</a:t>
            </a:r>
            <a:r>
              <a:rPr lang="tr-TR" sz="1600" dirty="0"/>
              <a:t> </a:t>
            </a:r>
            <a:r>
              <a:rPr lang="tr-TR" sz="1600" dirty="0" err="1"/>
              <a:t>all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internet at </a:t>
            </a:r>
            <a:r>
              <a:rPr lang="tr-TR" sz="1600" dirty="0" err="1"/>
              <a:t>once</a:t>
            </a:r>
            <a:r>
              <a:rPr lang="tr-TR" sz="1600" dirty="0"/>
              <a:t>. </a:t>
            </a:r>
            <a:r>
              <a:rPr lang="tr-TR" sz="1600" dirty="0" err="1"/>
              <a:t>So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made</a:t>
            </a:r>
            <a:r>
              <a:rPr lang="tr-TR" sz="1600" dirty="0"/>
              <a:t> </a:t>
            </a:r>
            <a:r>
              <a:rPr lang="tr-TR" sz="1600" dirty="0" err="1"/>
              <a:t>more</a:t>
            </a:r>
            <a:r>
              <a:rPr lang="tr-TR" sz="1600" dirty="0"/>
              <a:t> </a:t>
            </a:r>
            <a:r>
              <a:rPr lang="tr-TR" sz="1600" dirty="0" err="1"/>
              <a:t>research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concluded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a Proxy server.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817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63A-71D2-42AF-9F1B-700C39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3C9-46DE-4BA3-A296-3204B4AD92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Details of this week’s work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appropriate technology (internet enabling and disabling)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 err="1"/>
              <a:t>What</a:t>
            </a:r>
            <a:r>
              <a:rPr lang="tr-TR" sz="1600" dirty="0"/>
              <a:t> is a Proxy Server?</a:t>
            </a:r>
          </a:p>
          <a:p>
            <a:pPr marL="0" indent="0">
              <a:buNone/>
            </a:pPr>
            <a:r>
              <a:rPr lang="en-US" sz="1600" dirty="0"/>
              <a:t>In computer networking, a proxy server is a server application or appliance that acts as an intermediary for requests from clients seeking resources from servers that provide those resources.[</a:t>
            </a:r>
            <a:r>
              <a:rPr lang="tr-TR" sz="1600" dirty="0"/>
              <a:t>2</a:t>
            </a:r>
            <a:r>
              <a:rPr lang="en-US" sz="1600" dirty="0"/>
              <a:t>]</a:t>
            </a: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/>
              <a:t>But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need</a:t>
            </a:r>
            <a:r>
              <a:rPr lang="tr-TR" sz="1600" dirty="0"/>
              <a:t> a Proxy Server </a:t>
            </a:r>
            <a:r>
              <a:rPr lang="tr-TR" sz="1600" dirty="0" err="1"/>
              <a:t>that</a:t>
            </a:r>
            <a:r>
              <a:rPr lang="tr-TR" sz="1600" dirty="0"/>
              <a:t> </a:t>
            </a: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application</a:t>
            </a:r>
            <a:r>
              <a:rPr lang="tr-TR" sz="1600" dirty="0"/>
              <a:t> can </a:t>
            </a:r>
            <a:r>
              <a:rPr lang="tr-TR" sz="1600" dirty="0" err="1"/>
              <a:t>communicate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. </a:t>
            </a:r>
            <a:r>
              <a:rPr lang="tr-TR" sz="1600" dirty="0" err="1"/>
              <a:t>So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have</a:t>
            </a:r>
            <a:r>
              <a:rPr lang="tr-TR" sz="1600" dirty="0"/>
              <a:t> </a:t>
            </a:r>
            <a:r>
              <a:rPr lang="tr-TR" sz="1600" dirty="0" err="1"/>
              <a:t>decided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implement</a:t>
            </a:r>
            <a:r>
              <a:rPr lang="tr-TR" sz="1600" dirty="0"/>
              <a:t> on in Java. </a:t>
            </a:r>
            <a:r>
              <a:rPr lang="tr-TR" sz="1600" dirty="0" err="1"/>
              <a:t>There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already</a:t>
            </a:r>
            <a:r>
              <a:rPr lang="tr-TR" sz="1600" dirty="0"/>
              <a:t> </a:t>
            </a:r>
            <a:r>
              <a:rPr lang="tr-TR" sz="1600" dirty="0" err="1"/>
              <a:t>some</a:t>
            </a:r>
            <a:r>
              <a:rPr lang="tr-TR" sz="1600" dirty="0"/>
              <a:t> Java Proxy </a:t>
            </a:r>
            <a:r>
              <a:rPr lang="tr-TR" sz="1600" dirty="0" err="1"/>
              <a:t>codes</a:t>
            </a:r>
            <a:r>
              <a:rPr lang="tr-TR" sz="1600" dirty="0"/>
              <a:t> on </a:t>
            </a:r>
            <a:r>
              <a:rPr lang="tr-TR" sz="1600" dirty="0" err="1"/>
              <a:t>the</a:t>
            </a:r>
            <a:r>
              <a:rPr lang="tr-TR" sz="1600" dirty="0"/>
              <a:t> internet,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enhance</a:t>
            </a:r>
            <a:r>
              <a:rPr lang="tr-TR" sz="1600" dirty="0"/>
              <a:t> </a:t>
            </a:r>
            <a:r>
              <a:rPr lang="tr-TR" sz="1600" dirty="0" err="1"/>
              <a:t>them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functionality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communicate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examiner</a:t>
            </a:r>
            <a:r>
              <a:rPr lang="tr-TR" sz="1600" dirty="0"/>
              <a:t> program.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 Presentation - English (1)</Template>
  <TotalTime>420</TotalTime>
  <Words>1178</Words>
  <Application>Microsoft Office PowerPoint</Application>
  <PresentationFormat>On-screen Show (4:3)</PresentationFormat>
  <Paragraphs>136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Comp491 Project Progress</vt:lpstr>
      <vt:lpstr>Previous Progress Meeting</vt:lpstr>
      <vt:lpstr>Current Progress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Progress Meeting</vt:lpstr>
      <vt:lpstr>References</vt:lpstr>
      <vt:lpstr>    Gantt Chart </vt:lpstr>
      <vt:lpstr>Gantt Chart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oozkasap</dc:creator>
  <cp:lastModifiedBy>UMUT GUNCER</cp:lastModifiedBy>
  <cp:revision>50</cp:revision>
  <dcterms:created xsi:type="dcterms:W3CDTF">2016-10-17T16:26:15Z</dcterms:created>
  <dcterms:modified xsi:type="dcterms:W3CDTF">2021-03-11T14:14:15Z</dcterms:modified>
</cp:coreProperties>
</file>