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300584-96E8-466D-B9EA-A2D4F53CA61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4193B-02A7-4DEB-A064-3FA94C625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300584-96E8-466D-B9EA-A2D4F53CA61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4193B-02A7-4DEB-A064-3FA94C625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300584-96E8-466D-B9EA-A2D4F53CA61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4193B-02A7-4DEB-A064-3FA94C625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300584-96E8-466D-B9EA-A2D4F53CA61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4193B-02A7-4DEB-A064-3FA94C625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300584-96E8-466D-B9EA-A2D4F53CA61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4193B-02A7-4DEB-A064-3FA94C625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300584-96E8-466D-B9EA-A2D4F53CA61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4193B-02A7-4DEB-A064-3FA94C625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300584-96E8-466D-B9EA-A2D4F53CA61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4193B-02A7-4DEB-A064-3FA94C625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300584-96E8-466D-B9EA-A2D4F53CA61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4193B-02A7-4DEB-A064-3FA94C625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300584-96E8-466D-B9EA-A2D4F53CA61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4193B-02A7-4DEB-A064-3FA94C625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300584-96E8-466D-B9EA-A2D4F53CA61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4193B-02A7-4DEB-A064-3FA94C625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300584-96E8-466D-B9EA-A2D4F53CA61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4193B-02A7-4DEB-A064-3FA94C6258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4300584-96E8-466D-B9EA-A2D4F53CA61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104193B-02A7-4DEB-A064-3FA94C625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Sparkleshare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400" dirty="0" smtClean="0"/>
              <a:t>– Collaboration &amp; File Sharing Made Easy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Castillo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667000"/>
            <a:ext cx="5715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Sparkleshare-0.4.0.tar.gz</a:t>
            </a:r>
            <a:r>
              <a:rPr lang="en-US" dirty="0" smtClean="0"/>
              <a:t> was compiled and installed in my VM and in both </a:t>
            </a:r>
            <a:r>
              <a:rPr lang="en-US" dirty="0" err="1" smtClean="0"/>
              <a:t>Ubuntu_Clients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Ubuntu</a:t>
            </a:r>
            <a:r>
              <a:rPr lang="en-US" dirty="0" smtClean="0"/>
              <a:t>_Client1 has been successfully configured for </a:t>
            </a:r>
            <a:r>
              <a:rPr lang="en-US" dirty="0" err="1" smtClean="0"/>
              <a:t>SparkleShare</a:t>
            </a:r>
            <a:r>
              <a:rPr lang="en-US" dirty="0" smtClean="0"/>
              <a:t>, </a:t>
            </a:r>
            <a:r>
              <a:rPr lang="en-US" dirty="0" err="1" smtClean="0"/>
              <a:t>Ubuntu_Client</a:t>
            </a:r>
            <a:r>
              <a:rPr lang="en-US" dirty="0" smtClean="0"/>
              <a:t> 2 still needs configuration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Installation in group member VMs will follow very shortly. </a:t>
            </a:r>
            <a:endParaRPr lang="en-US" dirty="0" smtClean="0"/>
          </a:p>
          <a:p>
            <a:endParaRPr lang="en-US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After </a:t>
            </a:r>
            <a:r>
              <a:rPr lang="en-US" dirty="0" err="1" smtClean="0"/>
              <a:t>SparkShare</a:t>
            </a:r>
            <a:r>
              <a:rPr lang="en-US" dirty="0" smtClean="0"/>
              <a:t> is</a:t>
            </a:r>
            <a:r>
              <a:rPr lang="en-US" dirty="0" smtClean="0"/>
              <a:t> installed, the program prompts you to enter your full name and email address which is used to create a unique personal key for file sharing. (This is not as important as the key used for file sharing will be created manually). </a:t>
            </a:r>
          </a:p>
          <a:p>
            <a:endParaRPr lang="en-US" dirty="0" smtClean="0"/>
          </a:p>
          <a:p>
            <a:r>
              <a:rPr lang="en-US" dirty="0" smtClean="0"/>
              <a:t>There are various options for setting up </a:t>
            </a:r>
            <a:r>
              <a:rPr lang="en-US" dirty="0" err="1" smtClean="0"/>
              <a:t>SparkleShare</a:t>
            </a:r>
            <a:r>
              <a:rPr lang="en-US" dirty="0" smtClean="0"/>
              <a:t>, I used </a:t>
            </a:r>
            <a:r>
              <a:rPr lang="en-US" dirty="0" err="1" smtClean="0"/>
              <a:t>github</a:t>
            </a:r>
            <a:r>
              <a:rPr lang="en-US" dirty="0" smtClean="0"/>
              <a:t> as our file hosting service (as opposed to creating our own server). </a:t>
            </a:r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requires </a:t>
            </a:r>
            <a:r>
              <a:rPr lang="en-US" dirty="0" err="1" smtClean="0"/>
              <a:t>git</a:t>
            </a:r>
            <a:r>
              <a:rPr lang="en-US" dirty="0" smtClean="0"/>
              <a:t>-core, </a:t>
            </a:r>
            <a:r>
              <a:rPr lang="en-US" dirty="0" err="1" smtClean="0"/>
              <a:t>git-gui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-doc, and </a:t>
            </a:r>
            <a:r>
              <a:rPr lang="en-US" dirty="0" err="1" smtClean="0"/>
              <a:t>openssh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Cont. (Almost done)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required dependencies are installed, SSH keys are created for each user/computer on their own individual machines.</a:t>
            </a:r>
          </a:p>
          <a:p>
            <a:endParaRPr lang="en-US" dirty="0" smtClean="0"/>
          </a:p>
          <a:p>
            <a:r>
              <a:rPr lang="en-US" dirty="0" smtClean="0"/>
              <a:t>Keys are then added to </a:t>
            </a:r>
            <a:r>
              <a:rPr lang="en-US" dirty="0" err="1" smtClean="0"/>
              <a:t>Github</a:t>
            </a:r>
            <a:r>
              <a:rPr lang="en-US" dirty="0" smtClean="0"/>
              <a:t> account, authorizing access.</a:t>
            </a:r>
          </a:p>
          <a:p>
            <a:endParaRPr lang="en-US" dirty="0" smtClean="0"/>
          </a:p>
          <a:p>
            <a:r>
              <a:rPr lang="en-US" dirty="0" smtClean="0"/>
              <a:t>I created a repository called IST600- which will be group’s file sharing folder.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Cont. (Finally Done)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Ubuntu_Client</a:t>
            </a:r>
            <a:r>
              <a:rPr lang="en-US" dirty="0" smtClean="0"/>
              <a:t> 1 (as will other </a:t>
            </a:r>
            <a:r>
              <a:rPr lang="en-US" dirty="0" err="1" smtClean="0"/>
              <a:t>Ubuntu</a:t>
            </a:r>
            <a:r>
              <a:rPr lang="en-US" dirty="0" smtClean="0"/>
              <a:t> client and group members’ VMs) is setup for </a:t>
            </a:r>
            <a:r>
              <a:rPr lang="en-US" dirty="0" err="1" smtClean="0"/>
              <a:t>github</a:t>
            </a:r>
            <a:r>
              <a:rPr lang="en-US" dirty="0" smtClean="0"/>
              <a:t> access.</a:t>
            </a:r>
          </a:p>
          <a:p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/>
              <a:t>Once setup the created repository in </a:t>
            </a:r>
            <a:r>
              <a:rPr lang="en-US" dirty="0" err="1" smtClean="0"/>
              <a:t>github</a:t>
            </a:r>
            <a:r>
              <a:rPr lang="en-US" dirty="0" smtClean="0"/>
              <a:t> can be added to </a:t>
            </a:r>
            <a:r>
              <a:rPr lang="en-US" dirty="0" err="1" smtClean="0"/>
              <a:t>Sparkleshare</a:t>
            </a:r>
            <a:r>
              <a:rPr lang="en-US" dirty="0" smtClean="0"/>
              <a:t>, and will be recognized as the project folder.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Sparkleshare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Tested </a:t>
            </a:r>
            <a:r>
              <a:rPr lang="en-US" dirty="0" err="1" smtClean="0"/>
              <a:t>SparkleShare</a:t>
            </a:r>
            <a:r>
              <a:rPr lang="en-US" dirty="0" smtClean="0"/>
              <a:t> by editing README file from both my VM and Ubuntu_Client1</a:t>
            </a:r>
          </a:p>
          <a:p>
            <a:endParaRPr lang="en-US" dirty="0" smtClean="0"/>
          </a:p>
          <a:p>
            <a:r>
              <a:rPr lang="en-US" dirty="0" smtClean="0"/>
              <a:t>MP3 file added in the client was recognized in my VM, both machines displayed changes to files and new file(s) added.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Upload </a:t>
            </a:r>
            <a:r>
              <a:rPr lang="en-US" smtClean="0"/>
              <a:t>any file.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Upload your web app presentation and final paper sections.</a:t>
            </a:r>
          </a:p>
          <a:p>
            <a:endParaRPr lang="en-US" dirty="0" smtClean="0"/>
          </a:p>
          <a:p>
            <a:r>
              <a:rPr lang="en-US" dirty="0" smtClean="0"/>
              <a:t>Create a group document for the final paper.</a:t>
            </a:r>
          </a:p>
          <a:p>
            <a:endParaRPr lang="en-US" dirty="0" smtClean="0"/>
          </a:p>
          <a:p>
            <a:r>
              <a:rPr lang="en-US" dirty="0" smtClean="0"/>
              <a:t>Document actions in README file.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381</TotalTime>
  <Words>296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Aspect</vt:lpstr>
      <vt:lpstr>Sparkleshare  – Collaboration &amp; File Sharing Made Easy</vt:lpstr>
      <vt:lpstr>Installation</vt:lpstr>
      <vt:lpstr>Setup</vt:lpstr>
      <vt:lpstr>Setup Cont. (Almost done)</vt:lpstr>
      <vt:lpstr>Setup Cont. (Finally Done)</vt:lpstr>
      <vt:lpstr>Welcome to Sparkleshare</vt:lpstr>
      <vt:lpstr>Tasks</vt:lpstr>
    </vt:vector>
  </TitlesOfParts>
  <Company>Drexel 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Sparkleshare</dc:title>
  <dc:creator>bill.a.castillo</dc:creator>
  <cp:lastModifiedBy>bill.a.castillo</cp:lastModifiedBy>
  <cp:revision>31</cp:revision>
  <dcterms:created xsi:type="dcterms:W3CDTF">2011-11-29T22:54:55Z</dcterms:created>
  <dcterms:modified xsi:type="dcterms:W3CDTF">2011-12-01T05:00:50Z</dcterms:modified>
</cp:coreProperties>
</file>