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B2F6-F61C-47F7-9851-AD626FEF880A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EB406-DA94-446D-B52F-449A9302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24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EB406-DA94-446D-B52F-449A930274F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61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40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40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5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49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54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12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8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8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6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0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CA05-5915-489D-ABEB-9EAC79A002DE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541A-243D-4C75-804C-77A5AA3F1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3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224135"/>
          </a:xfr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Mongo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DB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Vs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chemeClr val="accent6"/>
                </a:solidFill>
              </a:rPr>
              <a:t>SQL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556792"/>
            <a:ext cx="5940152" cy="4176464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MONGO DB</a:t>
            </a:r>
          </a:p>
          <a:p>
            <a:r>
              <a:rPr lang="en-US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is designed to be horizontally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Söhne"/>
              </a:rPr>
              <a:t>scalable with automatic </a:t>
            </a:r>
            <a:r>
              <a:rPr lang="en-US" b="0" i="0" dirty="0" err="1" smtClean="0">
                <a:solidFill>
                  <a:srgbClr val="00B0F0"/>
                </a:solidFill>
                <a:effectLst/>
                <a:latin typeface="Söhne"/>
              </a:rPr>
              <a:t>sharding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Söhne"/>
              </a:rPr>
              <a:t>.</a:t>
            </a:r>
            <a:endParaRPr lang="en-US" i="0" dirty="0" smtClean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US" b="0" i="0" dirty="0" err="1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:MongoDB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schema-less and does not require a predefined schema.</a:t>
            </a:r>
          </a:p>
          <a:p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document 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SQL data base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handling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80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                           </a:t>
            </a:r>
            <a:r>
              <a:rPr lang="fr-FR" b="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endParaRPr lang="fr-FR" dirty="0" smtClean="0"/>
          </a:p>
          <a:p>
            <a:r>
              <a:rPr lang="en-US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databases can be scaled up or out using vertical or horizontal scaling, </a:t>
            </a:r>
          </a:p>
          <a:p>
            <a:r>
              <a:rPr lang="fr-FR" b="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0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fr-FR" b="0" i="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b="0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0" i="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fr-FR" b="0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b="0" i="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</a:t>
            </a:r>
            <a:r>
              <a:rPr lang="fr-FR" b="0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0" i="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b="0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b="0" i="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fr-FR" b="0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 structure,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 source RDBMS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SQL (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languageto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in a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-table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shcema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8159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 DB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 smtClean="0">
                <a:effectLst/>
                <a:latin typeface="Söhne"/>
              </a:rPr>
              <a:t> MongoDB databases are based on a document-oriented data model with flexible documents.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 smtClean="0">
                <a:effectLst/>
                <a:latin typeface="Söhne"/>
              </a:rPr>
              <a:t> MongoDB uses its own query language called the MongoDB Query Language (MQL).</a:t>
            </a:r>
          </a:p>
          <a:p>
            <a:pPr marL="0" indent="0">
              <a:buNone/>
            </a:pPr>
            <a:r>
              <a:rPr lang="fr-FR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Relationship</a:t>
            </a:r>
            <a:r>
              <a:rPr lang="fr-FR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uses a </a:t>
            </a:r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denormalized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model where data is stored in documents, and relationships between documents are established through embedding or referencing.</a:t>
            </a:r>
          </a:p>
          <a:p>
            <a:pPr marL="0" indent="0">
              <a:buNone/>
            </a:pPr>
            <a:r>
              <a:rPr lang="fr-FR" b="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fr-FR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MongoDB's schema-less design allows for greater flexibility and agility when it comes to data storage and retrieval.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67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br>
              <a:rPr lang="fr-FR" b="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Model: </a:t>
            </a:r>
            <a:r>
              <a:rPr lang="en-US" b="0" i="0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databases are based on a tabular data model with rows and columns</a:t>
            </a:r>
          </a:p>
          <a:p>
            <a:r>
              <a:rPr lang="en-US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databases use the Structured Query Language (SQL) to manipulate and query the data</a:t>
            </a:r>
          </a:p>
          <a:p>
            <a:r>
              <a:rPr lang="en-US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Relationship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 SQL databases, data is stored in tables, and relationships between tables are established through foreign keys.</a:t>
            </a:r>
          </a:p>
          <a:p>
            <a:r>
              <a:rPr lang="en-US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earlier, SQL databases require a predefined schema, which can limit flexibility in terms of data storage and querying.</a:t>
            </a:r>
            <a:endParaRPr lang="fr-F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676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268</Words>
  <Application>Microsoft Office PowerPoint</Application>
  <PresentationFormat>Affichage à l'écran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Mongo DB Vs SQL</vt:lpstr>
      <vt:lpstr>Présentation PowerPoint</vt:lpstr>
      <vt:lpstr>MONGO DB</vt:lpstr>
      <vt:lpstr>SQL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Vs SQL</dc:title>
  <dc:creator>ovic</dc:creator>
  <cp:lastModifiedBy>ovic</cp:lastModifiedBy>
  <cp:revision>1</cp:revision>
  <dcterms:created xsi:type="dcterms:W3CDTF">2023-04-20T00:26:47Z</dcterms:created>
  <dcterms:modified xsi:type="dcterms:W3CDTF">2023-04-20T00:36:29Z</dcterms:modified>
</cp:coreProperties>
</file>