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1383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1</a:t>
            </a:r>
            <a:endParaRPr lang="de-CH" sz="1200" dirty="0"/>
          </a:p>
        </p:txBody>
      </p:sp>
      <p:sp>
        <p:nvSpPr>
          <p:cNvPr id="5" name="Rectangle 4"/>
          <p:cNvSpPr/>
          <p:nvPr/>
        </p:nvSpPr>
        <p:spPr>
          <a:xfrm>
            <a:off x="1907704" y="97387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2</a:t>
            </a:r>
            <a:endParaRPr lang="de-CH" sz="1200" dirty="0"/>
          </a:p>
        </p:txBody>
      </p:sp>
      <p:sp>
        <p:nvSpPr>
          <p:cNvPr id="6" name="Rectangle 5"/>
          <p:cNvSpPr/>
          <p:nvPr/>
        </p:nvSpPr>
        <p:spPr>
          <a:xfrm>
            <a:off x="3275856" y="133391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3</a:t>
            </a:r>
            <a:endParaRPr lang="de-CH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613837"/>
            <a:ext cx="273630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07504" y="2848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CH" dirty="0"/>
          </a:p>
        </p:txBody>
      </p:sp>
      <p:sp>
        <p:nvSpPr>
          <p:cNvPr id="11" name="Right Brace 10"/>
          <p:cNvSpPr/>
          <p:nvPr/>
        </p:nvSpPr>
        <p:spPr>
          <a:xfrm>
            <a:off x="5095165" y="613836"/>
            <a:ext cx="52899" cy="366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5115379" y="66317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S1</a:t>
            </a:r>
            <a:endParaRPr lang="de-CH" sz="1000" dirty="0"/>
          </a:p>
        </p:txBody>
      </p:sp>
      <p:sp>
        <p:nvSpPr>
          <p:cNvPr id="13" name="Right Brace 12"/>
          <p:cNvSpPr/>
          <p:nvPr/>
        </p:nvSpPr>
        <p:spPr>
          <a:xfrm>
            <a:off x="4860032" y="98072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115379" y="102321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S2</a:t>
            </a:r>
            <a:endParaRPr lang="de-CH" sz="1000" dirty="0"/>
          </a:p>
        </p:txBody>
      </p:sp>
      <p:sp>
        <p:nvSpPr>
          <p:cNvPr id="15" name="Right Brace 14"/>
          <p:cNvSpPr/>
          <p:nvPr/>
        </p:nvSpPr>
        <p:spPr>
          <a:xfrm>
            <a:off x="4716016" y="134076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115379" y="138325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S3</a:t>
            </a:r>
            <a:endParaRPr lang="de-CH" sz="1000" dirty="0"/>
          </a:p>
        </p:txBody>
      </p:sp>
      <p:sp>
        <p:nvSpPr>
          <p:cNvPr id="17" name="Right Brace 16"/>
          <p:cNvSpPr/>
          <p:nvPr/>
        </p:nvSpPr>
        <p:spPr>
          <a:xfrm>
            <a:off x="6300193" y="648448"/>
            <a:ext cx="123278" cy="1045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6391309" y="1038328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endParaRPr lang="de-CH" sz="1000" dirty="0"/>
          </a:p>
        </p:txBody>
      </p:sp>
      <p:sp>
        <p:nvSpPr>
          <p:cNvPr id="19" name="Rectangle 18"/>
          <p:cNvSpPr/>
          <p:nvPr/>
        </p:nvSpPr>
        <p:spPr>
          <a:xfrm>
            <a:off x="179512" y="2430180"/>
            <a:ext cx="6048672" cy="9361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Box 20"/>
          <p:cNvSpPr txBox="1"/>
          <p:nvPr/>
        </p:nvSpPr>
        <p:spPr>
          <a:xfrm>
            <a:off x="107504" y="25021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N1</a:t>
            </a:r>
            <a:endParaRPr lang="de-CH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268801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N2</a:t>
            </a:r>
            <a:endParaRPr lang="de-CH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504" y="28622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N3</a:t>
            </a:r>
            <a:endParaRPr lang="de-CH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04805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N4</a:t>
            </a:r>
            <a:endParaRPr lang="de-CH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7704" y="397813"/>
            <a:ext cx="0" cy="29591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5856" y="397813"/>
            <a:ext cx="0" cy="29645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4008" y="397813"/>
            <a:ext cx="0" cy="29591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9552" y="397813"/>
            <a:ext cx="0" cy="29591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9512" y="1981989"/>
            <a:ext cx="6048672" cy="4388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118481" y="20608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Sorting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79512" y="397813"/>
            <a:ext cx="6048672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7" name="Straight Connector 36"/>
          <p:cNvCxnSpPr/>
          <p:nvPr/>
        </p:nvCxnSpPr>
        <p:spPr>
          <a:xfrm>
            <a:off x="611560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7584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9984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43608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23173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9672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728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39752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3808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07904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23928" y="2574196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3568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99592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7584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15616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47664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91680" y="2763554"/>
            <a:ext cx="0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67744" y="2934236"/>
            <a:ext cx="0" cy="720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3768" y="2934236"/>
            <a:ext cx="0" cy="720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87824" y="2934236"/>
            <a:ext cx="0" cy="720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995936" y="3127589"/>
            <a:ext cx="0" cy="72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11960" y="3127589"/>
            <a:ext cx="0" cy="72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635896" y="3127589"/>
            <a:ext cx="0" cy="72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897262" y="3127589"/>
            <a:ext cx="0" cy="72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55976" y="3127589"/>
            <a:ext cx="0" cy="72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20144" y="2934236"/>
            <a:ext cx="0" cy="720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915816" y="2934236"/>
            <a:ext cx="0" cy="720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504" y="3507859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Waveforms</a:t>
            </a:r>
            <a:endParaRPr lang="de-CH" dirty="0"/>
          </a:p>
        </p:txBody>
      </p:sp>
      <p:sp>
        <p:nvSpPr>
          <p:cNvPr id="88" name="Rectangle 87"/>
          <p:cNvSpPr/>
          <p:nvPr/>
        </p:nvSpPr>
        <p:spPr>
          <a:xfrm>
            <a:off x="179512" y="3877191"/>
            <a:ext cx="6048672" cy="10801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Rectangle 88"/>
          <p:cNvSpPr/>
          <p:nvPr/>
        </p:nvSpPr>
        <p:spPr>
          <a:xfrm>
            <a:off x="2843808" y="4309239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90" name="Rectangle 89"/>
          <p:cNvSpPr/>
          <p:nvPr/>
        </p:nvSpPr>
        <p:spPr>
          <a:xfrm>
            <a:off x="2843808" y="3949199"/>
            <a:ext cx="7200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Straight Connector 90"/>
          <p:cNvCxnSpPr/>
          <p:nvPr/>
        </p:nvCxnSpPr>
        <p:spPr>
          <a:xfrm>
            <a:off x="2875409" y="4806469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275856" y="3880912"/>
            <a:ext cx="0" cy="1083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907704" y="3877191"/>
            <a:ext cx="0" cy="10832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79512" y="4722178"/>
            <a:ext cx="6048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ight Brace 96"/>
          <p:cNvSpPr/>
          <p:nvPr/>
        </p:nvSpPr>
        <p:spPr>
          <a:xfrm>
            <a:off x="4716016" y="3975865"/>
            <a:ext cx="105798" cy="670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TextBox 97"/>
          <p:cNvSpPr txBox="1"/>
          <p:nvPr/>
        </p:nvSpPr>
        <p:spPr>
          <a:xfrm>
            <a:off x="4788024" y="4180337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S2</a:t>
            </a:r>
            <a:endParaRPr lang="de-CH" sz="1000" dirty="0"/>
          </a:p>
        </p:txBody>
      </p:sp>
      <p:sp>
        <p:nvSpPr>
          <p:cNvPr id="99" name="Right Brace 98"/>
          <p:cNvSpPr/>
          <p:nvPr/>
        </p:nvSpPr>
        <p:spPr>
          <a:xfrm>
            <a:off x="4860032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1" name="Straight Connector 100"/>
          <p:cNvCxnSpPr>
            <a:stCxn id="99" idx="1"/>
            <a:endCxn id="13" idx="1"/>
          </p:cNvCxnSpPr>
          <p:nvPr/>
        </p:nvCxnSpPr>
        <p:spPr>
          <a:xfrm>
            <a:off x="4932040" y="692696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/>
          <p:cNvSpPr/>
          <p:nvPr/>
        </p:nvSpPr>
        <p:spPr>
          <a:xfrm>
            <a:off x="4716016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4" name="Straight Connector 103"/>
          <p:cNvCxnSpPr>
            <a:stCxn id="102" idx="1"/>
            <a:endCxn id="15" idx="1"/>
          </p:cNvCxnSpPr>
          <p:nvPr/>
        </p:nvCxnSpPr>
        <p:spPr>
          <a:xfrm>
            <a:off x="4788024" y="692696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7504" y="5020027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Templates</a:t>
            </a:r>
            <a:endParaRPr lang="de-CH" dirty="0"/>
          </a:p>
        </p:txBody>
      </p:sp>
      <p:sp>
        <p:nvSpPr>
          <p:cNvPr id="106" name="Rectangle 105"/>
          <p:cNvSpPr/>
          <p:nvPr/>
        </p:nvSpPr>
        <p:spPr>
          <a:xfrm>
            <a:off x="17951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tangle 106"/>
          <p:cNvSpPr/>
          <p:nvPr/>
        </p:nvSpPr>
        <p:spPr>
          <a:xfrm>
            <a:off x="251520" y="5461366"/>
            <a:ext cx="72008" cy="1063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3" name="Right Brace 112"/>
          <p:cNvSpPr/>
          <p:nvPr/>
        </p:nvSpPr>
        <p:spPr>
          <a:xfrm>
            <a:off x="408078" y="5461366"/>
            <a:ext cx="59465" cy="1052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/>
          <p:cNvSpPr txBox="1"/>
          <p:nvPr/>
        </p:nvSpPr>
        <p:spPr>
          <a:xfrm>
            <a:off x="422202" y="5862158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T1</a:t>
            </a:r>
            <a:endParaRPr lang="de-CH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383981" y="5812821"/>
            <a:ext cx="7200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383981" y="5452781"/>
            <a:ext cx="72008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ight Brace 119"/>
          <p:cNvSpPr/>
          <p:nvPr/>
        </p:nvSpPr>
        <p:spPr>
          <a:xfrm>
            <a:off x="3543111" y="5812821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TextBox 120"/>
          <p:cNvSpPr txBox="1"/>
          <p:nvPr/>
        </p:nvSpPr>
        <p:spPr>
          <a:xfrm>
            <a:off x="3635896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22" name="Right Brace 121"/>
          <p:cNvSpPr/>
          <p:nvPr/>
        </p:nvSpPr>
        <p:spPr>
          <a:xfrm>
            <a:off x="3543111" y="5452781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3" name="Straight Connector 122"/>
          <p:cNvCxnSpPr>
            <a:stCxn id="122" idx="1"/>
            <a:endCxn id="120" idx="1"/>
          </p:cNvCxnSpPr>
          <p:nvPr/>
        </p:nvCxnSpPr>
        <p:spPr>
          <a:xfrm>
            <a:off x="3615119" y="5524789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835696" y="5445224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25" name="Right Brace 124"/>
          <p:cNvSpPr/>
          <p:nvPr/>
        </p:nvSpPr>
        <p:spPr>
          <a:xfrm>
            <a:off x="1979712" y="5453808"/>
            <a:ext cx="72008" cy="34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TextBox 125"/>
          <p:cNvSpPr txBox="1"/>
          <p:nvPr/>
        </p:nvSpPr>
        <p:spPr>
          <a:xfrm>
            <a:off x="1987269" y="5499152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T2</a:t>
            </a:r>
            <a:endParaRPr lang="de-CH" sz="1000" dirty="0"/>
          </a:p>
        </p:txBody>
      </p:sp>
      <p:sp>
        <p:nvSpPr>
          <p:cNvPr id="127" name="Rectangle 126"/>
          <p:cNvSpPr/>
          <p:nvPr/>
        </p:nvSpPr>
        <p:spPr>
          <a:xfrm>
            <a:off x="1763688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tangle 127"/>
          <p:cNvSpPr/>
          <p:nvPr/>
        </p:nvSpPr>
        <p:spPr>
          <a:xfrm>
            <a:off x="3311973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Box 131"/>
          <p:cNvSpPr txBox="1"/>
          <p:nvPr/>
        </p:nvSpPr>
        <p:spPr>
          <a:xfrm>
            <a:off x="5085714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35" name="Rectangle 134"/>
          <p:cNvSpPr/>
          <p:nvPr/>
        </p:nvSpPr>
        <p:spPr>
          <a:xfrm>
            <a:off x="486003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Right Brace 135"/>
          <p:cNvSpPr/>
          <p:nvPr/>
        </p:nvSpPr>
        <p:spPr>
          <a:xfrm>
            <a:off x="5056947" y="6165304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Right Brace 136"/>
          <p:cNvSpPr/>
          <p:nvPr/>
        </p:nvSpPr>
        <p:spPr>
          <a:xfrm>
            <a:off x="5056947" y="5445224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8" name="Straight Connector 137"/>
          <p:cNvCxnSpPr>
            <a:stCxn id="137" idx="1"/>
            <a:endCxn id="136" idx="1"/>
          </p:cNvCxnSpPr>
          <p:nvPr/>
        </p:nvCxnSpPr>
        <p:spPr>
          <a:xfrm>
            <a:off x="5128955" y="5517232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932040" y="6165304"/>
            <a:ext cx="7200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46" name="Rectangle 145"/>
          <p:cNvSpPr/>
          <p:nvPr/>
        </p:nvSpPr>
        <p:spPr>
          <a:xfrm>
            <a:off x="4932040" y="5445224"/>
            <a:ext cx="72008" cy="144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tangle 146"/>
          <p:cNvSpPr/>
          <p:nvPr/>
        </p:nvSpPr>
        <p:spPr>
          <a:xfrm>
            <a:off x="2339752" y="4308210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48" name="Rectangle 147"/>
          <p:cNvSpPr/>
          <p:nvPr/>
        </p:nvSpPr>
        <p:spPr>
          <a:xfrm>
            <a:off x="2339752" y="3948170"/>
            <a:ext cx="7200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371353" y="4805440"/>
            <a:ext cx="0" cy="72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2848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CH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7704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5856" y="397813"/>
            <a:ext cx="0" cy="157457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4008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9552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7504" y="5020027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Templates</a:t>
            </a:r>
            <a:endParaRPr lang="de-CH" dirty="0"/>
          </a:p>
        </p:txBody>
      </p:sp>
      <p:sp>
        <p:nvSpPr>
          <p:cNvPr id="106" name="Rectangle 105"/>
          <p:cNvSpPr/>
          <p:nvPr/>
        </p:nvSpPr>
        <p:spPr>
          <a:xfrm>
            <a:off x="17951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tangle 106"/>
          <p:cNvSpPr/>
          <p:nvPr/>
        </p:nvSpPr>
        <p:spPr>
          <a:xfrm>
            <a:off x="251520" y="5461366"/>
            <a:ext cx="72008" cy="1063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3" name="Right Brace 112"/>
          <p:cNvSpPr/>
          <p:nvPr/>
        </p:nvSpPr>
        <p:spPr>
          <a:xfrm>
            <a:off x="408078" y="5461366"/>
            <a:ext cx="59465" cy="1052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/>
          <p:cNvSpPr txBox="1"/>
          <p:nvPr/>
        </p:nvSpPr>
        <p:spPr>
          <a:xfrm>
            <a:off x="422202" y="5862158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T1</a:t>
            </a:r>
            <a:endParaRPr lang="de-CH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383981" y="5812821"/>
            <a:ext cx="7200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383981" y="5452781"/>
            <a:ext cx="72008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ight Brace 119"/>
          <p:cNvSpPr/>
          <p:nvPr/>
        </p:nvSpPr>
        <p:spPr>
          <a:xfrm>
            <a:off x="3543111" y="5812821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TextBox 120"/>
          <p:cNvSpPr txBox="1"/>
          <p:nvPr/>
        </p:nvSpPr>
        <p:spPr>
          <a:xfrm>
            <a:off x="3635896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22" name="Right Brace 121"/>
          <p:cNvSpPr/>
          <p:nvPr/>
        </p:nvSpPr>
        <p:spPr>
          <a:xfrm>
            <a:off x="3543111" y="5452781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3" name="Straight Connector 122"/>
          <p:cNvCxnSpPr>
            <a:stCxn id="122" idx="1"/>
            <a:endCxn id="120" idx="1"/>
          </p:cNvCxnSpPr>
          <p:nvPr/>
        </p:nvCxnSpPr>
        <p:spPr>
          <a:xfrm>
            <a:off x="3615119" y="5524789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63688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tangle 127"/>
          <p:cNvSpPr/>
          <p:nvPr/>
        </p:nvSpPr>
        <p:spPr>
          <a:xfrm>
            <a:off x="3311973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Box 131"/>
          <p:cNvSpPr txBox="1"/>
          <p:nvPr/>
        </p:nvSpPr>
        <p:spPr>
          <a:xfrm>
            <a:off x="5085714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35" name="Rectangle 134"/>
          <p:cNvSpPr/>
          <p:nvPr/>
        </p:nvSpPr>
        <p:spPr>
          <a:xfrm>
            <a:off x="486003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Right Brace 135"/>
          <p:cNvSpPr/>
          <p:nvPr/>
        </p:nvSpPr>
        <p:spPr>
          <a:xfrm>
            <a:off x="5056947" y="6165304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Right Brace 136"/>
          <p:cNvSpPr/>
          <p:nvPr/>
        </p:nvSpPr>
        <p:spPr>
          <a:xfrm>
            <a:off x="5056947" y="5445224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8" name="Straight Connector 137"/>
          <p:cNvCxnSpPr>
            <a:stCxn id="137" idx="1"/>
            <a:endCxn id="136" idx="1"/>
          </p:cNvCxnSpPr>
          <p:nvPr/>
        </p:nvCxnSpPr>
        <p:spPr>
          <a:xfrm>
            <a:off x="5128955" y="5517232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932040" y="6165304"/>
            <a:ext cx="7200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46" name="Rectangle 145"/>
          <p:cNvSpPr/>
          <p:nvPr/>
        </p:nvSpPr>
        <p:spPr>
          <a:xfrm>
            <a:off x="4932040" y="5445224"/>
            <a:ext cx="72008" cy="144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TextBox 109"/>
          <p:cNvSpPr txBox="1"/>
          <p:nvPr/>
        </p:nvSpPr>
        <p:spPr>
          <a:xfrm>
            <a:off x="2339752" y="2420888"/>
            <a:ext cx="29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, Session 1</a:t>
            </a:r>
            <a:endParaRPr lang="de-CH" dirty="0"/>
          </a:p>
        </p:txBody>
      </p:sp>
      <p:sp>
        <p:nvSpPr>
          <p:cNvPr id="111" name="Rectangle 110"/>
          <p:cNvSpPr/>
          <p:nvPr/>
        </p:nvSpPr>
        <p:spPr>
          <a:xfrm>
            <a:off x="2411760" y="2790220"/>
            <a:ext cx="5472608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tangle 111"/>
          <p:cNvSpPr/>
          <p:nvPr/>
        </p:nvSpPr>
        <p:spPr>
          <a:xfrm>
            <a:off x="539552" y="61383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1</a:t>
            </a:r>
            <a:endParaRPr lang="de-CH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907704" y="97387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2</a:t>
            </a:r>
            <a:endParaRPr lang="de-CH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275856" y="133391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3</a:t>
            </a:r>
            <a:endParaRPr lang="de-CH" sz="1200" dirty="0"/>
          </a:p>
        </p:txBody>
      </p:sp>
      <p:sp>
        <p:nvSpPr>
          <p:cNvPr id="117" name="Rectangle 116"/>
          <p:cNvSpPr/>
          <p:nvPr/>
        </p:nvSpPr>
        <p:spPr>
          <a:xfrm>
            <a:off x="1907704" y="613837"/>
            <a:ext cx="273630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Right Brace 129"/>
          <p:cNvSpPr/>
          <p:nvPr/>
        </p:nvSpPr>
        <p:spPr>
          <a:xfrm>
            <a:off x="5095165" y="613836"/>
            <a:ext cx="52899" cy="366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5115379" y="66317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S1</a:t>
            </a:r>
            <a:endParaRPr lang="de-CH" sz="1000" dirty="0"/>
          </a:p>
        </p:txBody>
      </p:sp>
      <p:sp>
        <p:nvSpPr>
          <p:cNvPr id="133" name="Right Brace 132"/>
          <p:cNvSpPr/>
          <p:nvPr/>
        </p:nvSpPr>
        <p:spPr>
          <a:xfrm>
            <a:off x="4860032" y="98072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TextBox 133"/>
          <p:cNvSpPr txBox="1"/>
          <p:nvPr/>
        </p:nvSpPr>
        <p:spPr>
          <a:xfrm>
            <a:off x="5115379" y="102321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S2</a:t>
            </a:r>
            <a:endParaRPr lang="de-CH" sz="1000" dirty="0"/>
          </a:p>
        </p:txBody>
      </p:sp>
      <p:sp>
        <p:nvSpPr>
          <p:cNvPr id="139" name="Right Brace 138"/>
          <p:cNvSpPr/>
          <p:nvPr/>
        </p:nvSpPr>
        <p:spPr>
          <a:xfrm>
            <a:off x="4716016" y="134076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TextBox 139"/>
          <p:cNvSpPr txBox="1"/>
          <p:nvPr/>
        </p:nvSpPr>
        <p:spPr>
          <a:xfrm>
            <a:off x="5115379" y="138325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S3</a:t>
            </a:r>
            <a:endParaRPr lang="de-CH" sz="1000" dirty="0"/>
          </a:p>
        </p:txBody>
      </p:sp>
      <p:sp>
        <p:nvSpPr>
          <p:cNvPr id="141" name="Right Brace 140"/>
          <p:cNvSpPr/>
          <p:nvPr/>
        </p:nvSpPr>
        <p:spPr>
          <a:xfrm>
            <a:off x="6300193" y="648448"/>
            <a:ext cx="123278" cy="1045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TextBox 141"/>
          <p:cNvSpPr txBox="1"/>
          <p:nvPr/>
        </p:nvSpPr>
        <p:spPr>
          <a:xfrm>
            <a:off x="6391309" y="1038328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endParaRPr lang="de-CH" sz="1000" dirty="0"/>
          </a:p>
        </p:txBody>
      </p:sp>
      <p:sp>
        <p:nvSpPr>
          <p:cNvPr id="143" name="Rectangle 142"/>
          <p:cNvSpPr/>
          <p:nvPr/>
        </p:nvSpPr>
        <p:spPr>
          <a:xfrm>
            <a:off x="179512" y="397813"/>
            <a:ext cx="6048672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ight Brace 143"/>
          <p:cNvSpPr/>
          <p:nvPr/>
        </p:nvSpPr>
        <p:spPr>
          <a:xfrm>
            <a:off x="4860032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0" name="Straight Connector 149"/>
          <p:cNvCxnSpPr>
            <a:stCxn id="144" idx="1"/>
            <a:endCxn id="133" idx="1"/>
          </p:cNvCxnSpPr>
          <p:nvPr/>
        </p:nvCxnSpPr>
        <p:spPr>
          <a:xfrm>
            <a:off x="4932040" y="692696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Brace 150"/>
          <p:cNvSpPr/>
          <p:nvPr/>
        </p:nvSpPr>
        <p:spPr>
          <a:xfrm>
            <a:off x="4716016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2" name="Straight Connector 151"/>
          <p:cNvCxnSpPr>
            <a:stCxn id="151" idx="1"/>
            <a:endCxn id="139" idx="1"/>
          </p:cNvCxnSpPr>
          <p:nvPr/>
        </p:nvCxnSpPr>
        <p:spPr>
          <a:xfrm>
            <a:off x="4788024" y="692696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1331640" y="4221088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2483768" y="4221088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3707904" y="4221088"/>
            <a:ext cx="2160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4283968" y="4221088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259632" y="2276872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519659" y="2924944"/>
            <a:ext cx="252141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Rectangle 164"/>
          <p:cNvSpPr/>
          <p:nvPr/>
        </p:nvSpPr>
        <p:spPr>
          <a:xfrm>
            <a:off x="2570891" y="2992189"/>
            <a:ext cx="72007" cy="3600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74" name="Rectangle 173"/>
          <p:cNvSpPr/>
          <p:nvPr/>
        </p:nvSpPr>
        <p:spPr>
          <a:xfrm>
            <a:off x="3059832" y="2989809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77" name="Rectangle 176"/>
          <p:cNvSpPr/>
          <p:nvPr/>
        </p:nvSpPr>
        <p:spPr>
          <a:xfrm>
            <a:off x="2987824" y="2924944"/>
            <a:ext cx="396157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Rectangle 177"/>
          <p:cNvSpPr/>
          <p:nvPr/>
        </p:nvSpPr>
        <p:spPr>
          <a:xfrm>
            <a:off x="3563888" y="2924944"/>
            <a:ext cx="360040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Rectangle 179"/>
          <p:cNvSpPr/>
          <p:nvPr/>
        </p:nvSpPr>
        <p:spPr>
          <a:xfrm>
            <a:off x="4139952" y="2924944"/>
            <a:ext cx="252141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tangle 184"/>
          <p:cNvSpPr/>
          <p:nvPr/>
        </p:nvSpPr>
        <p:spPr>
          <a:xfrm>
            <a:off x="4211960" y="2980809"/>
            <a:ext cx="72008" cy="144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Rectangle 185"/>
          <p:cNvSpPr/>
          <p:nvPr/>
        </p:nvSpPr>
        <p:spPr>
          <a:xfrm>
            <a:off x="1835696" y="5445224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87" name="Right Brace 186"/>
          <p:cNvSpPr/>
          <p:nvPr/>
        </p:nvSpPr>
        <p:spPr>
          <a:xfrm>
            <a:off x="1979712" y="5453808"/>
            <a:ext cx="72008" cy="34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TextBox 187"/>
          <p:cNvSpPr txBox="1"/>
          <p:nvPr/>
        </p:nvSpPr>
        <p:spPr>
          <a:xfrm>
            <a:off x="1987269" y="5499152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T2</a:t>
            </a:r>
            <a:endParaRPr lang="de-CH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6174024" y="2894716"/>
            <a:ext cx="149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T2, T3, T4</a:t>
            </a:r>
            <a:endParaRPr lang="de-CH" sz="1000" dirty="0"/>
          </a:p>
        </p:txBody>
      </p:sp>
      <p:sp>
        <p:nvSpPr>
          <p:cNvPr id="201" name="Right Brace 200"/>
          <p:cNvSpPr/>
          <p:nvPr/>
        </p:nvSpPr>
        <p:spPr>
          <a:xfrm>
            <a:off x="6098518" y="2955172"/>
            <a:ext cx="57657" cy="173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2" name="Right Brace 201"/>
          <p:cNvSpPr/>
          <p:nvPr/>
        </p:nvSpPr>
        <p:spPr>
          <a:xfrm>
            <a:off x="4572000" y="2947615"/>
            <a:ext cx="52899" cy="366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3" name="TextBox 202"/>
          <p:cNvSpPr txBox="1"/>
          <p:nvPr/>
        </p:nvSpPr>
        <p:spPr>
          <a:xfrm>
            <a:off x="4644008" y="2996952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T1</a:t>
            </a:r>
            <a:endParaRPr lang="de-CH" sz="1000" dirty="0"/>
          </a:p>
        </p:txBody>
      </p:sp>
      <p:sp>
        <p:nvSpPr>
          <p:cNvPr id="206" name="Right Brace 205"/>
          <p:cNvSpPr/>
          <p:nvPr/>
        </p:nvSpPr>
        <p:spPr>
          <a:xfrm rot="5400000">
            <a:off x="1151620" y="1448780"/>
            <a:ext cx="144016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2" name="Rectangle 211"/>
          <p:cNvSpPr/>
          <p:nvPr/>
        </p:nvSpPr>
        <p:spPr>
          <a:xfrm>
            <a:off x="3635896" y="2989395"/>
            <a:ext cx="74092" cy="1419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2848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CH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7704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5856" y="397813"/>
            <a:ext cx="0" cy="157457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4008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9552" y="397813"/>
            <a:ext cx="0" cy="15910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7504" y="5020027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Templates</a:t>
            </a:r>
            <a:endParaRPr lang="de-CH" dirty="0"/>
          </a:p>
        </p:txBody>
      </p:sp>
      <p:sp>
        <p:nvSpPr>
          <p:cNvPr id="106" name="Rectangle 105"/>
          <p:cNvSpPr/>
          <p:nvPr/>
        </p:nvSpPr>
        <p:spPr>
          <a:xfrm>
            <a:off x="17951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tangle 106"/>
          <p:cNvSpPr/>
          <p:nvPr/>
        </p:nvSpPr>
        <p:spPr>
          <a:xfrm>
            <a:off x="251520" y="5461366"/>
            <a:ext cx="72008" cy="1063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3" name="Right Brace 112"/>
          <p:cNvSpPr/>
          <p:nvPr/>
        </p:nvSpPr>
        <p:spPr>
          <a:xfrm>
            <a:off x="408078" y="5461366"/>
            <a:ext cx="59465" cy="1052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/>
          <p:cNvSpPr txBox="1"/>
          <p:nvPr/>
        </p:nvSpPr>
        <p:spPr>
          <a:xfrm>
            <a:off x="422202" y="5862158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T1</a:t>
            </a:r>
            <a:endParaRPr lang="de-CH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383981" y="5812821"/>
            <a:ext cx="7200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383981" y="5452781"/>
            <a:ext cx="72008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ight Brace 119"/>
          <p:cNvSpPr/>
          <p:nvPr/>
        </p:nvSpPr>
        <p:spPr>
          <a:xfrm>
            <a:off x="3543111" y="5812821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TextBox 120"/>
          <p:cNvSpPr txBox="1"/>
          <p:nvPr/>
        </p:nvSpPr>
        <p:spPr>
          <a:xfrm>
            <a:off x="3635896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22" name="Right Brace 121"/>
          <p:cNvSpPr/>
          <p:nvPr/>
        </p:nvSpPr>
        <p:spPr>
          <a:xfrm>
            <a:off x="3543111" y="5452781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3" name="Straight Connector 122"/>
          <p:cNvCxnSpPr>
            <a:stCxn id="122" idx="1"/>
            <a:endCxn id="120" idx="1"/>
          </p:cNvCxnSpPr>
          <p:nvPr/>
        </p:nvCxnSpPr>
        <p:spPr>
          <a:xfrm>
            <a:off x="3615119" y="5524789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63688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tangle 127"/>
          <p:cNvSpPr/>
          <p:nvPr/>
        </p:nvSpPr>
        <p:spPr>
          <a:xfrm>
            <a:off x="3311973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Box 131"/>
          <p:cNvSpPr txBox="1"/>
          <p:nvPr/>
        </p:nvSpPr>
        <p:spPr>
          <a:xfrm>
            <a:off x="5085714" y="589341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T3</a:t>
            </a:r>
            <a:endParaRPr lang="de-CH" sz="1000" dirty="0"/>
          </a:p>
        </p:txBody>
      </p:sp>
      <p:sp>
        <p:nvSpPr>
          <p:cNvPr id="135" name="Rectangle 134"/>
          <p:cNvSpPr/>
          <p:nvPr/>
        </p:nvSpPr>
        <p:spPr>
          <a:xfrm>
            <a:off x="4860032" y="5389359"/>
            <a:ext cx="1368152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Right Brace 135"/>
          <p:cNvSpPr/>
          <p:nvPr/>
        </p:nvSpPr>
        <p:spPr>
          <a:xfrm>
            <a:off x="5056947" y="6165304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Right Brace 136"/>
          <p:cNvSpPr/>
          <p:nvPr/>
        </p:nvSpPr>
        <p:spPr>
          <a:xfrm>
            <a:off x="5056947" y="5445224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8" name="Straight Connector 137"/>
          <p:cNvCxnSpPr>
            <a:stCxn id="137" idx="1"/>
            <a:endCxn id="136" idx="1"/>
          </p:cNvCxnSpPr>
          <p:nvPr/>
        </p:nvCxnSpPr>
        <p:spPr>
          <a:xfrm>
            <a:off x="5128955" y="5517232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932040" y="6165304"/>
            <a:ext cx="7200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46" name="Rectangle 145"/>
          <p:cNvSpPr/>
          <p:nvPr/>
        </p:nvSpPr>
        <p:spPr>
          <a:xfrm>
            <a:off x="4932040" y="5445224"/>
            <a:ext cx="72008" cy="144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TextBox 109"/>
          <p:cNvSpPr txBox="1"/>
          <p:nvPr/>
        </p:nvSpPr>
        <p:spPr>
          <a:xfrm>
            <a:off x="2339752" y="2420888"/>
            <a:ext cx="29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, Session 2</a:t>
            </a:r>
            <a:endParaRPr lang="de-CH" dirty="0"/>
          </a:p>
        </p:txBody>
      </p:sp>
      <p:sp>
        <p:nvSpPr>
          <p:cNvPr id="111" name="Rectangle 110"/>
          <p:cNvSpPr/>
          <p:nvPr/>
        </p:nvSpPr>
        <p:spPr>
          <a:xfrm>
            <a:off x="2411760" y="2790220"/>
            <a:ext cx="5472608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tangle 111"/>
          <p:cNvSpPr/>
          <p:nvPr/>
        </p:nvSpPr>
        <p:spPr>
          <a:xfrm>
            <a:off x="539552" y="61383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1</a:t>
            </a:r>
            <a:endParaRPr lang="de-CH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907704" y="97387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2</a:t>
            </a:r>
            <a:endParaRPr lang="de-CH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275856" y="1333917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Session 3</a:t>
            </a:r>
            <a:endParaRPr lang="de-CH" sz="1200" dirty="0"/>
          </a:p>
        </p:txBody>
      </p:sp>
      <p:sp>
        <p:nvSpPr>
          <p:cNvPr id="117" name="Rectangle 116"/>
          <p:cNvSpPr/>
          <p:nvPr/>
        </p:nvSpPr>
        <p:spPr>
          <a:xfrm>
            <a:off x="1907704" y="613837"/>
            <a:ext cx="273630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Right Brace 129"/>
          <p:cNvSpPr/>
          <p:nvPr/>
        </p:nvSpPr>
        <p:spPr>
          <a:xfrm>
            <a:off x="5095165" y="613836"/>
            <a:ext cx="52899" cy="366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5115379" y="66317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S1</a:t>
            </a:r>
            <a:endParaRPr lang="de-CH" sz="1000" dirty="0"/>
          </a:p>
        </p:txBody>
      </p:sp>
      <p:sp>
        <p:nvSpPr>
          <p:cNvPr id="133" name="Right Brace 132"/>
          <p:cNvSpPr/>
          <p:nvPr/>
        </p:nvSpPr>
        <p:spPr>
          <a:xfrm>
            <a:off x="4860032" y="98072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TextBox 133"/>
          <p:cNvSpPr txBox="1"/>
          <p:nvPr/>
        </p:nvSpPr>
        <p:spPr>
          <a:xfrm>
            <a:off x="5115379" y="102321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S2</a:t>
            </a:r>
            <a:endParaRPr lang="de-CH" sz="1000" dirty="0"/>
          </a:p>
        </p:txBody>
      </p:sp>
      <p:sp>
        <p:nvSpPr>
          <p:cNvPr id="139" name="Right Brace 138"/>
          <p:cNvSpPr/>
          <p:nvPr/>
        </p:nvSpPr>
        <p:spPr>
          <a:xfrm>
            <a:off x="4716016" y="1340768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TextBox 139"/>
          <p:cNvSpPr txBox="1"/>
          <p:nvPr/>
        </p:nvSpPr>
        <p:spPr>
          <a:xfrm>
            <a:off x="5115379" y="1383254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S3</a:t>
            </a:r>
            <a:endParaRPr lang="de-CH" sz="1000" dirty="0"/>
          </a:p>
        </p:txBody>
      </p:sp>
      <p:sp>
        <p:nvSpPr>
          <p:cNvPr id="141" name="Right Brace 140"/>
          <p:cNvSpPr/>
          <p:nvPr/>
        </p:nvSpPr>
        <p:spPr>
          <a:xfrm>
            <a:off x="6300193" y="648448"/>
            <a:ext cx="123278" cy="1045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TextBox 141"/>
          <p:cNvSpPr txBox="1"/>
          <p:nvPr/>
        </p:nvSpPr>
        <p:spPr>
          <a:xfrm>
            <a:off x="6391309" y="1038328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endParaRPr lang="de-CH" sz="1000" dirty="0"/>
          </a:p>
        </p:txBody>
      </p:sp>
      <p:sp>
        <p:nvSpPr>
          <p:cNvPr id="143" name="Rectangle 142"/>
          <p:cNvSpPr/>
          <p:nvPr/>
        </p:nvSpPr>
        <p:spPr>
          <a:xfrm>
            <a:off x="179512" y="397813"/>
            <a:ext cx="6048672" cy="15841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ight Brace 143"/>
          <p:cNvSpPr/>
          <p:nvPr/>
        </p:nvSpPr>
        <p:spPr>
          <a:xfrm>
            <a:off x="4860032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0" name="Straight Connector 149"/>
          <p:cNvCxnSpPr>
            <a:stCxn id="144" idx="1"/>
            <a:endCxn id="133" idx="1"/>
          </p:cNvCxnSpPr>
          <p:nvPr/>
        </p:nvCxnSpPr>
        <p:spPr>
          <a:xfrm>
            <a:off x="4932040" y="692696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ight Brace 150"/>
          <p:cNvSpPr/>
          <p:nvPr/>
        </p:nvSpPr>
        <p:spPr>
          <a:xfrm>
            <a:off x="4716016" y="620688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2" name="Straight Connector 151"/>
          <p:cNvCxnSpPr>
            <a:stCxn id="151" idx="1"/>
            <a:endCxn id="139" idx="1"/>
          </p:cNvCxnSpPr>
          <p:nvPr/>
        </p:nvCxnSpPr>
        <p:spPr>
          <a:xfrm>
            <a:off x="4788024" y="692696"/>
            <a:ext cx="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597556" y="2341323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519659" y="2924944"/>
            <a:ext cx="252141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Rectangle 168"/>
          <p:cNvSpPr/>
          <p:nvPr/>
        </p:nvSpPr>
        <p:spPr>
          <a:xfrm>
            <a:off x="3635896" y="2988366"/>
            <a:ext cx="72008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Rectangle 173"/>
          <p:cNvSpPr/>
          <p:nvPr/>
        </p:nvSpPr>
        <p:spPr>
          <a:xfrm>
            <a:off x="3059832" y="2989809"/>
            <a:ext cx="72008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77" name="Rectangle 176"/>
          <p:cNvSpPr/>
          <p:nvPr/>
        </p:nvSpPr>
        <p:spPr>
          <a:xfrm>
            <a:off x="2987824" y="2924944"/>
            <a:ext cx="396157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Rectangle 177"/>
          <p:cNvSpPr/>
          <p:nvPr/>
        </p:nvSpPr>
        <p:spPr>
          <a:xfrm>
            <a:off x="3563888" y="2924944"/>
            <a:ext cx="360040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Rectangle 179"/>
          <p:cNvSpPr/>
          <p:nvPr/>
        </p:nvSpPr>
        <p:spPr>
          <a:xfrm>
            <a:off x="4139952" y="2924944"/>
            <a:ext cx="252141" cy="12800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tangle 184"/>
          <p:cNvSpPr/>
          <p:nvPr/>
        </p:nvSpPr>
        <p:spPr>
          <a:xfrm>
            <a:off x="4211960" y="2980809"/>
            <a:ext cx="72008" cy="144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Rectangle 185"/>
          <p:cNvSpPr/>
          <p:nvPr/>
        </p:nvSpPr>
        <p:spPr>
          <a:xfrm>
            <a:off x="1835696" y="5445224"/>
            <a:ext cx="7200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187" name="Right Brace 186"/>
          <p:cNvSpPr/>
          <p:nvPr/>
        </p:nvSpPr>
        <p:spPr>
          <a:xfrm>
            <a:off x="1979712" y="5453808"/>
            <a:ext cx="72008" cy="34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TextBox 187"/>
          <p:cNvSpPr txBox="1"/>
          <p:nvPr/>
        </p:nvSpPr>
        <p:spPr>
          <a:xfrm>
            <a:off x="1987269" y="5499152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, T2</a:t>
            </a:r>
            <a:endParaRPr lang="de-CH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6174024" y="2894716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T2, T4</a:t>
            </a:r>
            <a:endParaRPr lang="de-CH" sz="1000" dirty="0"/>
          </a:p>
        </p:txBody>
      </p:sp>
      <p:sp>
        <p:nvSpPr>
          <p:cNvPr id="201" name="Right Brace 200"/>
          <p:cNvSpPr/>
          <p:nvPr/>
        </p:nvSpPr>
        <p:spPr>
          <a:xfrm>
            <a:off x="6098518" y="2955172"/>
            <a:ext cx="57657" cy="173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6" name="Right Brace 205"/>
          <p:cNvSpPr/>
          <p:nvPr/>
        </p:nvSpPr>
        <p:spPr>
          <a:xfrm rot="5400000">
            <a:off x="2519772" y="1520788"/>
            <a:ext cx="144016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tangle 70"/>
          <p:cNvSpPr/>
          <p:nvPr/>
        </p:nvSpPr>
        <p:spPr>
          <a:xfrm>
            <a:off x="2570890" y="3356992"/>
            <a:ext cx="72008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72" name="Rectangle 71"/>
          <p:cNvSpPr/>
          <p:nvPr/>
        </p:nvSpPr>
        <p:spPr>
          <a:xfrm>
            <a:off x="2570890" y="2992190"/>
            <a:ext cx="72008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73" name="Rectangle 72"/>
          <p:cNvSpPr/>
          <p:nvPr/>
        </p:nvSpPr>
        <p:spPr>
          <a:xfrm>
            <a:off x="3635896" y="3349435"/>
            <a:ext cx="72008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74" name="Rectangle 73"/>
          <p:cNvSpPr/>
          <p:nvPr/>
        </p:nvSpPr>
        <p:spPr>
          <a:xfrm>
            <a:off x="3635896" y="2989395"/>
            <a:ext cx="74092" cy="1419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Right Brace 74"/>
          <p:cNvSpPr/>
          <p:nvPr/>
        </p:nvSpPr>
        <p:spPr>
          <a:xfrm>
            <a:off x="4551223" y="3348406"/>
            <a:ext cx="72008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TextBox 75"/>
          <p:cNvSpPr txBox="1"/>
          <p:nvPr/>
        </p:nvSpPr>
        <p:spPr>
          <a:xfrm>
            <a:off x="4644008" y="3429000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MultiElectrode</a:t>
            </a:r>
            <a:r>
              <a:rPr lang="de-DE" sz="1000" dirty="0" smtClean="0"/>
              <a:t> T1, T3</a:t>
            </a:r>
            <a:endParaRPr lang="de-CH" sz="1000" dirty="0"/>
          </a:p>
        </p:txBody>
      </p:sp>
      <p:sp>
        <p:nvSpPr>
          <p:cNvPr id="77" name="Right Brace 76"/>
          <p:cNvSpPr/>
          <p:nvPr/>
        </p:nvSpPr>
        <p:spPr>
          <a:xfrm>
            <a:off x="4551223" y="2988366"/>
            <a:ext cx="7200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8" name="Straight Connector 77"/>
          <p:cNvCxnSpPr>
            <a:stCxn id="77" idx="1"/>
            <a:endCxn id="75" idx="1"/>
          </p:cNvCxnSpPr>
          <p:nvPr/>
        </p:nvCxnSpPr>
        <p:spPr>
          <a:xfrm>
            <a:off x="4623231" y="3060374"/>
            <a:ext cx="0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331640" y="4221088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483768" y="4221088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707904" y="4221088"/>
            <a:ext cx="2160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283968" y="4221088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mea.Template</a:t>
            </a:r>
            <a:endParaRPr lang="de-DE" sz="1200" dirty="0" smtClean="0"/>
          </a:p>
          <a:p>
            <a:pPr lvl="1"/>
            <a:r>
              <a:rPr lang="de-DE" sz="1200" dirty="0" err="1" smtClean="0"/>
              <a:t>One</a:t>
            </a:r>
            <a:r>
              <a:rPr lang="de-DE" sz="1200" dirty="0" smtClean="0"/>
              <a:t> </a:t>
            </a:r>
            <a:r>
              <a:rPr lang="de-DE" sz="1200" dirty="0" err="1" smtClean="0"/>
              <a:t>MultiElectrode-Waveform</a:t>
            </a:r>
            <a:r>
              <a:rPr lang="de-DE" sz="1200" dirty="0" smtClean="0"/>
              <a:t> </a:t>
            </a:r>
            <a:endParaRPr lang="de-DE" sz="1200" dirty="0" smtClean="0"/>
          </a:p>
          <a:p>
            <a:pPr lvl="1"/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MultiElectrode</a:t>
            </a:r>
            <a:endParaRPr lang="de-DE" sz="1200" dirty="0" smtClean="0"/>
          </a:p>
          <a:p>
            <a:pPr lvl="1"/>
            <a:r>
              <a:rPr lang="de-DE" sz="1200" dirty="0" smtClean="0"/>
              <a:t>sample rate</a:t>
            </a:r>
          </a:p>
          <a:p>
            <a:r>
              <a:rPr lang="de-DE" sz="1200" dirty="0" err="1" smtClean="0"/>
              <a:t>mea.TemplateManager</a:t>
            </a:r>
            <a:endParaRPr lang="de-DE" sz="1200" dirty="0" smtClean="0"/>
          </a:p>
          <a:p>
            <a:pPr lvl="1"/>
            <a:r>
              <a:rPr lang="de-DE" sz="1200" dirty="0" smtClean="0"/>
              <a:t>A 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templates</a:t>
            </a:r>
            <a:r>
              <a:rPr lang="de-DE" sz="1200" dirty="0" smtClean="0"/>
              <a:t>. Every </a:t>
            </a:r>
            <a:r>
              <a:rPr lang="de-DE" sz="1200" dirty="0" err="1" smtClean="0"/>
              <a:t>template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a different </a:t>
            </a:r>
            <a:r>
              <a:rPr lang="de-DE" sz="1200" dirty="0" err="1" smtClean="0"/>
              <a:t>MultiElectrode</a:t>
            </a:r>
            <a:r>
              <a:rPr lang="de-DE" sz="1200" dirty="0" smtClean="0"/>
              <a:t>(, </a:t>
            </a:r>
            <a:r>
              <a:rPr lang="de-DE" sz="1200" dirty="0" err="1" smtClean="0"/>
              <a:t>and</a:t>
            </a:r>
            <a:r>
              <a:rPr lang="de-DE" sz="1200" dirty="0" smtClean="0"/>
              <a:t> in </a:t>
            </a:r>
            <a:r>
              <a:rPr lang="de-DE" sz="1200" dirty="0" err="1" smtClean="0"/>
              <a:t>principle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sampling</a:t>
            </a:r>
            <a:r>
              <a:rPr lang="de-DE" sz="1200" dirty="0" smtClean="0"/>
              <a:t> </a:t>
            </a:r>
            <a:r>
              <a:rPr lang="de-DE" sz="1200" dirty="0" err="1" smtClean="0"/>
              <a:t>rates</a:t>
            </a:r>
            <a:r>
              <a:rPr lang="de-DE" sz="1200" dirty="0" smtClean="0"/>
              <a:t>)</a:t>
            </a:r>
          </a:p>
          <a:p>
            <a:pPr lvl="1"/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compute</a:t>
            </a:r>
            <a:r>
              <a:rPr lang="de-DE" sz="1200" dirty="0" smtClean="0"/>
              <a:t> a </a:t>
            </a:r>
            <a:r>
              <a:rPr lang="de-DE" sz="1200" dirty="0" err="1" smtClean="0"/>
              <a:t>MultiElectrodeTemplateSet</a:t>
            </a:r>
            <a:endParaRPr lang="de-DE" sz="1200" dirty="0" smtClean="0"/>
          </a:p>
          <a:p>
            <a:r>
              <a:rPr lang="de-DE" sz="1200" dirty="0" err="1" smtClean="0"/>
              <a:t>WaveformM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MSSorting</a:t>
            </a:r>
            <a:endParaRPr lang="de-DE" sz="1200" dirty="0" smtClean="0"/>
          </a:p>
          <a:p>
            <a:pPr lvl="1"/>
            <a:r>
              <a:rPr lang="de-DE" sz="800" dirty="0" smtClean="0"/>
              <a:t>List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</a:p>
          <a:p>
            <a:pPr lvl="1"/>
            <a:endParaRPr lang="de-CH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Larissa-Design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 Franke</dc:creator>
  <cp:lastModifiedBy>frankef</cp:lastModifiedBy>
  <cp:revision>90</cp:revision>
  <dcterms:created xsi:type="dcterms:W3CDTF">2012-05-02T09:15:10Z</dcterms:created>
  <dcterms:modified xsi:type="dcterms:W3CDTF">2012-05-04T14:48:00Z</dcterms:modified>
</cp:coreProperties>
</file>