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032" y="-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C03-4A1B-EE47-AE1C-ACDCAB8AA0DB}" type="datetimeFigureOut">
              <a:rPr lang="en-US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73FC-965A-4148-A165-297BB6498026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Which entropy estimator to use?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k 2014 - find-the-entropy-estimator-for-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7" y="0"/>
            <a:ext cx="81184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4057" y="45767"/>
            <a:ext cx="8229600" cy="583506"/>
          </a:xfrm>
        </p:spPr>
        <p:txBody>
          <a:bodyPr>
            <a:normAutofit/>
          </a:bodyPr>
          <a:lstStyle/>
          <a:p>
            <a:r>
              <a:rPr lang="en-US" sz="2400"/>
              <a:t>Estimating entropy from continuous observations?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74" y="835229"/>
            <a:ext cx="202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Is Data/Dimensionality large?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9669" y="766577"/>
            <a:ext cx="2025003" cy="778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3249" y="690136"/>
            <a:ext cx="2158628" cy="913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111877" y="1146756"/>
            <a:ext cx="1028323" cy="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0200" y="766659"/>
            <a:ext cx="2311400" cy="8367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40200" y="766659"/>
            <a:ext cx="231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Equiprobable histogram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0100" y="828670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494215" y="1976437"/>
            <a:ext cx="74612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4674" y="1806570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40200" y="2419186"/>
            <a:ext cx="2158628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40200" y="2419187"/>
            <a:ext cx="231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Nearest-neighbor</a:t>
            </a:r>
          </a:p>
          <a:p>
            <a:r>
              <a:rPr lang="en-US" sz="1400"/>
              <a:t>entropy estimators</a:t>
            </a:r>
          </a:p>
          <a:p>
            <a:r>
              <a:rPr lang="en-US" sz="1400"/>
              <a:t>(Kozachenko and Leonenko (1987)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6874" y="2431887"/>
            <a:ext cx="2025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Are your measurements very precise?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9669" y="2426735"/>
            <a:ext cx="2025003" cy="778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3249" y="2350294"/>
            <a:ext cx="2158628" cy="913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11877" y="2826173"/>
            <a:ext cx="1028323" cy="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0100" y="2508087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 sz="140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495803" y="3643962"/>
            <a:ext cx="74612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6262" y="3474095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3249" y="4017818"/>
            <a:ext cx="2158628" cy="738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3249" y="4017819"/>
            <a:ext cx="231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  <a:r>
              <a:rPr lang="en-US" sz="1400" baseline="30000"/>
              <a:t>th</a:t>
            </a:r>
            <a:r>
              <a:rPr lang="en-US" sz="1400"/>
              <a:t>-Nearest-neighbors</a:t>
            </a:r>
          </a:p>
          <a:p>
            <a:r>
              <a:rPr lang="en-US" sz="1400"/>
              <a:t>entropy estimators</a:t>
            </a:r>
          </a:p>
          <a:p>
            <a:r>
              <a:rPr lang="en-US" sz="1400"/>
              <a:t>Singh et al. (2003)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3506"/>
          </a:xfrm>
        </p:spPr>
        <p:txBody>
          <a:bodyPr>
            <a:normAutofit/>
          </a:bodyPr>
          <a:lstStyle/>
          <a:p>
            <a:r>
              <a:rPr lang="en-US" sz="2800"/>
              <a:t>Mutual information estimators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917" y="1201401"/>
            <a:ext cx="71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Simplest is to use the previous entropy estimators with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58531" y="1825152"/>
            <a:ext cx="6375400" cy="46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9274" y="2614616"/>
            <a:ext cx="588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in the case of large or small entropies this can result in overflow/underflow, respectively.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Which entropy estimator to use?</vt:lpstr>
      <vt:lpstr>Slide 2</vt:lpstr>
      <vt:lpstr>Estimating entropy from continuous observations?</vt:lpstr>
      <vt:lpstr>Mutual information estimators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Lane McIntosh</dc:creator>
  <cp:lastModifiedBy>Lane McIntosh</cp:lastModifiedBy>
  <cp:revision>10</cp:revision>
  <dcterms:created xsi:type="dcterms:W3CDTF">2014-04-07T17:19:05Z</dcterms:created>
  <dcterms:modified xsi:type="dcterms:W3CDTF">2014-04-07T17:24:38Z</dcterms:modified>
</cp:coreProperties>
</file>