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6" r:id="rId8"/>
    <p:sldId id="267" r:id="rId9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5BF050-5EAC-4605-AE3F-6D5A8E07523E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E0C0D19-1B88-42CA-834C-1E932FC425E3}">
      <dgm:prSet/>
      <dgm:spPr/>
      <dgm:t>
        <a:bodyPr/>
        <a:lstStyle/>
        <a:p>
          <a:r>
            <a:rPr lang="en-GB"/>
            <a:t>Scrum is a framework of rules, roles, events, and artifacts used to implement Agile projects.</a:t>
          </a:r>
          <a:endParaRPr lang="en-US"/>
        </a:p>
      </dgm:t>
    </dgm:pt>
    <dgm:pt modelId="{A0A5379C-8101-4C92-8B6F-DA678342DD45}" type="parTrans" cxnId="{00E979B1-AA9D-490A-8417-E00FE31E9894}">
      <dgm:prSet/>
      <dgm:spPr/>
      <dgm:t>
        <a:bodyPr/>
        <a:lstStyle/>
        <a:p>
          <a:endParaRPr lang="en-US"/>
        </a:p>
      </dgm:t>
    </dgm:pt>
    <dgm:pt modelId="{CBD33AE4-84C6-444E-A6FD-A85A12769D00}" type="sibTrans" cxnId="{00E979B1-AA9D-490A-8417-E00FE31E9894}">
      <dgm:prSet/>
      <dgm:spPr/>
      <dgm:t>
        <a:bodyPr/>
        <a:lstStyle/>
        <a:p>
          <a:endParaRPr lang="en-US"/>
        </a:p>
      </dgm:t>
    </dgm:pt>
    <dgm:pt modelId="{D0DC5288-EB19-4178-A85C-5874686B7DC8}">
      <dgm:prSet/>
      <dgm:spPr/>
      <dgm:t>
        <a:bodyPr/>
        <a:lstStyle/>
        <a:p>
          <a:r>
            <a:rPr lang="en-GB"/>
            <a:t>It has an iterative approach, consisting of sprints that typically only last one to four weeks.</a:t>
          </a:r>
          <a:endParaRPr lang="en-US"/>
        </a:p>
      </dgm:t>
    </dgm:pt>
    <dgm:pt modelId="{9C0DF8EC-F233-4012-89F4-53F103810F96}" type="parTrans" cxnId="{1CE681A4-1761-47F0-B4FD-E3E37EB88D58}">
      <dgm:prSet/>
      <dgm:spPr/>
      <dgm:t>
        <a:bodyPr/>
        <a:lstStyle/>
        <a:p>
          <a:endParaRPr lang="en-US"/>
        </a:p>
      </dgm:t>
    </dgm:pt>
    <dgm:pt modelId="{BC3DBF40-985F-4B41-BCE9-709FED4186EA}" type="sibTrans" cxnId="{1CE681A4-1761-47F0-B4FD-E3E37EB88D58}">
      <dgm:prSet/>
      <dgm:spPr/>
      <dgm:t>
        <a:bodyPr/>
        <a:lstStyle/>
        <a:p>
          <a:endParaRPr lang="en-US"/>
        </a:p>
      </dgm:t>
    </dgm:pt>
    <dgm:pt modelId="{7BE1234C-E821-47EB-9845-A41AAEDF2CF6}">
      <dgm:prSet/>
      <dgm:spPr/>
      <dgm:t>
        <a:bodyPr/>
        <a:lstStyle/>
        <a:p>
          <a:r>
            <a:rPr lang="en-GB"/>
            <a:t>The main objective of Scrum is to </a:t>
          </a:r>
          <a:r>
            <a:rPr lang="en-GB" b="1"/>
            <a:t>satisfy the customer’s needs</a:t>
          </a:r>
          <a:r>
            <a:rPr lang="en-GB"/>
            <a:t> through an environment of transparent communication, collective responsibility and continuous progress.</a:t>
          </a:r>
          <a:endParaRPr lang="en-US"/>
        </a:p>
      </dgm:t>
    </dgm:pt>
    <dgm:pt modelId="{5FBFD51D-F1BC-4CF5-A71D-5EA7C9871251}" type="parTrans" cxnId="{5CC2C947-B3E6-47C1-A769-D3242923DDF6}">
      <dgm:prSet/>
      <dgm:spPr/>
      <dgm:t>
        <a:bodyPr/>
        <a:lstStyle/>
        <a:p>
          <a:endParaRPr lang="en-US"/>
        </a:p>
      </dgm:t>
    </dgm:pt>
    <dgm:pt modelId="{0F3C4E0F-76FE-4516-B0C7-2EB055099509}" type="sibTrans" cxnId="{5CC2C947-B3E6-47C1-A769-D3242923DDF6}">
      <dgm:prSet/>
      <dgm:spPr/>
      <dgm:t>
        <a:bodyPr/>
        <a:lstStyle/>
        <a:p>
          <a:endParaRPr lang="en-US"/>
        </a:p>
      </dgm:t>
    </dgm:pt>
    <dgm:pt modelId="{1045FAF3-1732-314B-BA58-5D994700C342}" type="pres">
      <dgm:prSet presAssocID="{9D5BF050-5EAC-4605-AE3F-6D5A8E07523E}" presName="vert0" presStyleCnt="0">
        <dgm:presLayoutVars>
          <dgm:dir/>
          <dgm:animOne val="branch"/>
          <dgm:animLvl val="lvl"/>
        </dgm:presLayoutVars>
      </dgm:prSet>
      <dgm:spPr/>
    </dgm:pt>
    <dgm:pt modelId="{BDE605B3-957F-124B-A9D5-1C5945132F48}" type="pres">
      <dgm:prSet presAssocID="{AE0C0D19-1B88-42CA-834C-1E932FC425E3}" presName="thickLine" presStyleLbl="alignNode1" presStyleIdx="0" presStyleCnt="3"/>
      <dgm:spPr/>
    </dgm:pt>
    <dgm:pt modelId="{4C1BD7E4-9835-794F-B36E-072B3415FBA7}" type="pres">
      <dgm:prSet presAssocID="{AE0C0D19-1B88-42CA-834C-1E932FC425E3}" presName="horz1" presStyleCnt="0"/>
      <dgm:spPr/>
    </dgm:pt>
    <dgm:pt modelId="{DA4217D9-B0EE-1247-82B6-C1E904A6AB68}" type="pres">
      <dgm:prSet presAssocID="{AE0C0D19-1B88-42CA-834C-1E932FC425E3}" presName="tx1" presStyleLbl="revTx" presStyleIdx="0" presStyleCnt="3"/>
      <dgm:spPr/>
    </dgm:pt>
    <dgm:pt modelId="{6E3C5854-079F-954A-963E-4880BD188BED}" type="pres">
      <dgm:prSet presAssocID="{AE0C0D19-1B88-42CA-834C-1E932FC425E3}" presName="vert1" presStyleCnt="0"/>
      <dgm:spPr/>
    </dgm:pt>
    <dgm:pt modelId="{A1B9E38E-E535-B14E-A2A3-0777E0707EA6}" type="pres">
      <dgm:prSet presAssocID="{D0DC5288-EB19-4178-A85C-5874686B7DC8}" presName="thickLine" presStyleLbl="alignNode1" presStyleIdx="1" presStyleCnt="3"/>
      <dgm:spPr/>
    </dgm:pt>
    <dgm:pt modelId="{F3024DA2-440F-8243-8C55-D709C102AF2E}" type="pres">
      <dgm:prSet presAssocID="{D0DC5288-EB19-4178-A85C-5874686B7DC8}" presName="horz1" presStyleCnt="0"/>
      <dgm:spPr/>
    </dgm:pt>
    <dgm:pt modelId="{9D91A89D-C1A9-B345-A9B6-BBC958ABE63B}" type="pres">
      <dgm:prSet presAssocID="{D0DC5288-EB19-4178-A85C-5874686B7DC8}" presName="tx1" presStyleLbl="revTx" presStyleIdx="1" presStyleCnt="3"/>
      <dgm:spPr/>
    </dgm:pt>
    <dgm:pt modelId="{D9A6BE0E-E575-2D47-BDEB-2C286C744421}" type="pres">
      <dgm:prSet presAssocID="{D0DC5288-EB19-4178-A85C-5874686B7DC8}" presName="vert1" presStyleCnt="0"/>
      <dgm:spPr/>
    </dgm:pt>
    <dgm:pt modelId="{2F3B4507-D0A9-0C4D-BCE3-1AF9DA321502}" type="pres">
      <dgm:prSet presAssocID="{7BE1234C-E821-47EB-9845-A41AAEDF2CF6}" presName="thickLine" presStyleLbl="alignNode1" presStyleIdx="2" presStyleCnt="3"/>
      <dgm:spPr/>
    </dgm:pt>
    <dgm:pt modelId="{5B184776-6684-2645-BB40-CCFDD0AF89FC}" type="pres">
      <dgm:prSet presAssocID="{7BE1234C-E821-47EB-9845-A41AAEDF2CF6}" presName="horz1" presStyleCnt="0"/>
      <dgm:spPr/>
    </dgm:pt>
    <dgm:pt modelId="{73D22E13-8D69-3A45-AFCD-EED5189BE7A0}" type="pres">
      <dgm:prSet presAssocID="{7BE1234C-E821-47EB-9845-A41AAEDF2CF6}" presName="tx1" presStyleLbl="revTx" presStyleIdx="2" presStyleCnt="3"/>
      <dgm:spPr/>
    </dgm:pt>
    <dgm:pt modelId="{0D64AAA6-CF46-514B-9DD3-6C101E7408D8}" type="pres">
      <dgm:prSet presAssocID="{7BE1234C-E821-47EB-9845-A41AAEDF2CF6}" presName="vert1" presStyleCnt="0"/>
      <dgm:spPr/>
    </dgm:pt>
  </dgm:ptLst>
  <dgm:cxnLst>
    <dgm:cxn modelId="{0E26B93A-4634-6341-983C-0BCA89AA5367}" type="presOf" srcId="{AE0C0D19-1B88-42CA-834C-1E932FC425E3}" destId="{DA4217D9-B0EE-1247-82B6-C1E904A6AB68}" srcOrd="0" destOrd="0" presId="urn:microsoft.com/office/officeart/2008/layout/LinedList"/>
    <dgm:cxn modelId="{5CC2C947-B3E6-47C1-A769-D3242923DDF6}" srcId="{9D5BF050-5EAC-4605-AE3F-6D5A8E07523E}" destId="{7BE1234C-E821-47EB-9845-A41AAEDF2CF6}" srcOrd="2" destOrd="0" parTransId="{5FBFD51D-F1BC-4CF5-A71D-5EA7C9871251}" sibTransId="{0F3C4E0F-76FE-4516-B0C7-2EB055099509}"/>
    <dgm:cxn modelId="{09E3864E-927B-5746-9C9C-717D2BCB4785}" type="presOf" srcId="{D0DC5288-EB19-4178-A85C-5874686B7DC8}" destId="{9D91A89D-C1A9-B345-A9B6-BBC958ABE63B}" srcOrd="0" destOrd="0" presId="urn:microsoft.com/office/officeart/2008/layout/LinedList"/>
    <dgm:cxn modelId="{F932A8A1-5747-214D-898B-48C830F40959}" type="presOf" srcId="{7BE1234C-E821-47EB-9845-A41AAEDF2CF6}" destId="{73D22E13-8D69-3A45-AFCD-EED5189BE7A0}" srcOrd="0" destOrd="0" presId="urn:microsoft.com/office/officeart/2008/layout/LinedList"/>
    <dgm:cxn modelId="{1CE681A4-1761-47F0-B4FD-E3E37EB88D58}" srcId="{9D5BF050-5EAC-4605-AE3F-6D5A8E07523E}" destId="{D0DC5288-EB19-4178-A85C-5874686B7DC8}" srcOrd="1" destOrd="0" parTransId="{9C0DF8EC-F233-4012-89F4-53F103810F96}" sibTransId="{BC3DBF40-985F-4B41-BCE9-709FED4186EA}"/>
    <dgm:cxn modelId="{00E979B1-AA9D-490A-8417-E00FE31E9894}" srcId="{9D5BF050-5EAC-4605-AE3F-6D5A8E07523E}" destId="{AE0C0D19-1B88-42CA-834C-1E932FC425E3}" srcOrd="0" destOrd="0" parTransId="{A0A5379C-8101-4C92-8B6F-DA678342DD45}" sibTransId="{CBD33AE4-84C6-444E-A6FD-A85A12769D00}"/>
    <dgm:cxn modelId="{55D995F2-BD0B-F443-B080-C028A3CF85F7}" type="presOf" srcId="{9D5BF050-5EAC-4605-AE3F-6D5A8E07523E}" destId="{1045FAF3-1732-314B-BA58-5D994700C342}" srcOrd="0" destOrd="0" presId="urn:microsoft.com/office/officeart/2008/layout/LinedList"/>
    <dgm:cxn modelId="{903811B6-7381-334D-AF4D-32F24E6340D5}" type="presParOf" srcId="{1045FAF3-1732-314B-BA58-5D994700C342}" destId="{BDE605B3-957F-124B-A9D5-1C5945132F48}" srcOrd="0" destOrd="0" presId="urn:microsoft.com/office/officeart/2008/layout/LinedList"/>
    <dgm:cxn modelId="{28C0E386-F011-6D46-9A9F-93B991C1FE6C}" type="presParOf" srcId="{1045FAF3-1732-314B-BA58-5D994700C342}" destId="{4C1BD7E4-9835-794F-B36E-072B3415FBA7}" srcOrd="1" destOrd="0" presId="urn:microsoft.com/office/officeart/2008/layout/LinedList"/>
    <dgm:cxn modelId="{925AE54E-A370-0448-B787-2714C53B79AE}" type="presParOf" srcId="{4C1BD7E4-9835-794F-B36E-072B3415FBA7}" destId="{DA4217D9-B0EE-1247-82B6-C1E904A6AB68}" srcOrd="0" destOrd="0" presId="urn:microsoft.com/office/officeart/2008/layout/LinedList"/>
    <dgm:cxn modelId="{87476640-50F3-B545-B456-81A9F3B8462F}" type="presParOf" srcId="{4C1BD7E4-9835-794F-B36E-072B3415FBA7}" destId="{6E3C5854-079F-954A-963E-4880BD188BED}" srcOrd="1" destOrd="0" presId="urn:microsoft.com/office/officeart/2008/layout/LinedList"/>
    <dgm:cxn modelId="{CA0E1998-597C-6F40-A4B9-FA200FBFBE6E}" type="presParOf" srcId="{1045FAF3-1732-314B-BA58-5D994700C342}" destId="{A1B9E38E-E535-B14E-A2A3-0777E0707EA6}" srcOrd="2" destOrd="0" presId="urn:microsoft.com/office/officeart/2008/layout/LinedList"/>
    <dgm:cxn modelId="{35C9E1A2-86CB-E844-9F8F-D81B1587649F}" type="presParOf" srcId="{1045FAF3-1732-314B-BA58-5D994700C342}" destId="{F3024DA2-440F-8243-8C55-D709C102AF2E}" srcOrd="3" destOrd="0" presId="urn:microsoft.com/office/officeart/2008/layout/LinedList"/>
    <dgm:cxn modelId="{5499B13A-4AB2-5741-B337-B90CB9F92D64}" type="presParOf" srcId="{F3024DA2-440F-8243-8C55-D709C102AF2E}" destId="{9D91A89D-C1A9-B345-A9B6-BBC958ABE63B}" srcOrd="0" destOrd="0" presId="urn:microsoft.com/office/officeart/2008/layout/LinedList"/>
    <dgm:cxn modelId="{B8332F00-79E1-0A46-841E-FC1E0A07FE01}" type="presParOf" srcId="{F3024DA2-440F-8243-8C55-D709C102AF2E}" destId="{D9A6BE0E-E575-2D47-BDEB-2C286C744421}" srcOrd="1" destOrd="0" presId="urn:microsoft.com/office/officeart/2008/layout/LinedList"/>
    <dgm:cxn modelId="{37EB14F0-DDB2-E849-8DEF-D35F522FCC1E}" type="presParOf" srcId="{1045FAF3-1732-314B-BA58-5D994700C342}" destId="{2F3B4507-D0A9-0C4D-BCE3-1AF9DA321502}" srcOrd="4" destOrd="0" presId="urn:microsoft.com/office/officeart/2008/layout/LinedList"/>
    <dgm:cxn modelId="{3DB35E77-8B1E-A34D-B499-38EE0504320A}" type="presParOf" srcId="{1045FAF3-1732-314B-BA58-5D994700C342}" destId="{5B184776-6684-2645-BB40-CCFDD0AF89FC}" srcOrd="5" destOrd="0" presId="urn:microsoft.com/office/officeart/2008/layout/LinedList"/>
    <dgm:cxn modelId="{FDE5E6D0-F545-4F4C-B01D-4679376585A1}" type="presParOf" srcId="{5B184776-6684-2645-BB40-CCFDD0AF89FC}" destId="{73D22E13-8D69-3A45-AFCD-EED5189BE7A0}" srcOrd="0" destOrd="0" presId="urn:microsoft.com/office/officeart/2008/layout/LinedList"/>
    <dgm:cxn modelId="{1CDB07AF-8B16-7B4F-8222-9E4A58B451D9}" type="presParOf" srcId="{5B184776-6684-2645-BB40-CCFDD0AF89FC}" destId="{0D64AAA6-CF46-514B-9DD3-6C101E7408D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6BFF73-B4D2-4BF1-8DE5-98E44C6821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D0DAFBB-CA1B-4DA1-82BC-59CA5946C7B0}">
      <dgm:prSet/>
      <dgm:spPr/>
      <dgm:t>
        <a:bodyPr/>
        <a:lstStyle/>
        <a:p>
          <a:r>
            <a:rPr lang="en-DK"/>
            <a:t>As Scrum is an iterative model, each iteration is called </a:t>
          </a:r>
          <a:r>
            <a:rPr lang="en-DK" b="1"/>
            <a:t>Sprint</a:t>
          </a:r>
          <a:r>
            <a:rPr lang="en-DK"/>
            <a:t>.</a:t>
          </a:r>
          <a:endParaRPr lang="en-US"/>
        </a:p>
      </dgm:t>
    </dgm:pt>
    <dgm:pt modelId="{24D6EAD4-A9BA-4535-B6B8-7DF96F3414FA}" type="parTrans" cxnId="{83840C47-B773-49D4-B901-1A80775382D1}">
      <dgm:prSet/>
      <dgm:spPr/>
      <dgm:t>
        <a:bodyPr/>
        <a:lstStyle/>
        <a:p>
          <a:endParaRPr lang="en-US"/>
        </a:p>
      </dgm:t>
    </dgm:pt>
    <dgm:pt modelId="{0CCF67EF-09AD-48DD-AC4E-AE4DCF23F56E}" type="sibTrans" cxnId="{83840C47-B773-49D4-B901-1A80775382D1}">
      <dgm:prSet/>
      <dgm:spPr/>
      <dgm:t>
        <a:bodyPr/>
        <a:lstStyle/>
        <a:p>
          <a:endParaRPr lang="en-US"/>
        </a:p>
      </dgm:t>
    </dgm:pt>
    <dgm:pt modelId="{80996A16-C5CB-4E50-AFBD-55EAAB876284}">
      <dgm:prSet/>
      <dgm:spPr/>
      <dgm:t>
        <a:bodyPr/>
        <a:lstStyle/>
        <a:p>
          <a:r>
            <a:rPr lang="en-DK"/>
            <a:t>It consists of single development cycles where each team, defines, builds, integrates and test the user stories from their backlog.</a:t>
          </a:r>
          <a:endParaRPr lang="en-US"/>
        </a:p>
      </dgm:t>
    </dgm:pt>
    <dgm:pt modelId="{33E54D53-8BCA-43F8-98C8-7E4E61E0E169}" type="parTrans" cxnId="{1B62E1D9-085C-4B77-B2CC-C3C3F9006343}">
      <dgm:prSet/>
      <dgm:spPr/>
      <dgm:t>
        <a:bodyPr/>
        <a:lstStyle/>
        <a:p>
          <a:endParaRPr lang="en-US"/>
        </a:p>
      </dgm:t>
    </dgm:pt>
    <dgm:pt modelId="{62A3DF30-9E32-40B4-8461-09D67D58EAC0}" type="sibTrans" cxnId="{1B62E1D9-085C-4B77-B2CC-C3C3F9006343}">
      <dgm:prSet/>
      <dgm:spPr/>
      <dgm:t>
        <a:bodyPr/>
        <a:lstStyle/>
        <a:p>
          <a:endParaRPr lang="en-US"/>
        </a:p>
      </dgm:t>
    </dgm:pt>
    <dgm:pt modelId="{0B1C1F72-A453-4157-8EE1-5604415FDABC}">
      <dgm:prSet/>
      <dgm:spPr/>
      <dgm:t>
        <a:bodyPr/>
        <a:lstStyle/>
        <a:p>
          <a:r>
            <a:rPr lang="en-DK"/>
            <a:t>The goal is to deliver working software in the end of each iteration.</a:t>
          </a:r>
          <a:endParaRPr lang="en-US"/>
        </a:p>
      </dgm:t>
    </dgm:pt>
    <dgm:pt modelId="{A06DA720-0884-4FE7-9E9F-8C59897D1AF8}" type="parTrans" cxnId="{EACE613C-4561-46C4-8165-97724FB29126}">
      <dgm:prSet/>
      <dgm:spPr/>
      <dgm:t>
        <a:bodyPr/>
        <a:lstStyle/>
        <a:p>
          <a:endParaRPr lang="en-US"/>
        </a:p>
      </dgm:t>
    </dgm:pt>
    <dgm:pt modelId="{35883A52-97EF-47BF-AC1C-67EB43716F75}" type="sibTrans" cxnId="{EACE613C-4561-46C4-8165-97724FB29126}">
      <dgm:prSet/>
      <dgm:spPr/>
      <dgm:t>
        <a:bodyPr/>
        <a:lstStyle/>
        <a:p>
          <a:endParaRPr lang="en-US"/>
        </a:p>
      </dgm:t>
    </dgm:pt>
    <dgm:pt modelId="{A994A0E1-ECC0-4C71-93FF-6733D5FDD911}" type="pres">
      <dgm:prSet presAssocID="{E36BFF73-B4D2-4BF1-8DE5-98E44C6821B2}" presName="root" presStyleCnt="0">
        <dgm:presLayoutVars>
          <dgm:dir/>
          <dgm:resizeHandles val="exact"/>
        </dgm:presLayoutVars>
      </dgm:prSet>
      <dgm:spPr/>
    </dgm:pt>
    <dgm:pt modelId="{F315AF8B-6611-44CD-95F0-8A5337FBDB76}" type="pres">
      <dgm:prSet presAssocID="{BD0DAFBB-CA1B-4DA1-82BC-59CA5946C7B0}" presName="compNode" presStyleCnt="0"/>
      <dgm:spPr/>
    </dgm:pt>
    <dgm:pt modelId="{CF92F02B-6615-4CD9-A40F-2DECD6448B67}" type="pres">
      <dgm:prSet presAssocID="{BD0DAFBB-CA1B-4DA1-82BC-59CA5946C7B0}" presName="bgRect" presStyleLbl="bgShp" presStyleIdx="0" presStyleCnt="3"/>
      <dgm:spPr/>
    </dgm:pt>
    <dgm:pt modelId="{341C7119-5901-4AC7-91D6-01C6FC38A35F}" type="pres">
      <dgm:prSet presAssocID="{BD0DAFBB-CA1B-4DA1-82BC-59CA5946C7B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526D77E9-F1DD-41EF-99CD-6CEFBFB9280D}" type="pres">
      <dgm:prSet presAssocID="{BD0DAFBB-CA1B-4DA1-82BC-59CA5946C7B0}" presName="spaceRect" presStyleCnt="0"/>
      <dgm:spPr/>
    </dgm:pt>
    <dgm:pt modelId="{0A40FBB6-DE3B-4C5C-A22E-8B6F94FB94EA}" type="pres">
      <dgm:prSet presAssocID="{BD0DAFBB-CA1B-4DA1-82BC-59CA5946C7B0}" presName="parTx" presStyleLbl="revTx" presStyleIdx="0" presStyleCnt="3">
        <dgm:presLayoutVars>
          <dgm:chMax val="0"/>
          <dgm:chPref val="0"/>
        </dgm:presLayoutVars>
      </dgm:prSet>
      <dgm:spPr/>
    </dgm:pt>
    <dgm:pt modelId="{C62AE286-BE90-425B-B24A-A9B42DC5E64C}" type="pres">
      <dgm:prSet presAssocID="{0CCF67EF-09AD-48DD-AC4E-AE4DCF23F56E}" presName="sibTrans" presStyleCnt="0"/>
      <dgm:spPr/>
    </dgm:pt>
    <dgm:pt modelId="{7E851601-041C-4B14-8FF0-95A1DB35BBBC}" type="pres">
      <dgm:prSet presAssocID="{80996A16-C5CB-4E50-AFBD-55EAAB876284}" presName="compNode" presStyleCnt="0"/>
      <dgm:spPr/>
    </dgm:pt>
    <dgm:pt modelId="{553DD683-A06B-452E-B8FF-6B21A1C5C0A7}" type="pres">
      <dgm:prSet presAssocID="{80996A16-C5CB-4E50-AFBD-55EAAB876284}" presName="bgRect" presStyleLbl="bgShp" presStyleIdx="1" presStyleCnt="3"/>
      <dgm:spPr/>
    </dgm:pt>
    <dgm:pt modelId="{348E62A0-8D48-4564-9F45-599706F4582E}" type="pres">
      <dgm:prSet presAssocID="{80996A16-C5CB-4E50-AFBD-55EAAB87628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7FB22AA-89AD-4805-AF15-E203425EBE40}" type="pres">
      <dgm:prSet presAssocID="{80996A16-C5CB-4E50-AFBD-55EAAB876284}" presName="spaceRect" presStyleCnt="0"/>
      <dgm:spPr/>
    </dgm:pt>
    <dgm:pt modelId="{4A80D1D2-FCAC-49A5-9DC1-0EA88F823AF8}" type="pres">
      <dgm:prSet presAssocID="{80996A16-C5CB-4E50-AFBD-55EAAB876284}" presName="parTx" presStyleLbl="revTx" presStyleIdx="1" presStyleCnt="3">
        <dgm:presLayoutVars>
          <dgm:chMax val="0"/>
          <dgm:chPref val="0"/>
        </dgm:presLayoutVars>
      </dgm:prSet>
      <dgm:spPr/>
    </dgm:pt>
    <dgm:pt modelId="{EEB2685E-1096-4EDD-8A3C-19BA2E86B4A0}" type="pres">
      <dgm:prSet presAssocID="{62A3DF30-9E32-40B4-8461-09D67D58EAC0}" presName="sibTrans" presStyleCnt="0"/>
      <dgm:spPr/>
    </dgm:pt>
    <dgm:pt modelId="{888B3768-E8D5-4B2B-B964-EF052113A49B}" type="pres">
      <dgm:prSet presAssocID="{0B1C1F72-A453-4157-8EE1-5604415FDABC}" presName="compNode" presStyleCnt="0"/>
      <dgm:spPr/>
    </dgm:pt>
    <dgm:pt modelId="{6CB8CD04-0945-4931-A9A7-B3D753FD4BDA}" type="pres">
      <dgm:prSet presAssocID="{0B1C1F72-A453-4157-8EE1-5604415FDABC}" presName="bgRect" presStyleLbl="bgShp" presStyleIdx="2" presStyleCnt="3"/>
      <dgm:spPr/>
    </dgm:pt>
    <dgm:pt modelId="{DBA8FA65-5800-4017-B757-9075D97784B4}" type="pres">
      <dgm:prSet presAssocID="{0B1C1F72-A453-4157-8EE1-5604415FDAB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5904DB8B-5472-4EA3-9EED-43F9E0F2F551}" type="pres">
      <dgm:prSet presAssocID="{0B1C1F72-A453-4157-8EE1-5604415FDABC}" presName="spaceRect" presStyleCnt="0"/>
      <dgm:spPr/>
    </dgm:pt>
    <dgm:pt modelId="{C53EDF3F-22EC-4C63-9E2A-30373BDDDF07}" type="pres">
      <dgm:prSet presAssocID="{0B1C1F72-A453-4157-8EE1-5604415FDA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7134002-8291-492B-829C-3895B14FDCEF}" type="presOf" srcId="{0B1C1F72-A453-4157-8EE1-5604415FDABC}" destId="{C53EDF3F-22EC-4C63-9E2A-30373BDDDF07}" srcOrd="0" destOrd="0" presId="urn:microsoft.com/office/officeart/2018/2/layout/IconVerticalSolidList"/>
    <dgm:cxn modelId="{8B2B950C-0726-43D9-B257-7ECE232F3C17}" type="presOf" srcId="{BD0DAFBB-CA1B-4DA1-82BC-59CA5946C7B0}" destId="{0A40FBB6-DE3B-4C5C-A22E-8B6F94FB94EA}" srcOrd="0" destOrd="0" presId="urn:microsoft.com/office/officeart/2018/2/layout/IconVerticalSolidList"/>
    <dgm:cxn modelId="{E2FCA12E-417A-4290-B414-4B3FA36CA00D}" type="presOf" srcId="{E36BFF73-B4D2-4BF1-8DE5-98E44C6821B2}" destId="{A994A0E1-ECC0-4C71-93FF-6733D5FDD911}" srcOrd="0" destOrd="0" presId="urn:microsoft.com/office/officeart/2018/2/layout/IconVerticalSolidList"/>
    <dgm:cxn modelId="{EACE613C-4561-46C4-8165-97724FB29126}" srcId="{E36BFF73-B4D2-4BF1-8DE5-98E44C6821B2}" destId="{0B1C1F72-A453-4157-8EE1-5604415FDABC}" srcOrd="2" destOrd="0" parTransId="{A06DA720-0884-4FE7-9E9F-8C59897D1AF8}" sibTransId="{35883A52-97EF-47BF-AC1C-67EB43716F75}"/>
    <dgm:cxn modelId="{83840C47-B773-49D4-B901-1A80775382D1}" srcId="{E36BFF73-B4D2-4BF1-8DE5-98E44C6821B2}" destId="{BD0DAFBB-CA1B-4DA1-82BC-59CA5946C7B0}" srcOrd="0" destOrd="0" parTransId="{24D6EAD4-A9BA-4535-B6B8-7DF96F3414FA}" sibTransId="{0CCF67EF-09AD-48DD-AC4E-AE4DCF23F56E}"/>
    <dgm:cxn modelId="{FCA3C684-9EBD-43D6-B766-41CEA3FA41F9}" type="presOf" srcId="{80996A16-C5CB-4E50-AFBD-55EAAB876284}" destId="{4A80D1D2-FCAC-49A5-9DC1-0EA88F823AF8}" srcOrd="0" destOrd="0" presId="urn:microsoft.com/office/officeart/2018/2/layout/IconVerticalSolidList"/>
    <dgm:cxn modelId="{1B62E1D9-085C-4B77-B2CC-C3C3F9006343}" srcId="{E36BFF73-B4D2-4BF1-8DE5-98E44C6821B2}" destId="{80996A16-C5CB-4E50-AFBD-55EAAB876284}" srcOrd="1" destOrd="0" parTransId="{33E54D53-8BCA-43F8-98C8-7E4E61E0E169}" sibTransId="{62A3DF30-9E32-40B4-8461-09D67D58EAC0}"/>
    <dgm:cxn modelId="{5B56E290-0CD1-4876-AA92-E0D4AE79C58D}" type="presParOf" srcId="{A994A0E1-ECC0-4C71-93FF-6733D5FDD911}" destId="{F315AF8B-6611-44CD-95F0-8A5337FBDB76}" srcOrd="0" destOrd="0" presId="urn:microsoft.com/office/officeart/2018/2/layout/IconVerticalSolidList"/>
    <dgm:cxn modelId="{A603A068-A409-49F9-97E3-E9DC62BBC05F}" type="presParOf" srcId="{F315AF8B-6611-44CD-95F0-8A5337FBDB76}" destId="{CF92F02B-6615-4CD9-A40F-2DECD6448B67}" srcOrd="0" destOrd="0" presId="urn:microsoft.com/office/officeart/2018/2/layout/IconVerticalSolidList"/>
    <dgm:cxn modelId="{DB6A7704-84C4-4DE4-A6B7-EABA330D8CE1}" type="presParOf" srcId="{F315AF8B-6611-44CD-95F0-8A5337FBDB76}" destId="{341C7119-5901-4AC7-91D6-01C6FC38A35F}" srcOrd="1" destOrd="0" presId="urn:microsoft.com/office/officeart/2018/2/layout/IconVerticalSolidList"/>
    <dgm:cxn modelId="{6B69406E-B873-44DE-9772-9680E8101D57}" type="presParOf" srcId="{F315AF8B-6611-44CD-95F0-8A5337FBDB76}" destId="{526D77E9-F1DD-41EF-99CD-6CEFBFB9280D}" srcOrd="2" destOrd="0" presId="urn:microsoft.com/office/officeart/2018/2/layout/IconVerticalSolidList"/>
    <dgm:cxn modelId="{7DDAEF80-7E6E-4992-BE50-867C3F177A65}" type="presParOf" srcId="{F315AF8B-6611-44CD-95F0-8A5337FBDB76}" destId="{0A40FBB6-DE3B-4C5C-A22E-8B6F94FB94EA}" srcOrd="3" destOrd="0" presId="urn:microsoft.com/office/officeart/2018/2/layout/IconVerticalSolidList"/>
    <dgm:cxn modelId="{0C6110D4-C8C7-4A3A-9AA4-CCFB53401C82}" type="presParOf" srcId="{A994A0E1-ECC0-4C71-93FF-6733D5FDD911}" destId="{C62AE286-BE90-425B-B24A-A9B42DC5E64C}" srcOrd="1" destOrd="0" presId="urn:microsoft.com/office/officeart/2018/2/layout/IconVerticalSolidList"/>
    <dgm:cxn modelId="{C2D1498A-15C6-467E-BC35-C45FB3A772C6}" type="presParOf" srcId="{A994A0E1-ECC0-4C71-93FF-6733D5FDD911}" destId="{7E851601-041C-4B14-8FF0-95A1DB35BBBC}" srcOrd="2" destOrd="0" presId="urn:microsoft.com/office/officeart/2018/2/layout/IconVerticalSolidList"/>
    <dgm:cxn modelId="{09344410-4F1E-40EB-809C-5DA94696038E}" type="presParOf" srcId="{7E851601-041C-4B14-8FF0-95A1DB35BBBC}" destId="{553DD683-A06B-452E-B8FF-6B21A1C5C0A7}" srcOrd="0" destOrd="0" presId="urn:microsoft.com/office/officeart/2018/2/layout/IconVerticalSolidList"/>
    <dgm:cxn modelId="{A1285C2B-1BA6-453D-9CE8-DED2AA5355A1}" type="presParOf" srcId="{7E851601-041C-4B14-8FF0-95A1DB35BBBC}" destId="{348E62A0-8D48-4564-9F45-599706F4582E}" srcOrd="1" destOrd="0" presId="urn:microsoft.com/office/officeart/2018/2/layout/IconVerticalSolidList"/>
    <dgm:cxn modelId="{5A12A80D-E0E4-42CB-8244-4E4580DAC53A}" type="presParOf" srcId="{7E851601-041C-4B14-8FF0-95A1DB35BBBC}" destId="{97FB22AA-89AD-4805-AF15-E203425EBE40}" srcOrd="2" destOrd="0" presId="urn:microsoft.com/office/officeart/2018/2/layout/IconVerticalSolidList"/>
    <dgm:cxn modelId="{57E8B085-827F-4E74-AE99-BE7B04ABECBF}" type="presParOf" srcId="{7E851601-041C-4B14-8FF0-95A1DB35BBBC}" destId="{4A80D1D2-FCAC-49A5-9DC1-0EA88F823AF8}" srcOrd="3" destOrd="0" presId="urn:microsoft.com/office/officeart/2018/2/layout/IconVerticalSolidList"/>
    <dgm:cxn modelId="{A9A0B0D1-B4E3-4904-916F-153BE3AA7BF1}" type="presParOf" srcId="{A994A0E1-ECC0-4C71-93FF-6733D5FDD911}" destId="{EEB2685E-1096-4EDD-8A3C-19BA2E86B4A0}" srcOrd="3" destOrd="0" presId="urn:microsoft.com/office/officeart/2018/2/layout/IconVerticalSolidList"/>
    <dgm:cxn modelId="{C0EADCAD-4FD0-4994-93BD-7D3A54485000}" type="presParOf" srcId="{A994A0E1-ECC0-4C71-93FF-6733D5FDD911}" destId="{888B3768-E8D5-4B2B-B964-EF052113A49B}" srcOrd="4" destOrd="0" presId="urn:microsoft.com/office/officeart/2018/2/layout/IconVerticalSolidList"/>
    <dgm:cxn modelId="{C215A9A1-A728-476C-87E0-C91487BDF472}" type="presParOf" srcId="{888B3768-E8D5-4B2B-B964-EF052113A49B}" destId="{6CB8CD04-0945-4931-A9A7-B3D753FD4BDA}" srcOrd="0" destOrd="0" presId="urn:microsoft.com/office/officeart/2018/2/layout/IconVerticalSolidList"/>
    <dgm:cxn modelId="{960AB6D9-C53B-40ED-8A82-A528A8EDEBAD}" type="presParOf" srcId="{888B3768-E8D5-4B2B-B964-EF052113A49B}" destId="{DBA8FA65-5800-4017-B757-9075D97784B4}" srcOrd="1" destOrd="0" presId="urn:microsoft.com/office/officeart/2018/2/layout/IconVerticalSolidList"/>
    <dgm:cxn modelId="{0DDE3FE4-1634-446B-B523-42E2728C1077}" type="presParOf" srcId="{888B3768-E8D5-4B2B-B964-EF052113A49B}" destId="{5904DB8B-5472-4EA3-9EED-43F9E0F2F551}" srcOrd="2" destOrd="0" presId="urn:microsoft.com/office/officeart/2018/2/layout/IconVerticalSolidList"/>
    <dgm:cxn modelId="{B2269A2C-9C7E-42F2-96C9-080D45B9247B}" type="presParOf" srcId="{888B3768-E8D5-4B2B-B964-EF052113A49B}" destId="{C53EDF3F-22EC-4C63-9E2A-30373BDDDF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91B078-8408-4BEA-B418-F1EC44A9E2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995AD40-C3AF-421F-B36C-E5264E519032}">
      <dgm:prSet/>
      <dgm:spPr/>
      <dgm:t>
        <a:bodyPr/>
        <a:lstStyle/>
        <a:p>
          <a:r>
            <a:rPr lang="en-DK" b="1"/>
            <a:t>Product backlog</a:t>
          </a:r>
          <a:r>
            <a:rPr lang="en-DK"/>
            <a:t>: always changing, and prioritized list of requirements ordered by the Business.</a:t>
          </a:r>
          <a:endParaRPr lang="en-US"/>
        </a:p>
      </dgm:t>
    </dgm:pt>
    <dgm:pt modelId="{09286BAC-7C46-425D-9E7A-4740A482DAD1}" type="parTrans" cxnId="{A875E295-1DC0-4E83-BBA3-9B1F6CA86813}">
      <dgm:prSet/>
      <dgm:spPr/>
      <dgm:t>
        <a:bodyPr/>
        <a:lstStyle/>
        <a:p>
          <a:endParaRPr lang="en-US"/>
        </a:p>
      </dgm:t>
    </dgm:pt>
    <dgm:pt modelId="{0BA04075-2ACD-4767-89E8-AE5107B7852A}" type="sibTrans" cxnId="{A875E295-1DC0-4E83-BBA3-9B1F6CA86813}">
      <dgm:prSet/>
      <dgm:spPr/>
      <dgm:t>
        <a:bodyPr/>
        <a:lstStyle/>
        <a:p>
          <a:endParaRPr lang="en-US"/>
        </a:p>
      </dgm:t>
    </dgm:pt>
    <dgm:pt modelId="{F442A1BF-06CE-43E5-9E76-A554CB38FDBA}">
      <dgm:prSet/>
      <dgm:spPr/>
      <dgm:t>
        <a:bodyPr/>
        <a:lstStyle/>
        <a:p>
          <a:r>
            <a:rPr lang="en-DK" b="1"/>
            <a:t>Spring backlog</a:t>
          </a:r>
          <a:r>
            <a:rPr lang="en-DK"/>
            <a:t>: contains all user stories for the current Sprint, broken down into tasks by the Team.</a:t>
          </a:r>
          <a:endParaRPr lang="en-US"/>
        </a:p>
      </dgm:t>
    </dgm:pt>
    <dgm:pt modelId="{F9DA322F-E9BF-4AA8-80B0-7A812E91239E}" type="parTrans" cxnId="{21CCBC6D-3FF1-49A8-8BAA-2C25F17D428D}">
      <dgm:prSet/>
      <dgm:spPr/>
      <dgm:t>
        <a:bodyPr/>
        <a:lstStyle/>
        <a:p>
          <a:endParaRPr lang="en-US"/>
        </a:p>
      </dgm:t>
    </dgm:pt>
    <dgm:pt modelId="{AD79125A-EC62-428E-ACD5-76769357CC7A}" type="sibTrans" cxnId="{21CCBC6D-3FF1-49A8-8BAA-2C25F17D428D}">
      <dgm:prSet/>
      <dgm:spPr/>
      <dgm:t>
        <a:bodyPr/>
        <a:lstStyle/>
        <a:p>
          <a:endParaRPr lang="en-US"/>
        </a:p>
      </dgm:t>
    </dgm:pt>
    <dgm:pt modelId="{BCF1C86B-C0EF-4A6E-8013-F8DC40D79F17}">
      <dgm:prSet/>
      <dgm:spPr/>
      <dgm:t>
        <a:bodyPr/>
        <a:lstStyle/>
        <a:p>
          <a:r>
            <a:rPr lang="en-DK" b="1"/>
            <a:t>Burndown chart: </a:t>
          </a:r>
          <a:r>
            <a:rPr lang="en-DK"/>
            <a:t>show the amount of work remaining each Sprint. It shows the correlation between work remaining in time vs the progress of the Team.</a:t>
          </a:r>
          <a:endParaRPr lang="en-US"/>
        </a:p>
      </dgm:t>
    </dgm:pt>
    <dgm:pt modelId="{679524D9-DAF2-4FA4-BC54-BB80DA5EA188}" type="parTrans" cxnId="{0F9F14D2-9256-447F-802D-4AEDE35233F4}">
      <dgm:prSet/>
      <dgm:spPr/>
      <dgm:t>
        <a:bodyPr/>
        <a:lstStyle/>
        <a:p>
          <a:endParaRPr lang="en-US"/>
        </a:p>
      </dgm:t>
    </dgm:pt>
    <dgm:pt modelId="{E839900D-110D-4FDF-825B-20261C8080C3}" type="sibTrans" cxnId="{0F9F14D2-9256-447F-802D-4AEDE35233F4}">
      <dgm:prSet/>
      <dgm:spPr/>
      <dgm:t>
        <a:bodyPr/>
        <a:lstStyle/>
        <a:p>
          <a:endParaRPr lang="en-US"/>
        </a:p>
      </dgm:t>
    </dgm:pt>
    <dgm:pt modelId="{1A961592-FBA6-44F0-8D8E-D8C892C9E965}" type="pres">
      <dgm:prSet presAssocID="{D891B078-8408-4BEA-B418-F1EC44A9E2F2}" presName="root" presStyleCnt="0">
        <dgm:presLayoutVars>
          <dgm:dir/>
          <dgm:resizeHandles val="exact"/>
        </dgm:presLayoutVars>
      </dgm:prSet>
      <dgm:spPr/>
    </dgm:pt>
    <dgm:pt modelId="{1D1B151D-1FF8-4217-8426-887D5B96FFFE}" type="pres">
      <dgm:prSet presAssocID="{2995AD40-C3AF-421F-B36C-E5264E519032}" presName="compNode" presStyleCnt="0"/>
      <dgm:spPr/>
    </dgm:pt>
    <dgm:pt modelId="{BAD9F206-49D3-4492-AC1F-C25070087C7B}" type="pres">
      <dgm:prSet presAssocID="{2995AD40-C3AF-421F-B36C-E5264E519032}" presName="bgRect" presStyleLbl="bgShp" presStyleIdx="0" presStyleCnt="3"/>
      <dgm:spPr/>
    </dgm:pt>
    <dgm:pt modelId="{5E71CDF7-0A4A-47DA-806F-F20A2F5AD2E2}" type="pres">
      <dgm:prSet presAssocID="{2995AD40-C3AF-421F-B36C-E5264E5190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56D096B7-B4DD-4577-96B7-CC21B4555CD0}" type="pres">
      <dgm:prSet presAssocID="{2995AD40-C3AF-421F-B36C-E5264E519032}" presName="spaceRect" presStyleCnt="0"/>
      <dgm:spPr/>
    </dgm:pt>
    <dgm:pt modelId="{DB2085CE-C151-474A-8F2A-AE2879D10268}" type="pres">
      <dgm:prSet presAssocID="{2995AD40-C3AF-421F-B36C-E5264E519032}" presName="parTx" presStyleLbl="revTx" presStyleIdx="0" presStyleCnt="3">
        <dgm:presLayoutVars>
          <dgm:chMax val="0"/>
          <dgm:chPref val="0"/>
        </dgm:presLayoutVars>
      </dgm:prSet>
      <dgm:spPr/>
    </dgm:pt>
    <dgm:pt modelId="{175B026B-6026-44D0-B2A5-BF6D7183692E}" type="pres">
      <dgm:prSet presAssocID="{0BA04075-2ACD-4767-89E8-AE5107B7852A}" presName="sibTrans" presStyleCnt="0"/>
      <dgm:spPr/>
    </dgm:pt>
    <dgm:pt modelId="{BBF9D873-4C31-49E2-850B-43A1FC43A4D3}" type="pres">
      <dgm:prSet presAssocID="{F442A1BF-06CE-43E5-9E76-A554CB38FDBA}" presName="compNode" presStyleCnt="0"/>
      <dgm:spPr/>
    </dgm:pt>
    <dgm:pt modelId="{5F392804-04FA-4706-ADBE-45E50AE9A091}" type="pres">
      <dgm:prSet presAssocID="{F442A1BF-06CE-43E5-9E76-A554CB38FDBA}" presName="bgRect" presStyleLbl="bgShp" presStyleIdx="1" presStyleCnt="3"/>
      <dgm:spPr/>
    </dgm:pt>
    <dgm:pt modelId="{40C674EF-C3A5-4020-9DC7-4033CE31613B}" type="pres">
      <dgm:prSet presAssocID="{F442A1BF-06CE-43E5-9E76-A554CB38FD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8DFEAE2-E7E0-42D5-86D5-BF60C019CD78}" type="pres">
      <dgm:prSet presAssocID="{F442A1BF-06CE-43E5-9E76-A554CB38FDBA}" presName="spaceRect" presStyleCnt="0"/>
      <dgm:spPr/>
    </dgm:pt>
    <dgm:pt modelId="{72A3296F-7297-4B8F-8671-0506814BA0AC}" type="pres">
      <dgm:prSet presAssocID="{F442A1BF-06CE-43E5-9E76-A554CB38FDBA}" presName="parTx" presStyleLbl="revTx" presStyleIdx="1" presStyleCnt="3">
        <dgm:presLayoutVars>
          <dgm:chMax val="0"/>
          <dgm:chPref val="0"/>
        </dgm:presLayoutVars>
      </dgm:prSet>
      <dgm:spPr/>
    </dgm:pt>
    <dgm:pt modelId="{E85819D2-D6DD-4B0D-BA78-ABFA693809D4}" type="pres">
      <dgm:prSet presAssocID="{AD79125A-EC62-428E-ACD5-76769357CC7A}" presName="sibTrans" presStyleCnt="0"/>
      <dgm:spPr/>
    </dgm:pt>
    <dgm:pt modelId="{2AEC46BE-0BF3-446A-B658-E6EC0BDDD7D1}" type="pres">
      <dgm:prSet presAssocID="{BCF1C86B-C0EF-4A6E-8013-F8DC40D79F17}" presName="compNode" presStyleCnt="0"/>
      <dgm:spPr/>
    </dgm:pt>
    <dgm:pt modelId="{9498FDD4-0F32-4397-9AAD-C22E9B594341}" type="pres">
      <dgm:prSet presAssocID="{BCF1C86B-C0EF-4A6E-8013-F8DC40D79F17}" presName="bgRect" presStyleLbl="bgShp" presStyleIdx="2" presStyleCnt="3"/>
      <dgm:spPr/>
    </dgm:pt>
    <dgm:pt modelId="{474F0EC5-F623-4E44-8B1E-666DA398C577}" type="pres">
      <dgm:prSet presAssocID="{BCF1C86B-C0EF-4A6E-8013-F8DC40D79F1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74633858-0629-4874-BE3C-C28EF46BA925}" type="pres">
      <dgm:prSet presAssocID="{BCF1C86B-C0EF-4A6E-8013-F8DC40D79F17}" presName="spaceRect" presStyleCnt="0"/>
      <dgm:spPr/>
    </dgm:pt>
    <dgm:pt modelId="{AB2B4B8C-F4F1-4636-9D69-BBAE54D147B7}" type="pres">
      <dgm:prSet presAssocID="{BCF1C86B-C0EF-4A6E-8013-F8DC40D79F1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98F012E-BF25-472A-B4C7-104B59630E60}" type="presOf" srcId="{2995AD40-C3AF-421F-B36C-E5264E519032}" destId="{DB2085CE-C151-474A-8F2A-AE2879D10268}" srcOrd="0" destOrd="0" presId="urn:microsoft.com/office/officeart/2018/2/layout/IconVerticalSolidList"/>
    <dgm:cxn modelId="{21CCBC6D-3FF1-49A8-8BAA-2C25F17D428D}" srcId="{D891B078-8408-4BEA-B418-F1EC44A9E2F2}" destId="{F442A1BF-06CE-43E5-9E76-A554CB38FDBA}" srcOrd="1" destOrd="0" parTransId="{F9DA322F-E9BF-4AA8-80B0-7A812E91239E}" sibTransId="{AD79125A-EC62-428E-ACD5-76769357CC7A}"/>
    <dgm:cxn modelId="{A875E295-1DC0-4E83-BBA3-9B1F6CA86813}" srcId="{D891B078-8408-4BEA-B418-F1EC44A9E2F2}" destId="{2995AD40-C3AF-421F-B36C-E5264E519032}" srcOrd="0" destOrd="0" parTransId="{09286BAC-7C46-425D-9E7A-4740A482DAD1}" sibTransId="{0BA04075-2ACD-4767-89E8-AE5107B7852A}"/>
    <dgm:cxn modelId="{84B29DA2-A2D9-4699-B6D0-C0570CB7D5D8}" type="presOf" srcId="{D891B078-8408-4BEA-B418-F1EC44A9E2F2}" destId="{1A961592-FBA6-44F0-8D8E-D8C892C9E965}" srcOrd="0" destOrd="0" presId="urn:microsoft.com/office/officeart/2018/2/layout/IconVerticalSolidList"/>
    <dgm:cxn modelId="{0F9F14D2-9256-447F-802D-4AEDE35233F4}" srcId="{D891B078-8408-4BEA-B418-F1EC44A9E2F2}" destId="{BCF1C86B-C0EF-4A6E-8013-F8DC40D79F17}" srcOrd="2" destOrd="0" parTransId="{679524D9-DAF2-4FA4-BC54-BB80DA5EA188}" sibTransId="{E839900D-110D-4FDF-825B-20261C8080C3}"/>
    <dgm:cxn modelId="{874EF9D4-EEEF-4C01-A12C-FCFC26AFA846}" type="presOf" srcId="{F442A1BF-06CE-43E5-9E76-A554CB38FDBA}" destId="{72A3296F-7297-4B8F-8671-0506814BA0AC}" srcOrd="0" destOrd="0" presId="urn:microsoft.com/office/officeart/2018/2/layout/IconVerticalSolidList"/>
    <dgm:cxn modelId="{19352FFE-5C47-4198-95F7-B43F4266D476}" type="presOf" srcId="{BCF1C86B-C0EF-4A6E-8013-F8DC40D79F17}" destId="{AB2B4B8C-F4F1-4636-9D69-BBAE54D147B7}" srcOrd="0" destOrd="0" presId="urn:microsoft.com/office/officeart/2018/2/layout/IconVerticalSolidList"/>
    <dgm:cxn modelId="{91120A9B-D398-4294-A094-6FBC198652F0}" type="presParOf" srcId="{1A961592-FBA6-44F0-8D8E-D8C892C9E965}" destId="{1D1B151D-1FF8-4217-8426-887D5B96FFFE}" srcOrd="0" destOrd="0" presId="urn:microsoft.com/office/officeart/2018/2/layout/IconVerticalSolidList"/>
    <dgm:cxn modelId="{D8FB9B20-2C85-49FA-AA24-1FFC4A574D1F}" type="presParOf" srcId="{1D1B151D-1FF8-4217-8426-887D5B96FFFE}" destId="{BAD9F206-49D3-4492-AC1F-C25070087C7B}" srcOrd="0" destOrd="0" presId="urn:microsoft.com/office/officeart/2018/2/layout/IconVerticalSolidList"/>
    <dgm:cxn modelId="{0409B363-2EB1-47A4-B49D-9C2FC449DEB9}" type="presParOf" srcId="{1D1B151D-1FF8-4217-8426-887D5B96FFFE}" destId="{5E71CDF7-0A4A-47DA-806F-F20A2F5AD2E2}" srcOrd="1" destOrd="0" presId="urn:microsoft.com/office/officeart/2018/2/layout/IconVerticalSolidList"/>
    <dgm:cxn modelId="{5425270D-57E3-4CE0-93EF-932F2384D9EC}" type="presParOf" srcId="{1D1B151D-1FF8-4217-8426-887D5B96FFFE}" destId="{56D096B7-B4DD-4577-96B7-CC21B4555CD0}" srcOrd="2" destOrd="0" presId="urn:microsoft.com/office/officeart/2018/2/layout/IconVerticalSolidList"/>
    <dgm:cxn modelId="{514F38AB-6D94-44F9-88C9-029E278DC52A}" type="presParOf" srcId="{1D1B151D-1FF8-4217-8426-887D5B96FFFE}" destId="{DB2085CE-C151-474A-8F2A-AE2879D10268}" srcOrd="3" destOrd="0" presId="urn:microsoft.com/office/officeart/2018/2/layout/IconVerticalSolidList"/>
    <dgm:cxn modelId="{F2847C33-88E1-4EE9-848F-17376353566A}" type="presParOf" srcId="{1A961592-FBA6-44F0-8D8E-D8C892C9E965}" destId="{175B026B-6026-44D0-B2A5-BF6D7183692E}" srcOrd="1" destOrd="0" presId="urn:microsoft.com/office/officeart/2018/2/layout/IconVerticalSolidList"/>
    <dgm:cxn modelId="{04132627-C92C-4D93-9265-D39ED5F34F37}" type="presParOf" srcId="{1A961592-FBA6-44F0-8D8E-D8C892C9E965}" destId="{BBF9D873-4C31-49E2-850B-43A1FC43A4D3}" srcOrd="2" destOrd="0" presId="urn:microsoft.com/office/officeart/2018/2/layout/IconVerticalSolidList"/>
    <dgm:cxn modelId="{647F735D-705C-4A06-97A8-82E66DF83FE5}" type="presParOf" srcId="{BBF9D873-4C31-49E2-850B-43A1FC43A4D3}" destId="{5F392804-04FA-4706-ADBE-45E50AE9A091}" srcOrd="0" destOrd="0" presId="urn:microsoft.com/office/officeart/2018/2/layout/IconVerticalSolidList"/>
    <dgm:cxn modelId="{FB1D21C8-1B16-4A7C-B69D-623AE5562431}" type="presParOf" srcId="{BBF9D873-4C31-49E2-850B-43A1FC43A4D3}" destId="{40C674EF-C3A5-4020-9DC7-4033CE31613B}" srcOrd="1" destOrd="0" presId="urn:microsoft.com/office/officeart/2018/2/layout/IconVerticalSolidList"/>
    <dgm:cxn modelId="{5F33EDDB-F195-47AA-974D-A9B2B08699FD}" type="presParOf" srcId="{BBF9D873-4C31-49E2-850B-43A1FC43A4D3}" destId="{88DFEAE2-E7E0-42D5-86D5-BF60C019CD78}" srcOrd="2" destOrd="0" presId="urn:microsoft.com/office/officeart/2018/2/layout/IconVerticalSolidList"/>
    <dgm:cxn modelId="{25F691A6-E3FB-4CF6-9583-02ED5371B6CC}" type="presParOf" srcId="{BBF9D873-4C31-49E2-850B-43A1FC43A4D3}" destId="{72A3296F-7297-4B8F-8671-0506814BA0AC}" srcOrd="3" destOrd="0" presId="urn:microsoft.com/office/officeart/2018/2/layout/IconVerticalSolidList"/>
    <dgm:cxn modelId="{C638E13E-62B8-4846-AF56-067099C75A1C}" type="presParOf" srcId="{1A961592-FBA6-44F0-8D8E-D8C892C9E965}" destId="{E85819D2-D6DD-4B0D-BA78-ABFA693809D4}" srcOrd="3" destOrd="0" presId="urn:microsoft.com/office/officeart/2018/2/layout/IconVerticalSolidList"/>
    <dgm:cxn modelId="{5ABBABF1-E54D-4E5A-AE23-156EEC7311BF}" type="presParOf" srcId="{1A961592-FBA6-44F0-8D8E-D8C892C9E965}" destId="{2AEC46BE-0BF3-446A-B658-E6EC0BDDD7D1}" srcOrd="4" destOrd="0" presId="urn:microsoft.com/office/officeart/2018/2/layout/IconVerticalSolidList"/>
    <dgm:cxn modelId="{B78E2217-F960-4843-B1BE-6F50E958AD7D}" type="presParOf" srcId="{2AEC46BE-0BF3-446A-B658-E6EC0BDDD7D1}" destId="{9498FDD4-0F32-4397-9AAD-C22E9B594341}" srcOrd="0" destOrd="0" presId="urn:microsoft.com/office/officeart/2018/2/layout/IconVerticalSolidList"/>
    <dgm:cxn modelId="{41EBD497-9528-485C-8A1B-6D7E9D2C2602}" type="presParOf" srcId="{2AEC46BE-0BF3-446A-B658-E6EC0BDDD7D1}" destId="{474F0EC5-F623-4E44-8B1E-666DA398C577}" srcOrd="1" destOrd="0" presId="urn:microsoft.com/office/officeart/2018/2/layout/IconVerticalSolidList"/>
    <dgm:cxn modelId="{0AA1BF91-8BD6-458F-A41E-EB8960136923}" type="presParOf" srcId="{2AEC46BE-0BF3-446A-B658-E6EC0BDDD7D1}" destId="{74633858-0629-4874-BE3C-C28EF46BA925}" srcOrd="2" destOrd="0" presId="urn:microsoft.com/office/officeart/2018/2/layout/IconVerticalSolidList"/>
    <dgm:cxn modelId="{C0DCF10D-1C5E-4E42-8666-461D1D16DF4D}" type="presParOf" srcId="{2AEC46BE-0BF3-446A-B658-E6EC0BDDD7D1}" destId="{AB2B4B8C-F4F1-4636-9D69-BBAE54D147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E605B3-957F-124B-A9D5-1C5945132F48}">
      <dsp:nvSpPr>
        <dsp:cNvPr id="0" name=""/>
        <dsp:cNvSpPr/>
      </dsp:nvSpPr>
      <dsp:spPr>
        <a:xfrm>
          <a:off x="0" y="2821"/>
          <a:ext cx="666879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4217D9-B0EE-1247-82B6-C1E904A6AB68}">
      <dsp:nvSpPr>
        <dsp:cNvPr id="0" name=""/>
        <dsp:cNvSpPr/>
      </dsp:nvSpPr>
      <dsp:spPr>
        <a:xfrm>
          <a:off x="0" y="2821"/>
          <a:ext cx="6668792" cy="1924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Scrum is a framework of rules, roles, events, and artifacts used to implement Agile projects.</a:t>
          </a:r>
          <a:endParaRPr lang="en-US" sz="2500" kern="1200"/>
        </a:p>
      </dsp:txBody>
      <dsp:txXfrm>
        <a:off x="0" y="2821"/>
        <a:ext cx="6668792" cy="1924119"/>
      </dsp:txXfrm>
    </dsp:sp>
    <dsp:sp modelId="{A1B9E38E-E535-B14E-A2A3-0777E0707EA6}">
      <dsp:nvSpPr>
        <dsp:cNvPr id="0" name=""/>
        <dsp:cNvSpPr/>
      </dsp:nvSpPr>
      <dsp:spPr>
        <a:xfrm>
          <a:off x="0" y="1926940"/>
          <a:ext cx="666879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91A89D-C1A9-B345-A9B6-BBC958ABE63B}">
      <dsp:nvSpPr>
        <dsp:cNvPr id="0" name=""/>
        <dsp:cNvSpPr/>
      </dsp:nvSpPr>
      <dsp:spPr>
        <a:xfrm>
          <a:off x="0" y="1926940"/>
          <a:ext cx="6668792" cy="1924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It has an iterative approach, consisting of sprints that typically only last one to four weeks.</a:t>
          </a:r>
          <a:endParaRPr lang="en-US" sz="2500" kern="1200"/>
        </a:p>
      </dsp:txBody>
      <dsp:txXfrm>
        <a:off x="0" y="1926940"/>
        <a:ext cx="6668792" cy="1924119"/>
      </dsp:txXfrm>
    </dsp:sp>
    <dsp:sp modelId="{2F3B4507-D0A9-0C4D-BCE3-1AF9DA321502}">
      <dsp:nvSpPr>
        <dsp:cNvPr id="0" name=""/>
        <dsp:cNvSpPr/>
      </dsp:nvSpPr>
      <dsp:spPr>
        <a:xfrm>
          <a:off x="0" y="3851059"/>
          <a:ext cx="666879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22E13-8D69-3A45-AFCD-EED5189BE7A0}">
      <dsp:nvSpPr>
        <dsp:cNvPr id="0" name=""/>
        <dsp:cNvSpPr/>
      </dsp:nvSpPr>
      <dsp:spPr>
        <a:xfrm>
          <a:off x="0" y="3851059"/>
          <a:ext cx="6668792" cy="1924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The main objective of Scrum is to </a:t>
          </a:r>
          <a:r>
            <a:rPr lang="en-GB" sz="2500" b="1" kern="1200"/>
            <a:t>satisfy the customer’s needs</a:t>
          </a:r>
          <a:r>
            <a:rPr lang="en-GB" sz="2500" kern="1200"/>
            <a:t> through an environment of transparent communication, collective responsibility and continuous progress.</a:t>
          </a:r>
          <a:endParaRPr lang="en-US" sz="2500" kern="1200"/>
        </a:p>
      </dsp:txBody>
      <dsp:txXfrm>
        <a:off x="0" y="3851059"/>
        <a:ext cx="6668792" cy="19241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2F02B-6615-4CD9-A40F-2DECD6448B67}">
      <dsp:nvSpPr>
        <dsp:cNvPr id="0" name=""/>
        <dsp:cNvSpPr/>
      </dsp:nvSpPr>
      <dsp:spPr>
        <a:xfrm>
          <a:off x="0" y="705"/>
          <a:ext cx="6668792" cy="1650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C7119-5901-4AC7-91D6-01C6FC38A35F}">
      <dsp:nvSpPr>
        <dsp:cNvPr id="0" name=""/>
        <dsp:cNvSpPr/>
      </dsp:nvSpPr>
      <dsp:spPr>
        <a:xfrm>
          <a:off x="499262" y="372057"/>
          <a:ext cx="907749" cy="907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0FBB6-DE3B-4C5C-A22E-8B6F94FB94EA}">
      <dsp:nvSpPr>
        <dsp:cNvPr id="0" name=""/>
        <dsp:cNvSpPr/>
      </dsp:nvSpPr>
      <dsp:spPr>
        <a:xfrm>
          <a:off x="1906274" y="705"/>
          <a:ext cx="4762517" cy="165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73" tIns="174673" rIns="174673" bIns="17467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2200" kern="1200"/>
            <a:t>As Scrum is an iterative model, each iteration is called </a:t>
          </a:r>
          <a:r>
            <a:rPr lang="en-DK" sz="2200" b="1" kern="1200"/>
            <a:t>Sprint</a:t>
          </a:r>
          <a:r>
            <a:rPr lang="en-DK" sz="2200" kern="1200"/>
            <a:t>.</a:t>
          </a:r>
          <a:endParaRPr lang="en-US" sz="2200" kern="1200"/>
        </a:p>
      </dsp:txBody>
      <dsp:txXfrm>
        <a:off x="1906274" y="705"/>
        <a:ext cx="4762517" cy="1650454"/>
      </dsp:txXfrm>
    </dsp:sp>
    <dsp:sp modelId="{553DD683-A06B-452E-B8FF-6B21A1C5C0A7}">
      <dsp:nvSpPr>
        <dsp:cNvPr id="0" name=""/>
        <dsp:cNvSpPr/>
      </dsp:nvSpPr>
      <dsp:spPr>
        <a:xfrm>
          <a:off x="0" y="2063772"/>
          <a:ext cx="6668792" cy="1650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8E62A0-8D48-4564-9F45-599706F4582E}">
      <dsp:nvSpPr>
        <dsp:cNvPr id="0" name=""/>
        <dsp:cNvSpPr/>
      </dsp:nvSpPr>
      <dsp:spPr>
        <a:xfrm>
          <a:off x="499262" y="2435125"/>
          <a:ext cx="907749" cy="9077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0D1D2-FCAC-49A5-9DC1-0EA88F823AF8}">
      <dsp:nvSpPr>
        <dsp:cNvPr id="0" name=""/>
        <dsp:cNvSpPr/>
      </dsp:nvSpPr>
      <dsp:spPr>
        <a:xfrm>
          <a:off x="1906274" y="2063772"/>
          <a:ext cx="4762517" cy="165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73" tIns="174673" rIns="174673" bIns="17467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2200" kern="1200"/>
            <a:t>It consists of single development cycles where each team, defines, builds, integrates and test the user stories from their backlog.</a:t>
          </a:r>
          <a:endParaRPr lang="en-US" sz="2200" kern="1200"/>
        </a:p>
      </dsp:txBody>
      <dsp:txXfrm>
        <a:off x="1906274" y="2063772"/>
        <a:ext cx="4762517" cy="1650454"/>
      </dsp:txXfrm>
    </dsp:sp>
    <dsp:sp modelId="{6CB8CD04-0945-4931-A9A7-B3D753FD4BDA}">
      <dsp:nvSpPr>
        <dsp:cNvPr id="0" name=""/>
        <dsp:cNvSpPr/>
      </dsp:nvSpPr>
      <dsp:spPr>
        <a:xfrm>
          <a:off x="0" y="4126840"/>
          <a:ext cx="6668792" cy="1650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A8FA65-5800-4017-B757-9075D97784B4}">
      <dsp:nvSpPr>
        <dsp:cNvPr id="0" name=""/>
        <dsp:cNvSpPr/>
      </dsp:nvSpPr>
      <dsp:spPr>
        <a:xfrm>
          <a:off x="499262" y="4498192"/>
          <a:ext cx="907749" cy="9077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EDF3F-22EC-4C63-9E2A-30373BDDDF07}">
      <dsp:nvSpPr>
        <dsp:cNvPr id="0" name=""/>
        <dsp:cNvSpPr/>
      </dsp:nvSpPr>
      <dsp:spPr>
        <a:xfrm>
          <a:off x="1906274" y="4126840"/>
          <a:ext cx="4762517" cy="165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73" tIns="174673" rIns="174673" bIns="17467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2200" kern="1200"/>
            <a:t>The goal is to deliver working software in the end of each iteration.</a:t>
          </a:r>
          <a:endParaRPr lang="en-US" sz="2200" kern="1200"/>
        </a:p>
      </dsp:txBody>
      <dsp:txXfrm>
        <a:off x="1906274" y="4126840"/>
        <a:ext cx="4762517" cy="16504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9F206-49D3-4492-AC1F-C25070087C7B}">
      <dsp:nvSpPr>
        <dsp:cNvPr id="0" name=""/>
        <dsp:cNvSpPr/>
      </dsp:nvSpPr>
      <dsp:spPr>
        <a:xfrm>
          <a:off x="0" y="705"/>
          <a:ext cx="4996207" cy="16520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1CDF7-0A4A-47DA-806F-F20A2F5AD2E2}">
      <dsp:nvSpPr>
        <dsp:cNvPr id="0" name=""/>
        <dsp:cNvSpPr/>
      </dsp:nvSpPr>
      <dsp:spPr>
        <a:xfrm>
          <a:off x="499738" y="372412"/>
          <a:ext cx="908616" cy="9086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085CE-C151-474A-8F2A-AE2879D10268}">
      <dsp:nvSpPr>
        <dsp:cNvPr id="0" name=""/>
        <dsp:cNvSpPr/>
      </dsp:nvSpPr>
      <dsp:spPr>
        <a:xfrm>
          <a:off x="1908094" y="705"/>
          <a:ext cx="3088112" cy="1652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840" tIns="174840" rIns="174840" bIns="17484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1500" b="1" kern="1200"/>
            <a:t>Product backlog</a:t>
          </a:r>
          <a:r>
            <a:rPr lang="en-DK" sz="1500" kern="1200"/>
            <a:t>: always changing, and prioritized list of requirements ordered by the Business.</a:t>
          </a:r>
          <a:endParaRPr lang="en-US" sz="1500" kern="1200"/>
        </a:p>
      </dsp:txBody>
      <dsp:txXfrm>
        <a:off x="1908094" y="705"/>
        <a:ext cx="3088112" cy="1652029"/>
      </dsp:txXfrm>
    </dsp:sp>
    <dsp:sp modelId="{5F392804-04FA-4706-ADBE-45E50AE9A091}">
      <dsp:nvSpPr>
        <dsp:cNvPr id="0" name=""/>
        <dsp:cNvSpPr/>
      </dsp:nvSpPr>
      <dsp:spPr>
        <a:xfrm>
          <a:off x="0" y="2065743"/>
          <a:ext cx="4996207" cy="16520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C674EF-C3A5-4020-9DC7-4033CE31613B}">
      <dsp:nvSpPr>
        <dsp:cNvPr id="0" name=""/>
        <dsp:cNvSpPr/>
      </dsp:nvSpPr>
      <dsp:spPr>
        <a:xfrm>
          <a:off x="499738" y="2437449"/>
          <a:ext cx="908616" cy="9086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3296F-7297-4B8F-8671-0506814BA0AC}">
      <dsp:nvSpPr>
        <dsp:cNvPr id="0" name=""/>
        <dsp:cNvSpPr/>
      </dsp:nvSpPr>
      <dsp:spPr>
        <a:xfrm>
          <a:off x="1908094" y="2065743"/>
          <a:ext cx="3088112" cy="1652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840" tIns="174840" rIns="174840" bIns="17484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1500" b="1" kern="1200"/>
            <a:t>Spring backlog</a:t>
          </a:r>
          <a:r>
            <a:rPr lang="en-DK" sz="1500" kern="1200"/>
            <a:t>: contains all user stories for the current Sprint, broken down into tasks by the Team.</a:t>
          </a:r>
          <a:endParaRPr lang="en-US" sz="1500" kern="1200"/>
        </a:p>
      </dsp:txBody>
      <dsp:txXfrm>
        <a:off x="1908094" y="2065743"/>
        <a:ext cx="3088112" cy="1652029"/>
      </dsp:txXfrm>
    </dsp:sp>
    <dsp:sp modelId="{9498FDD4-0F32-4397-9AAD-C22E9B594341}">
      <dsp:nvSpPr>
        <dsp:cNvPr id="0" name=""/>
        <dsp:cNvSpPr/>
      </dsp:nvSpPr>
      <dsp:spPr>
        <a:xfrm>
          <a:off x="0" y="4130780"/>
          <a:ext cx="4996207" cy="16520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F0EC5-F623-4E44-8B1E-666DA398C577}">
      <dsp:nvSpPr>
        <dsp:cNvPr id="0" name=""/>
        <dsp:cNvSpPr/>
      </dsp:nvSpPr>
      <dsp:spPr>
        <a:xfrm>
          <a:off x="499738" y="4502486"/>
          <a:ext cx="908616" cy="9086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B4B8C-F4F1-4636-9D69-BBAE54D147B7}">
      <dsp:nvSpPr>
        <dsp:cNvPr id="0" name=""/>
        <dsp:cNvSpPr/>
      </dsp:nvSpPr>
      <dsp:spPr>
        <a:xfrm>
          <a:off x="1908094" y="4130780"/>
          <a:ext cx="3088112" cy="1652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840" tIns="174840" rIns="174840" bIns="17484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1500" b="1" kern="1200"/>
            <a:t>Burndown chart: </a:t>
          </a:r>
          <a:r>
            <a:rPr lang="en-DK" sz="1500" kern="1200"/>
            <a:t>show the amount of work remaining each Sprint. It shows the correlation between work remaining in time vs the progress of the Team.</a:t>
          </a:r>
          <a:endParaRPr lang="en-US" sz="1500" kern="1200"/>
        </a:p>
      </dsp:txBody>
      <dsp:txXfrm>
        <a:off x="1908094" y="4130780"/>
        <a:ext cx="3088112" cy="1652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825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9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3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9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27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3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7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7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2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77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29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9/6/22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8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16CC7-2879-6C22-109B-A578DD74E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5975" y="1080000"/>
            <a:ext cx="6307200" cy="2185200"/>
          </a:xfrm>
        </p:spPr>
        <p:txBody>
          <a:bodyPr>
            <a:normAutofit/>
          </a:bodyPr>
          <a:lstStyle/>
          <a:p>
            <a:r>
              <a:rPr lang="en-DK" dirty="0"/>
              <a:t>SCRUM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79810-2590-2ABE-0A78-8E6A699EE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5975" y="4068000"/>
            <a:ext cx="6307200" cy="1710500"/>
          </a:xfrm>
        </p:spPr>
        <p:txBody>
          <a:bodyPr>
            <a:normAutofit/>
          </a:bodyPr>
          <a:lstStyle/>
          <a:p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E04D18-3308-0BEB-79C3-3876D9A829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99" r="25359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41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E8C2AB-539E-D4A5-13D5-E144094CC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6800"/>
            <a:ext cx="2802386" cy="4689475"/>
          </a:xfrm>
        </p:spPr>
        <p:txBody>
          <a:bodyPr anchor="t">
            <a:normAutofit/>
          </a:bodyPr>
          <a:lstStyle/>
          <a:p>
            <a:r>
              <a:rPr lang="en-DK"/>
              <a:t>WHAT IS IT?</a:t>
            </a:r>
            <a:endParaRPr lang="en-DK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4757C4-228A-47E5-94C8-058312AB2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323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150B9F-E52D-6FFF-9795-43F010ABE1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724507"/>
              </p:ext>
            </p:extLst>
          </p:nvPr>
        </p:nvGraphicFramePr>
        <p:xfrm>
          <a:off x="4982215" y="537330"/>
          <a:ext cx="6668792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821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4086B-AF5E-D740-275E-8675933D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7FF70-7764-413F-1C5B-1C2BBC186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  <a:p>
            <a:endParaRPr lang="en-DK" dirty="0"/>
          </a:p>
        </p:txBody>
      </p:sp>
      <p:pic>
        <p:nvPicPr>
          <p:cNvPr id="12" name="Picture 11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DF49F0A-9E26-476A-C3F6-76ABF7D98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811" y="2057400"/>
            <a:ext cx="8156039" cy="384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9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7625-534B-CF90-59D4-0142AF3C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ROLES</a:t>
            </a:r>
          </a:p>
        </p:txBody>
      </p:sp>
      <p:pic>
        <p:nvPicPr>
          <p:cNvPr id="8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24AB637-558D-C115-1F09-09CABC608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4951" r="1350" b="15835"/>
          <a:stretch/>
        </p:blipFill>
        <p:spPr>
          <a:xfrm>
            <a:off x="1671636" y="1836737"/>
            <a:ext cx="9095765" cy="4506913"/>
          </a:xfrm>
        </p:spPr>
      </p:pic>
    </p:spTree>
    <p:extLst>
      <p:ext uri="{BB962C8B-B14F-4D97-AF65-F5344CB8AC3E}">
        <p14:creationId xmlns:p14="http://schemas.microsoft.com/office/powerpoint/2010/main" val="346899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CDCBF8-C0E5-CD9B-8B00-686BB310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6800"/>
            <a:ext cx="2802386" cy="4689475"/>
          </a:xfrm>
        </p:spPr>
        <p:txBody>
          <a:bodyPr anchor="t">
            <a:normAutofit/>
          </a:bodyPr>
          <a:lstStyle/>
          <a:p>
            <a:r>
              <a:rPr lang="en-DK" dirty="0"/>
              <a:t>SPRINT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4757C4-228A-47E5-94C8-058312AB2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323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3A1EB0-E589-E1C8-3BE5-C318C37A93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19805"/>
              </p:ext>
            </p:extLst>
          </p:nvPr>
        </p:nvGraphicFramePr>
        <p:xfrm>
          <a:off x="4982215" y="537330"/>
          <a:ext cx="6668792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3140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0EBC8-2C96-BB76-3C2A-933808B18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000" y="427220"/>
            <a:ext cx="6696000" cy="1077218"/>
          </a:xfrm>
        </p:spPr>
        <p:txBody>
          <a:bodyPr wrap="square" anchor="b">
            <a:normAutofit/>
          </a:bodyPr>
          <a:lstStyle/>
          <a:p>
            <a:pPr algn="ctr"/>
            <a:r>
              <a:rPr lang="en-DK"/>
              <a:t>USER STORIES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3B9D3A-F8F6-4354-8088-6E520C2A6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194300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68252-45DB-CF3A-946A-E87C2B9F7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000" y="2391877"/>
            <a:ext cx="6696000" cy="3386621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DK" dirty="0"/>
              <a:t>It is a short, simple explanation of a feature.</a:t>
            </a:r>
            <a:endParaRPr lang="en-DK"/>
          </a:p>
          <a:p>
            <a:pPr>
              <a:lnSpc>
                <a:spcPct val="140000"/>
              </a:lnSpc>
            </a:pPr>
            <a:r>
              <a:rPr lang="en-DK" dirty="0"/>
              <a:t>Each US, has an </a:t>
            </a:r>
            <a:r>
              <a:rPr lang="en-DK" b="1" dirty="0"/>
              <a:t>Acceptance Criteria </a:t>
            </a:r>
            <a:r>
              <a:rPr lang="en-DK" dirty="0"/>
              <a:t>defined, so that the correct implementation of the user story is confirmed. </a:t>
            </a:r>
            <a:endParaRPr lang="en-DK"/>
          </a:p>
          <a:p>
            <a:pPr>
              <a:lnSpc>
                <a:spcPct val="140000"/>
              </a:lnSpc>
            </a:pPr>
            <a:r>
              <a:rPr lang="en-DK" b="1" dirty="0"/>
              <a:t>Template example: </a:t>
            </a:r>
            <a:r>
              <a:rPr lang="en-DK" dirty="0"/>
              <a:t>As I developer, I want to improve the code coverage, so that we can create a more secure code base.</a:t>
            </a: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1151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6DE3-E23B-DA3B-2459-D36EDC0E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SCRUM EVENTS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23050852-5359-29C1-2E12-36B08F3BF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7842" y="1685924"/>
            <a:ext cx="5787596" cy="4381857"/>
          </a:xfrm>
          <a:noFill/>
        </p:spPr>
      </p:pic>
    </p:spTree>
    <p:extLst>
      <p:ext uri="{BB962C8B-B14F-4D97-AF65-F5344CB8AC3E}">
        <p14:creationId xmlns:p14="http://schemas.microsoft.com/office/powerpoint/2010/main" val="5579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0220FD-B546-B970-CCC7-51F16937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1" y="1079500"/>
            <a:ext cx="3904750" cy="4689475"/>
          </a:xfrm>
        </p:spPr>
        <p:txBody>
          <a:bodyPr anchor="ctr">
            <a:normAutofit/>
          </a:bodyPr>
          <a:lstStyle/>
          <a:p>
            <a:pPr algn="ctr"/>
            <a:r>
              <a:rPr lang="en-DK" sz="4800"/>
              <a:t>SCRUM ARTIFACTS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940EED-EC4D-2A88-C4A2-F0B789D43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4717503"/>
              </p:ext>
            </p:extLst>
          </p:nvPr>
        </p:nvGraphicFramePr>
        <p:xfrm>
          <a:off x="6654799" y="531814"/>
          <a:ext cx="4996207" cy="5783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1938600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RegularSeedRightStep">
      <a:dk1>
        <a:srgbClr val="000000"/>
      </a:dk1>
      <a:lt1>
        <a:srgbClr val="FFFFFF"/>
      </a:lt1>
      <a:dk2>
        <a:srgbClr val="1B252F"/>
      </a:dk2>
      <a:lt2>
        <a:srgbClr val="F3F1F0"/>
      </a:lt2>
      <a:accent1>
        <a:srgbClr val="22B0C2"/>
      </a:accent1>
      <a:accent2>
        <a:srgbClr val="1771D5"/>
      </a:accent2>
      <a:accent3>
        <a:srgbClr val="2C37E7"/>
      </a:accent3>
      <a:accent4>
        <a:srgbClr val="5B17D5"/>
      </a:accent4>
      <a:accent5>
        <a:srgbClr val="BC29E7"/>
      </a:accent5>
      <a:accent6>
        <a:srgbClr val="D517B1"/>
      </a:accent6>
      <a:hlink>
        <a:srgbClr val="BF4D3F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1962</TotalTime>
  <Words>249</Words>
  <Application>Microsoft Macintosh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Goudy Old Style</vt:lpstr>
      <vt:lpstr>Wingdings</vt:lpstr>
      <vt:lpstr>FrostyVTI</vt:lpstr>
      <vt:lpstr>SCRUM</vt:lpstr>
      <vt:lpstr>WHAT IS IT?</vt:lpstr>
      <vt:lpstr>THE PROCESS</vt:lpstr>
      <vt:lpstr>ROLES</vt:lpstr>
      <vt:lpstr>SPRINT</vt:lpstr>
      <vt:lpstr>USER STORIES</vt:lpstr>
      <vt:lpstr>SCRUM EVENTS</vt:lpstr>
      <vt:lpstr>SCRUM 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Microsoft Office User</dc:creator>
  <cp:lastModifiedBy>Microsoft Office User</cp:lastModifiedBy>
  <cp:revision>2</cp:revision>
  <dcterms:created xsi:type="dcterms:W3CDTF">2022-09-06T08:54:20Z</dcterms:created>
  <dcterms:modified xsi:type="dcterms:W3CDTF">2022-09-07T17:36:44Z</dcterms:modified>
</cp:coreProperties>
</file>