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59" r:id="rId6"/>
    <p:sldId id="267" r:id="rId7"/>
    <p:sldId id="268" r:id="rId8"/>
    <p:sldId id="266" r:id="rId9"/>
    <p:sldId id="260" r:id="rId10"/>
    <p:sldId id="262" r:id="rId11"/>
    <p:sldId id="263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21.1.2024.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21.1.2024.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21.1.2024.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</a:t>
            </a:r>
            <a:r>
              <a:rPr lang="hr-HR" dirty="0"/>
              <a:t>zdravi</a:t>
            </a:r>
            <a:br>
              <a:rPr lang="en-US" dirty="0"/>
            </a:br>
            <a:r>
              <a:rPr lang="hr-HR" dirty="0"/>
              <a:t>Tarantule</a:t>
            </a:r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err="1"/>
              <a:t>Specifikacija</a:t>
            </a:r>
            <a:r>
              <a:rPr lang="en-US" sz="2000" dirty="0"/>
              <a:t> </a:t>
            </a:r>
            <a:r>
              <a:rPr lang="en-US" sz="2000" dirty="0" err="1"/>
              <a:t>aktera</a:t>
            </a:r>
            <a:r>
              <a:rPr lang="en-US" sz="2000" dirty="0"/>
              <a:t> u </a:t>
            </a:r>
            <a:r>
              <a:rPr lang="en-US" sz="2000" dirty="0" err="1"/>
              <a:t>sustavu</a:t>
            </a:r>
            <a:r>
              <a:rPr lang="en-US" sz="2000" dirty="0"/>
              <a:t> </a:t>
            </a:r>
            <a:r>
              <a:rPr lang="en-US" sz="2000" dirty="0" err="1"/>
              <a:t>zajedno</a:t>
            </a:r>
            <a:r>
              <a:rPr lang="en-US" sz="2000" dirty="0"/>
              <a:t> s </a:t>
            </a:r>
            <a:r>
              <a:rPr lang="en-US" sz="2000" dirty="0" err="1"/>
              <a:t>definiranjem</a:t>
            </a:r>
            <a:r>
              <a:rPr lang="en-US" sz="2000" dirty="0"/>
              <a:t> UC </a:t>
            </a:r>
            <a:r>
              <a:rPr lang="en-US" sz="2000" dirty="0" err="1"/>
              <a:t>dijagrama</a:t>
            </a:r>
            <a:r>
              <a:rPr lang="en-US" sz="2000" dirty="0"/>
              <a:t> I </a:t>
            </a:r>
            <a:r>
              <a:rPr lang="en-US" sz="2000" dirty="0" err="1"/>
              <a:t>definicije</a:t>
            </a:r>
            <a:r>
              <a:rPr lang="en-US" sz="2000" dirty="0"/>
              <a:t> </a:t>
            </a:r>
            <a:r>
              <a:rPr lang="en-US" sz="2000" dirty="0" err="1"/>
              <a:t>baze</a:t>
            </a:r>
            <a:r>
              <a:rPr lang="en-US" sz="2000" dirty="0"/>
              <a:t> </a:t>
            </a:r>
            <a:r>
              <a:rPr lang="en-US" sz="2000" dirty="0" err="1"/>
              <a:t>podataka</a:t>
            </a:r>
            <a:endParaRPr lang="en-US" sz="2000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 err="1"/>
              <a:t>Osmi</a:t>
            </a:r>
            <a:r>
              <a:rPr lang="hr-HR" sz="2000" dirty="0"/>
              <a:t>šljavanje dizajna samih stranica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hr-HR" sz="2000" dirty="0"/>
              <a:t>Postavljanje backenda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hr-HR" sz="2000" dirty="0"/>
              <a:t>Implementacija samih značajki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hr-HR" sz="2000" dirty="0"/>
              <a:t>Rješavanje grešaka u kodu i testiranje same aplikacije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hr-HR" sz="2000" dirty="0"/>
              <a:t>Deployment same aplikacije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hr-HR" sz="2000"/>
              <a:t>Aplikacija je izrađena primjenjujući vodopadni model programskog inženjerstva</a:t>
            </a:r>
            <a:endParaRPr lang="hr-H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hr-HR" sz="2000" dirty="0"/>
              <a:t>Raspodjela posla</a:t>
            </a:r>
          </a:p>
          <a:p>
            <a:r>
              <a:rPr lang="hr-HR" sz="1900" dirty="0"/>
              <a:t>Tara Baće</a:t>
            </a:r>
            <a:r>
              <a:rPr lang="en-US" sz="1900" dirty="0"/>
              <a:t>-</a:t>
            </a:r>
            <a:r>
              <a:rPr lang="hr-HR" sz="1900" dirty="0"/>
              <a:t>27 sati</a:t>
            </a:r>
          </a:p>
          <a:p>
            <a:r>
              <a:rPr lang="hr-HR" sz="1900" dirty="0"/>
              <a:t>Vilim Sivec</a:t>
            </a:r>
            <a:r>
              <a:rPr lang="en-US" sz="1900" dirty="0"/>
              <a:t>- </a:t>
            </a:r>
            <a:r>
              <a:rPr lang="hr-HR" sz="1900" dirty="0"/>
              <a:t>10 sati</a:t>
            </a:r>
          </a:p>
          <a:p>
            <a:r>
              <a:rPr lang="hr-HR" sz="1900" dirty="0"/>
              <a:t>Mia Crnolatac</a:t>
            </a:r>
            <a:r>
              <a:rPr lang="en-US" sz="1900" dirty="0"/>
              <a:t>- </a:t>
            </a:r>
            <a:r>
              <a:rPr lang="hr-HR" sz="1900" dirty="0"/>
              <a:t>16 sati</a:t>
            </a:r>
            <a:endParaRPr lang="en-US" sz="1900" dirty="0"/>
          </a:p>
          <a:p>
            <a:r>
              <a:rPr lang="hr-HR" sz="1900" dirty="0"/>
              <a:t>Eugen Bošnjak</a:t>
            </a:r>
            <a:r>
              <a:rPr lang="en-US" sz="1900" dirty="0"/>
              <a:t>-</a:t>
            </a:r>
            <a:r>
              <a:rPr lang="hr-HR" sz="1900" dirty="0"/>
              <a:t>21 sat</a:t>
            </a:r>
          </a:p>
          <a:p>
            <a:r>
              <a:rPr lang="hr-HR" sz="1900" dirty="0"/>
              <a:t>Benedicte Amelie Zorana Gabelica</a:t>
            </a:r>
            <a:r>
              <a:rPr lang="en-US" sz="1900" dirty="0"/>
              <a:t>- </a:t>
            </a:r>
            <a:r>
              <a:rPr lang="hr-HR" sz="1900" dirty="0"/>
              <a:t>19 sati</a:t>
            </a:r>
          </a:p>
          <a:p>
            <a:r>
              <a:rPr lang="hr-HR" sz="1900" dirty="0"/>
              <a:t>Alan Jerbić</a:t>
            </a:r>
            <a:r>
              <a:rPr lang="en-US" sz="1900" dirty="0"/>
              <a:t>- </a:t>
            </a:r>
            <a:r>
              <a:rPr lang="hr-HR" sz="1900" dirty="0"/>
              <a:t>9 sati</a:t>
            </a:r>
          </a:p>
          <a:p>
            <a:r>
              <a:rPr lang="hr-HR" sz="1900" dirty="0"/>
              <a:t>Josip Pavlić</a:t>
            </a:r>
            <a:r>
              <a:rPr lang="en-US" sz="1900" dirty="0"/>
              <a:t>- </a:t>
            </a:r>
            <a:r>
              <a:rPr lang="hr-HR" sz="1900" dirty="0"/>
              <a:t>11 sati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sz="2800" dirty="0">
                <a:sym typeface="Wingdings" panose="05000000000000000000" pitchFamily="2" charset="2"/>
              </a:rPr>
              <a:t>Dobili smo iskustvo rada u timu</a:t>
            </a:r>
          </a:p>
          <a:p>
            <a:pPr lvl="1"/>
            <a:r>
              <a:rPr lang="hr-HR" sz="2800" dirty="0">
                <a:sym typeface="Wingdings" panose="05000000000000000000" pitchFamily="2" charset="2"/>
              </a:rPr>
              <a:t>Naučili smo sami istraživati kako implementirati određene funkcionalnosti</a:t>
            </a:r>
          </a:p>
          <a:p>
            <a:pPr lvl="1"/>
            <a:r>
              <a:rPr lang="hr-HR" sz="2800" dirty="0">
                <a:sym typeface="Wingdings" panose="05000000000000000000" pitchFamily="2" charset="2"/>
              </a:rPr>
              <a:t>Dobili smo odličnu bazu znanja iz Reacta i Springboota</a:t>
            </a:r>
          </a:p>
          <a:p>
            <a:pPr lvl="1"/>
            <a:r>
              <a:rPr lang="hr-HR" sz="2800" dirty="0">
                <a:sym typeface="Wingdings" panose="05000000000000000000" pitchFamily="2" charset="2"/>
              </a:rPr>
              <a:t>Naučili smo kako dokumentirati projekt</a:t>
            </a:r>
          </a:p>
          <a:p>
            <a:pPr lvl="1"/>
            <a:r>
              <a:rPr lang="hr-HR" sz="2800" dirty="0">
                <a:sym typeface="Wingdings" panose="05000000000000000000" pitchFamily="2" charset="2"/>
              </a:rPr>
              <a:t>Vježbali smo „soft skills” u grupnom radu</a:t>
            </a:r>
          </a:p>
          <a:p>
            <a:pPr lvl="1"/>
            <a:r>
              <a:rPr lang="hr-HR" sz="2800" dirty="0">
                <a:sym typeface="Wingdings" panose="05000000000000000000" pitchFamily="2" charset="2"/>
              </a:rPr>
              <a:t>Shvatili smo važnost dokumentiranja procesa rada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DC8B-40A2-05DB-0173-EAE1048C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Kontakti članova tima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8E2FA-B423-D378-311D-C93C74C1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/>
              <a:t>Tara Baće</a:t>
            </a:r>
            <a:r>
              <a:rPr lang="en-US" sz="2800" dirty="0"/>
              <a:t>-</a:t>
            </a:r>
            <a:r>
              <a:rPr lang="en-US" dirty="0"/>
              <a:t>tb</a:t>
            </a:r>
            <a:r>
              <a:rPr lang="hr-HR" sz="2800" dirty="0"/>
              <a:t>5380</a:t>
            </a:r>
            <a:r>
              <a:rPr lang="en-US" sz="2800" dirty="0"/>
              <a:t>4</a:t>
            </a:r>
            <a:r>
              <a:rPr lang="hr-HR" sz="2800" dirty="0"/>
              <a:t>@fer.hr</a:t>
            </a:r>
          </a:p>
          <a:p>
            <a:r>
              <a:rPr lang="hr-HR" sz="2800" dirty="0"/>
              <a:t>Vilim Sivec</a:t>
            </a:r>
            <a:r>
              <a:rPr lang="en-US" sz="2800" dirty="0"/>
              <a:t>- </a:t>
            </a:r>
            <a:r>
              <a:rPr lang="en-US" dirty="0"/>
              <a:t>vs53916</a:t>
            </a:r>
            <a:r>
              <a:rPr lang="hr-HR" sz="2800" dirty="0"/>
              <a:t>@fer.hr</a:t>
            </a:r>
          </a:p>
          <a:p>
            <a:r>
              <a:rPr lang="hr-HR" sz="2800" dirty="0"/>
              <a:t>Mia Crnolatac</a:t>
            </a:r>
            <a:r>
              <a:rPr lang="en-US" sz="2800" dirty="0"/>
              <a:t>- </a:t>
            </a:r>
            <a:r>
              <a:rPr lang="en-US" dirty="0"/>
              <a:t>mc54018</a:t>
            </a:r>
            <a:r>
              <a:rPr lang="hr-HR" dirty="0"/>
              <a:t>@fer.hr</a:t>
            </a:r>
            <a:endParaRPr lang="en-US" sz="2800" dirty="0"/>
          </a:p>
          <a:p>
            <a:r>
              <a:rPr lang="hr-HR" sz="2800" dirty="0"/>
              <a:t>Eugen Bošnjak</a:t>
            </a:r>
            <a:r>
              <a:rPr lang="en-US" sz="2800" dirty="0"/>
              <a:t>-</a:t>
            </a:r>
            <a:r>
              <a:rPr lang="hr-HR" sz="2800" dirty="0"/>
              <a:t>jp54380@fer.hr</a:t>
            </a:r>
          </a:p>
          <a:p>
            <a:r>
              <a:rPr lang="hr-HR" sz="2800" dirty="0"/>
              <a:t>Benedicte Amelie Zorana Gabelica</a:t>
            </a:r>
            <a:r>
              <a:rPr lang="en-US" sz="2800" dirty="0"/>
              <a:t>- </a:t>
            </a:r>
            <a:r>
              <a:rPr lang="hr-HR" dirty="0"/>
              <a:t>bg54324</a:t>
            </a:r>
            <a:r>
              <a:rPr lang="hr-HR" sz="2800" dirty="0"/>
              <a:t>@fer.hr</a:t>
            </a:r>
          </a:p>
          <a:p>
            <a:r>
              <a:rPr lang="hr-HR" sz="2800" dirty="0"/>
              <a:t>Alan Jerbić</a:t>
            </a:r>
            <a:r>
              <a:rPr lang="en-US" sz="2800" dirty="0"/>
              <a:t>- </a:t>
            </a:r>
            <a:r>
              <a:rPr lang="hr-HR" dirty="0"/>
              <a:t>aj53897</a:t>
            </a:r>
            <a:r>
              <a:rPr lang="hr-HR" sz="2800" dirty="0"/>
              <a:t>@fer.hr</a:t>
            </a:r>
          </a:p>
          <a:p>
            <a:r>
              <a:rPr lang="hr-HR" sz="2800" dirty="0"/>
              <a:t>Josip Pavlić</a:t>
            </a:r>
            <a:r>
              <a:rPr lang="en-US" sz="2800" dirty="0"/>
              <a:t>- </a:t>
            </a:r>
            <a:r>
              <a:rPr lang="hr-HR" sz="2800" dirty="0"/>
              <a:t>jp54380@fer.hr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288D6-99FE-D7C7-5A95-9667E4AA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2288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Tara Baće</a:t>
            </a:r>
            <a:r>
              <a:rPr lang="en-US" sz="2400" dirty="0"/>
              <a:t>- frontend, </a:t>
            </a:r>
            <a:r>
              <a:rPr lang="en-US" sz="2400" dirty="0" err="1"/>
              <a:t>dizajn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dokumentacija</a:t>
            </a:r>
            <a:endParaRPr lang="hr-HR" sz="2400" dirty="0"/>
          </a:p>
          <a:p>
            <a:r>
              <a:rPr lang="hr-HR" sz="2400" dirty="0"/>
              <a:t>Vilim Sivec</a:t>
            </a:r>
            <a:r>
              <a:rPr lang="en-US" sz="2400" dirty="0"/>
              <a:t>- frontend</a:t>
            </a:r>
            <a:endParaRPr lang="hr-HR" sz="2400" dirty="0"/>
          </a:p>
          <a:p>
            <a:r>
              <a:rPr lang="hr-HR" sz="2400" dirty="0"/>
              <a:t>Mia Crnolatac</a:t>
            </a:r>
            <a:r>
              <a:rPr lang="en-US" sz="2400" dirty="0"/>
              <a:t>- frontend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dizajn</a:t>
            </a:r>
            <a:endParaRPr lang="hr-HR" sz="2400" dirty="0"/>
          </a:p>
          <a:p>
            <a:r>
              <a:rPr lang="hr-HR" sz="2400" dirty="0"/>
              <a:t>Eugen Bošnjak</a:t>
            </a:r>
            <a:r>
              <a:rPr lang="en-US" sz="2400" dirty="0"/>
              <a:t>- backend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baza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endParaRPr lang="hr-HR" sz="2400" dirty="0"/>
          </a:p>
          <a:p>
            <a:r>
              <a:rPr lang="hr-HR" sz="2400" dirty="0"/>
              <a:t>Benedicte Amelie Zorana Gabelica</a:t>
            </a:r>
            <a:r>
              <a:rPr lang="en-US" sz="2400" dirty="0"/>
              <a:t>- </a:t>
            </a:r>
            <a:r>
              <a:rPr lang="en-US" sz="2400" dirty="0" err="1"/>
              <a:t>dokumentacija</a:t>
            </a:r>
            <a:r>
              <a:rPr lang="en-US" sz="2400" dirty="0"/>
              <a:t> I backend</a:t>
            </a:r>
            <a:endParaRPr lang="hr-HR" sz="2400" dirty="0"/>
          </a:p>
          <a:p>
            <a:r>
              <a:rPr lang="hr-HR" sz="2400" dirty="0"/>
              <a:t>Alan Jerbić</a:t>
            </a:r>
            <a:r>
              <a:rPr lang="en-US" sz="2400" dirty="0"/>
              <a:t>- </a:t>
            </a:r>
            <a:r>
              <a:rPr lang="en-US" sz="2400" dirty="0" err="1"/>
              <a:t>baza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backend</a:t>
            </a:r>
            <a:endParaRPr lang="hr-HR" sz="2400" dirty="0"/>
          </a:p>
          <a:p>
            <a:r>
              <a:rPr lang="hr-HR" sz="2400" dirty="0"/>
              <a:t>Josip Pavlić</a:t>
            </a:r>
            <a:r>
              <a:rPr lang="en-US" sz="2400" dirty="0"/>
              <a:t>- frontend I </a:t>
            </a:r>
            <a:r>
              <a:rPr lang="en-US" sz="2400" dirty="0" err="1"/>
              <a:t>dokumentacija</a:t>
            </a:r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/>
              <a:t>Cilj</a:t>
            </a:r>
            <a:r>
              <a:rPr lang="en-US" sz="2400" dirty="0"/>
              <a:t> </a:t>
            </a:r>
            <a:r>
              <a:rPr lang="en-US" sz="2400" dirty="0" err="1"/>
              <a:t>ovog</a:t>
            </a:r>
            <a:r>
              <a:rPr lang="en-US" sz="2400" dirty="0"/>
              <a:t> </a:t>
            </a:r>
            <a:r>
              <a:rPr lang="en-US" sz="2400" dirty="0" err="1"/>
              <a:t>projekta</a:t>
            </a:r>
            <a:r>
              <a:rPr lang="en-US" sz="2400" dirty="0"/>
              <a:t> je </a:t>
            </a:r>
            <a:r>
              <a:rPr lang="en-US" sz="2400" dirty="0" err="1"/>
              <a:t>razviti</a:t>
            </a:r>
            <a:r>
              <a:rPr lang="en-US" sz="2400" dirty="0"/>
              <a:t> </a:t>
            </a:r>
            <a:r>
              <a:rPr lang="en-US" sz="2400" dirty="0" err="1"/>
              <a:t>programsku</a:t>
            </a:r>
            <a:r>
              <a:rPr lang="en-US" sz="2400" dirty="0"/>
              <a:t> </a:t>
            </a:r>
            <a:r>
              <a:rPr lang="en-US" sz="2400" dirty="0" err="1"/>
              <a:t>podršku</a:t>
            </a:r>
            <a:r>
              <a:rPr lang="en-US" sz="2400" dirty="0"/>
              <a:t> za </a:t>
            </a:r>
            <a:r>
              <a:rPr lang="en-US" sz="2400" dirty="0" err="1"/>
              <a:t>oblikovanje</a:t>
            </a:r>
            <a:r>
              <a:rPr lang="en-US" sz="2400" dirty="0"/>
              <a:t> web </a:t>
            </a:r>
            <a:r>
              <a:rPr lang="en-US" sz="2400" dirty="0" err="1"/>
              <a:t>aplikacije</a:t>
            </a:r>
            <a:r>
              <a:rPr lang="en-US" sz="2400" dirty="0"/>
              <a:t> </a:t>
            </a:r>
            <a:r>
              <a:rPr lang="en-US" sz="2400" dirty="0" err="1"/>
              <a:t>Ozdravi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će</a:t>
            </a:r>
            <a:r>
              <a:rPr lang="en-US" sz="2400" dirty="0"/>
              <a:t> </a:t>
            </a:r>
            <a:r>
              <a:rPr lang="en-US" sz="2400" dirty="0" err="1"/>
              <a:t>korisnicima</a:t>
            </a:r>
            <a:r>
              <a:rPr lang="en-US" sz="2400" dirty="0"/>
              <a:t> </a:t>
            </a:r>
            <a:r>
              <a:rPr lang="en-US" sz="2400" dirty="0" err="1"/>
              <a:t>omogućiti</a:t>
            </a:r>
            <a:r>
              <a:rPr lang="en-US" sz="2400" dirty="0"/>
              <a:t> </a:t>
            </a:r>
            <a:r>
              <a:rPr lang="en-US" sz="2400" dirty="0" err="1"/>
              <a:t>lakšu</a:t>
            </a:r>
            <a:r>
              <a:rPr lang="en-US" sz="2400" dirty="0"/>
              <a:t> </a:t>
            </a:r>
            <a:r>
              <a:rPr lang="en-US" sz="2400" dirty="0" err="1"/>
              <a:t>komunikaciju</a:t>
            </a:r>
            <a:r>
              <a:rPr lang="en-US" sz="2400" dirty="0"/>
              <a:t> s </a:t>
            </a:r>
            <a:r>
              <a:rPr lang="en-US" sz="2400" dirty="0" err="1"/>
              <a:t>liječnicima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brži</a:t>
            </a:r>
            <a:r>
              <a:rPr lang="en-US" sz="2400" dirty="0"/>
              <a:t> </a:t>
            </a:r>
            <a:r>
              <a:rPr lang="en-US" sz="2400" dirty="0" err="1"/>
              <a:t>način</a:t>
            </a:r>
            <a:r>
              <a:rPr lang="en-US" sz="2400" dirty="0"/>
              <a:t> </a:t>
            </a:r>
            <a:r>
              <a:rPr lang="en-US" sz="2400" dirty="0" err="1"/>
              <a:t>dolaska</a:t>
            </a:r>
            <a:r>
              <a:rPr lang="en-US" sz="2400" dirty="0"/>
              <a:t> do </a:t>
            </a:r>
            <a:r>
              <a:rPr lang="en-US" sz="2400" dirty="0" err="1"/>
              <a:t>potvrde</a:t>
            </a:r>
            <a:r>
              <a:rPr lang="en-US" sz="2400" dirty="0"/>
              <a:t> o </a:t>
            </a:r>
            <a:r>
              <a:rPr lang="en-US" sz="2400" dirty="0" err="1"/>
              <a:t>bolovanju</a:t>
            </a:r>
            <a:r>
              <a:rPr lang="en-US" sz="2400" dirty="0"/>
              <a:t> </a:t>
            </a:r>
            <a:r>
              <a:rPr lang="en-US" sz="2400" dirty="0" err="1"/>
              <a:t>zbog</a:t>
            </a:r>
            <a:r>
              <a:rPr lang="en-US" sz="2400" dirty="0"/>
              <a:t> </a:t>
            </a:r>
            <a:r>
              <a:rPr lang="en-US" sz="2400" dirty="0" err="1"/>
              <a:t>bolesti</a:t>
            </a:r>
            <a:r>
              <a:rPr lang="en-US" sz="2400" dirty="0"/>
              <a:t> </a:t>
            </a:r>
            <a:r>
              <a:rPr lang="en-US" sz="2400" dirty="0" err="1"/>
              <a:t>djeteta</a:t>
            </a:r>
            <a:r>
              <a:rPr lang="en-US" sz="2400" dirty="0"/>
              <a:t>. </a:t>
            </a:r>
            <a:r>
              <a:rPr lang="en-US" sz="2400" dirty="0" err="1"/>
              <a:t>Glavna</a:t>
            </a:r>
            <a:r>
              <a:rPr lang="en-US" sz="2400" dirty="0"/>
              <a:t> </a:t>
            </a:r>
            <a:r>
              <a:rPr lang="en-US" sz="2400" dirty="0" err="1"/>
              <a:t>ideja</a:t>
            </a:r>
            <a:r>
              <a:rPr lang="en-US" sz="2400" dirty="0"/>
              <a:t> je </a:t>
            </a:r>
            <a:r>
              <a:rPr lang="en-US" sz="2400" dirty="0" err="1"/>
              <a:t>omogućiti</a:t>
            </a:r>
            <a:r>
              <a:rPr lang="en-US" sz="2400" dirty="0"/>
              <a:t> </a:t>
            </a:r>
            <a:r>
              <a:rPr lang="en-US" sz="2400" dirty="0" err="1"/>
              <a:t>interakciju</a:t>
            </a:r>
            <a:r>
              <a:rPr lang="en-US" sz="2400" dirty="0"/>
              <a:t> </a:t>
            </a:r>
            <a:r>
              <a:rPr lang="en-US" sz="2400" dirty="0" err="1"/>
              <a:t>između</a:t>
            </a:r>
            <a:r>
              <a:rPr lang="en-US" sz="2400" dirty="0"/>
              <a:t> </a:t>
            </a:r>
            <a:r>
              <a:rPr lang="en-US" sz="2400" dirty="0" err="1"/>
              <a:t>više</a:t>
            </a:r>
            <a:r>
              <a:rPr lang="en-US" sz="2400" dirty="0"/>
              <a:t> </a:t>
            </a:r>
            <a:r>
              <a:rPr lang="en-US" sz="2400" dirty="0" err="1"/>
              <a:t>instanci</a:t>
            </a:r>
            <a:r>
              <a:rPr lang="en-US" sz="2400" dirty="0"/>
              <a:t> u </a:t>
            </a:r>
            <a:r>
              <a:rPr lang="en-US" sz="2400" dirty="0" err="1"/>
              <a:t>zdravstvu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Na tr</a:t>
            </a:r>
            <a:r>
              <a:rPr lang="hr-HR" sz="2400" dirty="0"/>
              <a:t>žištu postoji sličan proizvod, sustav e</a:t>
            </a:r>
            <a:r>
              <a:rPr lang="en-US" sz="2400" dirty="0"/>
              <a:t>-</a:t>
            </a:r>
            <a:r>
              <a:rPr lang="en-US" sz="2400" dirty="0" err="1"/>
              <a:t>Gra</a:t>
            </a:r>
            <a:r>
              <a:rPr lang="hr-HR" sz="2400" dirty="0"/>
              <a:t>đani</a:t>
            </a:r>
          </a:p>
          <a:p>
            <a:pPr lvl="1">
              <a:lnSpc>
                <a:spcPct val="100000"/>
              </a:lnSpc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UC zahtjeva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DAC9B2A-C50B-3EBF-25BA-DF9B6EEC63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110" y="2106095"/>
            <a:ext cx="4908885" cy="37171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C55A68-0D5D-C2B7-B6ED-9B9ACD1E6D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4" y="2106095"/>
            <a:ext cx="4399788" cy="3904113"/>
          </a:xfrm>
          <a:prstGeom prst="rect">
            <a:avLst/>
          </a:prstGeom>
        </p:spPr>
      </p:pic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E07F1578-2F36-1051-E468-3A55E946E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177B-1B45-E93E-22D9-872BF672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Pregled nefunkcionalnih zahtjeva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1D4D-C99A-FEAE-6C86-16A6A4192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sz="2800" dirty="0"/>
              <a:t>Responzivnost stranice (prilagođena za rad na mobilnom uređaju, tabletu, PC-ju)</a:t>
            </a:r>
            <a:endParaRPr lang="en-US" sz="2800" dirty="0"/>
          </a:p>
          <a:p>
            <a:r>
              <a:rPr lang="pl-PL" dirty="0"/>
              <a:t>Aplikacija mora biti jednostavna za korištenje</a:t>
            </a:r>
            <a:endParaRPr lang="en-US" dirty="0"/>
          </a:p>
          <a:p>
            <a:r>
              <a:rPr lang="hr-HR" dirty="0"/>
              <a:t>Sučelje je pregledno i intuitivno</a:t>
            </a:r>
            <a:endParaRPr lang="en-US" dirty="0"/>
          </a:p>
          <a:p>
            <a:r>
              <a:rPr lang="hr-HR" dirty="0"/>
              <a:t>Sustav treba omogući istovremeni rad više korisnika</a:t>
            </a:r>
            <a:endParaRPr lang="en-US" dirty="0"/>
          </a:p>
          <a:p>
            <a:r>
              <a:rPr lang="hr-HR" dirty="0"/>
              <a:t>Korisnici stranici pristupaju pomoću OIB-a i korisničke lozinke </a:t>
            </a:r>
            <a:endParaRPr lang="en-US" dirty="0"/>
          </a:p>
          <a:p>
            <a:r>
              <a:rPr lang="hr-HR" dirty="0"/>
              <a:t>Korisnička lozinka mora sadržavati minimalno 5 znakova kako bi bila valjana</a:t>
            </a:r>
            <a:endParaRPr lang="en-US" dirty="0"/>
          </a:p>
          <a:p>
            <a:r>
              <a:rPr lang="hr-HR" dirty="0"/>
              <a:t>Aplikacija je na hrvatskom jeziku te podržava unos i prikaz znakova hrvatske abecede</a:t>
            </a:r>
            <a:endParaRPr lang="en-US" dirty="0"/>
          </a:p>
          <a:p>
            <a:r>
              <a:rPr lang="hr-HR" dirty="0"/>
              <a:t>Sustav treba biti implementiran koristeći objektno orijentirane jezike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99C4-5D9F-415C-A112-C913928D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2258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1D5B-A838-AD7B-77CB-6458A8A5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B450D-1002-8E63-522A-3135A19B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1C387A-7AB2-0C16-F9C2-0EC8C6320D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37" y="1308786"/>
            <a:ext cx="5017663" cy="25737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2FA904-EA8B-48A5-CFC0-60F3C2985C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168" y="3882566"/>
            <a:ext cx="3975234" cy="2879445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8847A3-38AA-6374-2A8A-365CEFAA4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5" y="2176531"/>
            <a:ext cx="4076338" cy="3412070"/>
          </a:xfrm>
        </p:spPr>
      </p:pic>
    </p:spTree>
    <p:extLst>
      <p:ext uri="{BB962C8B-B14F-4D97-AF65-F5344CB8AC3E}">
        <p14:creationId xmlns:p14="http://schemas.microsoft.com/office/powerpoint/2010/main" val="419484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hr-HR" dirty="0"/>
              <a:t>Testovi su izvršeni pomoću Selenium IDE ekstenzije za Google Chrome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err="1"/>
              <a:t>Provjera</a:t>
            </a:r>
            <a:r>
              <a:rPr lang="en-US" dirty="0"/>
              <a:t> </a:t>
            </a:r>
            <a:r>
              <a:rPr lang="en-US" dirty="0" err="1"/>
              <a:t>prijave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hr-HR" dirty="0"/>
              <a:t>ć registriranog korisnika(UC2)</a:t>
            </a:r>
          </a:p>
          <a:p>
            <a:pPr>
              <a:lnSpc>
                <a:spcPct val="100000"/>
              </a:lnSpc>
            </a:pPr>
            <a:r>
              <a:rPr lang="hr-HR" dirty="0"/>
              <a:t>Provjera pregleda podataka već naručenog specijalističkog pregleda(UC7)</a:t>
            </a:r>
          </a:p>
          <a:p>
            <a:pPr>
              <a:lnSpc>
                <a:spcPct val="100000"/>
              </a:lnSpc>
            </a:pPr>
            <a:r>
              <a:rPr lang="hr-HR" dirty="0"/>
              <a:t>Provjera akcije propisivanja bolovanja roditelju(UC24)</a:t>
            </a:r>
          </a:p>
          <a:p>
            <a:pPr>
              <a:lnSpc>
                <a:spcPct val="100000"/>
              </a:lnSpc>
            </a:pPr>
            <a:r>
              <a:rPr lang="hr-HR" dirty="0"/>
              <a:t>Provjera izmjene osobnih podataka na stranici roditelja</a:t>
            </a:r>
            <a:r>
              <a:rPr lang="en-US" dirty="0"/>
              <a:t>/</a:t>
            </a:r>
            <a:r>
              <a:rPr lang="hr-HR" dirty="0"/>
              <a:t>djeteta</a:t>
            </a:r>
            <a:r>
              <a:rPr lang="en-US" dirty="0"/>
              <a:t>(UC5)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Provjera</a:t>
            </a:r>
            <a:r>
              <a:rPr lang="en-US" dirty="0"/>
              <a:t> </a:t>
            </a:r>
            <a:r>
              <a:rPr lang="en-US" dirty="0" err="1"/>
              <a:t>reakcije</a:t>
            </a:r>
            <a:r>
              <a:rPr lang="en-US" dirty="0"/>
              <a:t> </a:t>
            </a:r>
            <a:r>
              <a:rPr lang="en-US" dirty="0" err="1"/>
              <a:t>sustava</a:t>
            </a:r>
            <a:r>
              <a:rPr lang="en-US" dirty="0"/>
              <a:t> </a:t>
            </a:r>
            <a:r>
              <a:rPr lang="en-US" dirty="0" err="1"/>
              <a:t>ukoliko</a:t>
            </a:r>
            <a:r>
              <a:rPr lang="en-US" dirty="0"/>
              <a:t> test ne </a:t>
            </a:r>
            <a:r>
              <a:rPr lang="en-US" dirty="0" err="1"/>
              <a:t>prolazi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IDE-</a:t>
            </a:r>
            <a:r>
              <a:rPr lang="en-US" sz="2400" dirty="0" err="1"/>
              <a:t>Intellij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Frontend- React u </a:t>
            </a:r>
            <a:r>
              <a:rPr lang="en-US" sz="2400" dirty="0" err="1"/>
              <a:t>kombinaciji</a:t>
            </a:r>
            <a:r>
              <a:rPr lang="en-US" sz="2400" dirty="0"/>
              <a:t> s </a:t>
            </a:r>
            <a:r>
              <a:rPr lang="en-US" sz="2400" dirty="0" err="1"/>
              <a:t>Javascriptom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Backend- Spring Boot u </a:t>
            </a:r>
            <a:r>
              <a:rPr lang="en-US" sz="2400" dirty="0" err="1"/>
              <a:t>kombinaciji</a:t>
            </a:r>
            <a:r>
              <a:rPr lang="en-US" sz="2400" dirty="0"/>
              <a:t> s </a:t>
            </a:r>
            <a:r>
              <a:rPr lang="en-US" sz="2400" dirty="0" err="1"/>
              <a:t>Javom</a:t>
            </a:r>
            <a:r>
              <a:rPr lang="en-US" sz="2400" dirty="0"/>
              <a:t>, Spring Security, Spring Data JPA, Spring Initializer</a:t>
            </a: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Komunikacija</a:t>
            </a:r>
            <a:r>
              <a:rPr lang="en-US" sz="2400" dirty="0"/>
              <a:t>- </a:t>
            </a:r>
            <a:r>
              <a:rPr lang="en-US" sz="2400" dirty="0" err="1"/>
              <a:t>whatsapp</a:t>
            </a:r>
            <a:r>
              <a:rPr lang="en-US" sz="2400" dirty="0"/>
              <a:t> I discord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UML </a:t>
            </a:r>
            <a:r>
              <a:rPr lang="en-US" sz="2400" dirty="0" err="1"/>
              <a:t>dijagrami-Astah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Za </a:t>
            </a:r>
            <a:r>
              <a:rPr lang="en-US" sz="2400" dirty="0" err="1"/>
              <a:t>upravljanje</a:t>
            </a:r>
            <a:r>
              <a:rPr lang="en-US" sz="2400" dirty="0"/>
              <a:t> </a:t>
            </a:r>
            <a:r>
              <a:rPr lang="en-US" sz="2400" dirty="0" err="1"/>
              <a:t>razli</a:t>
            </a:r>
            <a:r>
              <a:rPr lang="hr-HR" sz="2400" dirty="0"/>
              <a:t>čitim verzijama aplikacije</a:t>
            </a:r>
            <a:r>
              <a:rPr lang="en-US" sz="2400" dirty="0"/>
              <a:t>- Git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Baza</a:t>
            </a:r>
            <a:r>
              <a:rPr lang="en-US" sz="2400" dirty="0"/>
              <a:t>- </a:t>
            </a:r>
            <a:r>
              <a:rPr lang="en-US" sz="2400" dirty="0" err="1"/>
              <a:t>Postgre</a:t>
            </a:r>
            <a:r>
              <a:rPr lang="en-US" sz="2400" dirty="0"/>
              <a:t> </a:t>
            </a:r>
            <a:r>
              <a:rPr lang="en-US" sz="2400" dirty="0" err="1"/>
              <a:t>sql</a:t>
            </a:r>
            <a:endParaRPr lang="hr-HR" sz="24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1386</TotalTime>
  <Words>506</Words>
  <Application>Microsoft Office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Ozdravi Tarantule</vt:lpstr>
      <vt:lpstr>Sadržaj</vt:lpstr>
      <vt:lpstr>Članovi tima</vt:lpstr>
      <vt:lpstr>Opis zadatka</vt:lpstr>
      <vt:lpstr>Pregled UC zahtjeva</vt:lpstr>
      <vt:lpstr>Pregled nefunkcionalnih zahtjeva</vt:lpstr>
      <vt:lpstr>Arhitektura sustava</vt:lpstr>
      <vt:lpstr>Ispitivanje sustava</vt:lpstr>
      <vt:lpstr>Korišteni alati i tehnologije</vt:lpstr>
      <vt:lpstr>Organizacija rada</vt:lpstr>
      <vt:lpstr>Naučene lekcije</vt:lpstr>
      <vt:lpstr>Kontakti članova tima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Josip Pavlić</cp:lastModifiedBy>
  <cp:revision>33</cp:revision>
  <dcterms:created xsi:type="dcterms:W3CDTF">2016-01-18T13:10:52Z</dcterms:created>
  <dcterms:modified xsi:type="dcterms:W3CDTF">2024-01-21T14:05:23Z</dcterms:modified>
</cp:coreProperties>
</file>