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4"/>
  </p:sldMasterIdLst>
  <p:notesMasterIdLst>
    <p:notesMasterId r:id="rId41"/>
  </p:notesMasterIdLst>
  <p:sldIdLst>
    <p:sldId id="256" r:id="rId5"/>
    <p:sldId id="303" r:id="rId6"/>
    <p:sldId id="304" r:id="rId7"/>
    <p:sldId id="305" r:id="rId8"/>
    <p:sldId id="306" r:id="rId9"/>
    <p:sldId id="308" r:id="rId10"/>
    <p:sldId id="309" r:id="rId11"/>
    <p:sldId id="307" r:id="rId12"/>
    <p:sldId id="310" r:id="rId13"/>
    <p:sldId id="311" r:id="rId14"/>
    <p:sldId id="315" r:id="rId15"/>
    <p:sldId id="312" r:id="rId16"/>
    <p:sldId id="313" r:id="rId17"/>
    <p:sldId id="314" r:id="rId18"/>
    <p:sldId id="317" r:id="rId19"/>
    <p:sldId id="316" r:id="rId20"/>
    <p:sldId id="320" r:id="rId21"/>
    <p:sldId id="321" r:id="rId22"/>
    <p:sldId id="322" r:id="rId23"/>
    <p:sldId id="318" r:id="rId24"/>
    <p:sldId id="319" r:id="rId25"/>
    <p:sldId id="323" r:id="rId26"/>
    <p:sldId id="324" r:id="rId27"/>
    <p:sldId id="327" r:id="rId28"/>
    <p:sldId id="328" r:id="rId29"/>
    <p:sldId id="330" r:id="rId30"/>
    <p:sldId id="329" r:id="rId31"/>
    <p:sldId id="331" r:id="rId32"/>
    <p:sldId id="332" r:id="rId33"/>
    <p:sldId id="259" r:id="rId34"/>
    <p:sldId id="263" r:id="rId35"/>
    <p:sldId id="280" r:id="rId36"/>
    <p:sldId id="325" r:id="rId37"/>
    <p:sldId id="326" r:id="rId38"/>
    <p:sldId id="257" r:id="rId39"/>
    <p:sldId id="333"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6E2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326DD-E108-40E6-9C7A-64448FAC7B60}" v="3708" dt="2023-10-05T10:06:21.848"/>
    <p1510:client id="{5340028F-FDC2-BC0E-2A9C-7132C3A6F731}" v="20" dt="2023-10-04T17:18:03.772"/>
    <p1510:client id="{8F6B1C38-DA8F-9D53-362F-C97D690FEAC8}" v="46" dt="2023-10-04T14:26:31.987"/>
    <p1510:client id="{E3D91CED-71E5-4FFE-B02B-D95FFCC63220}" v="53" dt="2023-10-04T14:15:35.634"/>
  </p1510:revLst>
</p1510:revInfo>
</file>

<file path=ppt/tableStyles.xml><?xml version="1.0" encoding="utf-8"?>
<a:tblStyleLst xmlns:a="http://schemas.openxmlformats.org/drawingml/2006/main" def="{9455D66C-8D9F-43A5-A427-E614362EC232}">
  <a:tblStyle styleId="{9455D66C-8D9F-43A5-A427-E614362EC2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67"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696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415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026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988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803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673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841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017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907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900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393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275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904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162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430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401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980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175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772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85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812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754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9"/>
        <p:cNvGrpSpPr/>
        <p:nvPr/>
      </p:nvGrpSpPr>
      <p:grpSpPr>
        <a:xfrm>
          <a:off x="0" y="0"/>
          <a:ext cx="0" cy="0"/>
          <a:chOff x="0" y="0"/>
          <a:chExt cx="0" cy="0"/>
        </a:xfrm>
      </p:grpSpPr>
      <p:sp>
        <p:nvSpPr>
          <p:cNvPr id="3550" name="Google Shape;3550;g14d6535e0d4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1" name="Google Shape;3551;g14d6535e0d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1e151b4c5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1e151b4c5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6"/>
        <p:cNvGrpSpPr/>
        <p:nvPr/>
      </p:nvGrpSpPr>
      <p:grpSpPr>
        <a:xfrm>
          <a:off x="0" y="0"/>
          <a:ext cx="0" cy="0"/>
          <a:chOff x="0" y="0"/>
          <a:chExt cx="0" cy="0"/>
        </a:xfrm>
      </p:grpSpPr>
      <p:sp>
        <p:nvSpPr>
          <p:cNvPr id="3597" name="Google Shape;3597;g11e151b4c5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8" name="Google Shape;3598;g11e151b4c5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330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27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331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027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023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07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691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Trống">
    <p:bg>
      <p:bgPr>
        <a:no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6" name="Google Shape;36;p6"/>
          <p:cNvGrpSpPr/>
          <p:nvPr/>
        </p:nvGrpSpPr>
        <p:grpSpPr>
          <a:xfrm flipH="1">
            <a:off x="-2000921" y="4535157"/>
            <a:ext cx="5053091" cy="435777"/>
            <a:chOff x="5896679" y="4472082"/>
            <a:chExt cx="5053091" cy="435777"/>
          </a:xfrm>
        </p:grpSpPr>
        <p:grpSp>
          <p:nvGrpSpPr>
            <p:cNvPr id="37" name="Google Shape;37;p6"/>
            <p:cNvGrpSpPr/>
            <p:nvPr/>
          </p:nvGrpSpPr>
          <p:grpSpPr>
            <a:xfrm rot="-5400000">
              <a:off x="8886321" y="3688564"/>
              <a:ext cx="109695" cy="2328855"/>
              <a:chOff x="4541850" y="2791375"/>
              <a:chExt cx="15525" cy="329600"/>
            </a:xfrm>
          </p:grpSpPr>
          <p:sp>
            <p:nvSpPr>
              <p:cNvPr id="38" name="Google Shape;38;p6"/>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6"/>
            <p:cNvGrpSpPr/>
            <p:nvPr/>
          </p:nvGrpSpPr>
          <p:grpSpPr>
            <a:xfrm rot="-5400000">
              <a:off x="9730496" y="3525526"/>
              <a:ext cx="109695" cy="2328855"/>
              <a:chOff x="4541850" y="2791375"/>
              <a:chExt cx="15525" cy="329600"/>
            </a:xfrm>
          </p:grpSpPr>
          <p:sp>
            <p:nvSpPr>
              <p:cNvPr id="41" name="Google Shape;41;p6"/>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6"/>
            <p:cNvGrpSpPr/>
            <p:nvPr/>
          </p:nvGrpSpPr>
          <p:grpSpPr>
            <a:xfrm rot="-5400000" flipH="1">
              <a:off x="7373411" y="2995351"/>
              <a:ext cx="435777" cy="3389240"/>
              <a:chOff x="4566275" y="2563884"/>
              <a:chExt cx="61675" cy="479675"/>
            </a:xfrm>
          </p:grpSpPr>
          <p:sp>
            <p:nvSpPr>
              <p:cNvPr id="44" name="Google Shape;44;p6"/>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0905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83"/>
        <p:cNvGrpSpPr/>
        <p:nvPr/>
      </p:nvGrpSpPr>
      <p:grpSpPr>
        <a:xfrm>
          <a:off x="0" y="0"/>
          <a:ext cx="0" cy="0"/>
          <a:chOff x="0" y="0"/>
          <a:chExt cx="0" cy="0"/>
        </a:xfrm>
      </p:grpSpPr>
      <p:sp>
        <p:nvSpPr>
          <p:cNvPr id="284" name="Google Shape;284;p27"/>
          <p:cNvSpPr txBox="1">
            <a:spLocks noGrp="1"/>
          </p:cNvSpPr>
          <p:nvPr>
            <p:ph type="ctrTitle"/>
          </p:nvPr>
        </p:nvSpPr>
        <p:spPr>
          <a:xfrm>
            <a:off x="4824859" y="535000"/>
            <a:ext cx="3599400" cy="95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85" name="Google Shape;285;p27"/>
          <p:cNvSpPr txBox="1">
            <a:spLocks noGrp="1"/>
          </p:cNvSpPr>
          <p:nvPr>
            <p:ph type="subTitle" idx="1"/>
          </p:nvPr>
        </p:nvSpPr>
        <p:spPr>
          <a:xfrm>
            <a:off x="4824859" y="2128400"/>
            <a:ext cx="3599400" cy="123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27"/>
          <p:cNvSpPr txBox="1"/>
          <p:nvPr/>
        </p:nvSpPr>
        <p:spPr>
          <a:xfrm>
            <a:off x="4824475" y="3362300"/>
            <a:ext cx="3599400" cy="8655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rgbClr val="000000"/>
                </a:solidFill>
                <a:latin typeface="Electrolize"/>
                <a:ea typeface="Electrolize"/>
                <a:cs typeface="Electrolize"/>
                <a:sym typeface="Electrolize"/>
              </a:rPr>
              <a:t>CREDITS:</a:t>
            </a:r>
            <a:r>
              <a:rPr lang="en" sz="1200">
                <a:solidFill>
                  <a:srgbClr val="000000"/>
                </a:solidFill>
                <a:latin typeface="Electrolize"/>
                <a:ea typeface="Electrolize"/>
                <a:cs typeface="Electrolize"/>
                <a:sym typeface="Electrolize"/>
              </a:rPr>
              <a:t> This presentation template was created by </a:t>
            </a:r>
            <a:r>
              <a:rPr lang="en" sz="1200" b="1">
                <a:solidFill>
                  <a:srgbClr val="000000"/>
                </a:solidFill>
                <a:uFill>
                  <a:noFill/>
                </a:uFill>
                <a:latin typeface="Electrolize"/>
                <a:ea typeface="Electrolize"/>
                <a:cs typeface="Electrolize"/>
                <a:sym typeface="Electrolize"/>
                <a:hlinkClick r:id="rId2">
                  <a:extLst>
                    <a:ext uri="{A12FA001-AC4F-418D-AE19-62706E023703}">
                      <ahyp:hlinkClr xmlns:ahyp="http://schemas.microsoft.com/office/drawing/2018/hyperlinkcolor" val="tx"/>
                    </a:ext>
                  </a:extLst>
                </a:hlinkClick>
              </a:rPr>
              <a:t>Slidesgo</a:t>
            </a:r>
            <a:r>
              <a:rPr lang="en" sz="1200" b="1">
                <a:solidFill>
                  <a:srgbClr val="000000"/>
                </a:solidFill>
                <a:latin typeface="Electrolize"/>
                <a:ea typeface="Electrolize"/>
                <a:cs typeface="Electrolize"/>
                <a:sym typeface="Electrolize"/>
              </a:rPr>
              <a:t>,</a:t>
            </a:r>
            <a:r>
              <a:rPr lang="en" sz="1200">
                <a:solidFill>
                  <a:srgbClr val="000000"/>
                </a:solidFill>
                <a:latin typeface="Electrolize"/>
                <a:ea typeface="Electrolize"/>
                <a:cs typeface="Electrolize"/>
                <a:sym typeface="Electrolize"/>
              </a:rPr>
              <a:t> including icons by </a:t>
            </a:r>
            <a:r>
              <a:rPr lang="en" sz="1200" b="1">
                <a:solidFill>
                  <a:srgbClr val="000000"/>
                </a:solidFill>
                <a:uFill>
                  <a:noFill/>
                </a:uFill>
                <a:latin typeface="Electrolize"/>
                <a:ea typeface="Electrolize"/>
                <a:cs typeface="Electrolize"/>
                <a:sym typeface="Electrolize"/>
                <a:hlinkClick r:id="rId3">
                  <a:extLst>
                    <a:ext uri="{A12FA001-AC4F-418D-AE19-62706E023703}">
                      <ahyp:hlinkClr xmlns:ahyp="http://schemas.microsoft.com/office/drawing/2018/hyperlinkcolor" val="tx"/>
                    </a:ext>
                  </a:extLst>
                </a:hlinkClick>
              </a:rPr>
              <a:t>Flaticon</a:t>
            </a:r>
            <a:r>
              <a:rPr lang="en" sz="1200" b="1">
                <a:solidFill>
                  <a:srgbClr val="000000"/>
                </a:solidFill>
                <a:latin typeface="Electrolize"/>
                <a:ea typeface="Electrolize"/>
                <a:cs typeface="Electrolize"/>
                <a:sym typeface="Electrolize"/>
              </a:rPr>
              <a:t>,</a:t>
            </a:r>
            <a:r>
              <a:rPr lang="en" sz="1200">
                <a:solidFill>
                  <a:srgbClr val="000000"/>
                </a:solidFill>
                <a:latin typeface="Electrolize"/>
                <a:ea typeface="Electrolize"/>
                <a:cs typeface="Electrolize"/>
                <a:sym typeface="Electrolize"/>
              </a:rPr>
              <a:t> infographics &amp; images by </a:t>
            </a:r>
            <a:r>
              <a:rPr lang="en" sz="1200" b="1">
                <a:solidFill>
                  <a:srgbClr val="000000"/>
                </a:solidFill>
                <a:uFill>
                  <a:noFill/>
                </a:uFill>
                <a:latin typeface="Electrolize"/>
                <a:ea typeface="Electrolize"/>
                <a:cs typeface="Electrolize"/>
                <a:sym typeface="Electrolize"/>
                <a:hlinkClick r:id="rId4">
                  <a:extLst>
                    <a:ext uri="{A12FA001-AC4F-418D-AE19-62706E023703}">
                      <ahyp:hlinkClr xmlns:ahyp="http://schemas.microsoft.com/office/drawing/2018/hyperlinkcolor" val="tx"/>
                    </a:ext>
                  </a:extLst>
                </a:hlinkClick>
              </a:rPr>
              <a:t>Freepik</a:t>
            </a:r>
            <a:r>
              <a:rPr lang="en" sz="1200" b="1">
                <a:latin typeface="Electrolize"/>
                <a:ea typeface="Electrolize"/>
                <a:cs typeface="Electrolize"/>
                <a:sym typeface="Electrolize"/>
              </a:rPr>
              <a:t> </a:t>
            </a:r>
            <a:r>
              <a:rPr lang="en" sz="1200">
                <a:solidFill>
                  <a:schemeClr val="dk1"/>
                </a:solidFill>
                <a:latin typeface="Electrolize"/>
                <a:ea typeface="Electrolize"/>
                <a:cs typeface="Electrolize"/>
                <a:sym typeface="Electrolize"/>
              </a:rPr>
              <a:t>and illustrations by </a:t>
            </a:r>
            <a:r>
              <a:rPr lang="en" sz="1200" b="1">
                <a:solidFill>
                  <a:schemeClr val="dk1"/>
                </a:solidFill>
                <a:uFill>
                  <a:noFill/>
                </a:uFill>
                <a:latin typeface="Electrolize"/>
                <a:ea typeface="Electrolize"/>
                <a:cs typeface="Electrolize"/>
                <a:sym typeface="Electrolize"/>
                <a:hlinkClick r:id="rId5">
                  <a:extLst>
                    <a:ext uri="{A12FA001-AC4F-418D-AE19-62706E023703}">
                      <ahyp:hlinkClr xmlns:ahyp="http://schemas.microsoft.com/office/drawing/2018/hyperlinkcolor" val="tx"/>
                    </a:ext>
                  </a:extLst>
                </a:hlinkClick>
              </a:rPr>
              <a:t>Storyset</a:t>
            </a:r>
            <a:endParaRPr sz="1200" b="1">
              <a:solidFill>
                <a:schemeClr val="dk1"/>
              </a:solidFill>
              <a:latin typeface="Electrolize"/>
              <a:ea typeface="Electrolize"/>
              <a:cs typeface="Electrolize"/>
              <a:sym typeface="Electrolize"/>
            </a:endParaRPr>
          </a:p>
        </p:txBody>
      </p:sp>
    </p:spTree>
    <p:extLst>
      <p:ext uri="{BB962C8B-B14F-4D97-AF65-F5344CB8AC3E}">
        <p14:creationId xmlns:p14="http://schemas.microsoft.com/office/powerpoint/2010/main" val="153625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7"/>
        <p:cNvGrpSpPr/>
        <p:nvPr/>
      </p:nvGrpSpPr>
      <p:grpSpPr>
        <a:xfrm>
          <a:off x="0" y="0"/>
          <a:ext cx="0" cy="0"/>
          <a:chOff x="0" y="0"/>
          <a:chExt cx="0" cy="0"/>
        </a:xfrm>
      </p:grpSpPr>
      <p:grpSp>
        <p:nvGrpSpPr>
          <p:cNvPr id="288" name="Google Shape;288;p28"/>
          <p:cNvGrpSpPr/>
          <p:nvPr/>
        </p:nvGrpSpPr>
        <p:grpSpPr>
          <a:xfrm>
            <a:off x="5092229" y="-180802"/>
            <a:ext cx="5253816" cy="1622108"/>
            <a:chOff x="5092229" y="-180802"/>
            <a:chExt cx="5253816" cy="1622108"/>
          </a:xfrm>
        </p:grpSpPr>
        <p:sp>
          <p:nvSpPr>
            <p:cNvPr id="289" name="Google Shape;289;p2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p:cNvGrpSpPr/>
          <p:nvPr/>
        </p:nvGrpSpPr>
        <p:grpSpPr>
          <a:xfrm>
            <a:off x="5896679" y="4154157"/>
            <a:ext cx="5053091" cy="435777"/>
            <a:chOff x="5896679" y="4472082"/>
            <a:chExt cx="5053091" cy="435777"/>
          </a:xfrm>
        </p:grpSpPr>
        <p:grpSp>
          <p:nvGrpSpPr>
            <p:cNvPr id="300" name="Google Shape;300;p28"/>
            <p:cNvGrpSpPr/>
            <p:nvPr/>
          </p:nvGrpSpPr>
          <p:grpSpPr>
            <a:xfrm rot="-5400000" flipH="1">
              <a:off x="7373411" y="2995351"/>
              <a:ext cx="435777" cy="3389240"/>
              <a:chOff x="4566275" y="2563884"/>
              <a:chExt cx="61675" cy="479675"/>
            </a:xfrm>
          </p:grpSpPr>
          <p:sp>
            <p:nvSpPr>
              <p:cNvPr id="301" name="Google Shape;301;p28"/>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8"/>
            <p:cNvGrpSpPr/>
            <p:nvPr/>
          </p:nvGrpSpPr>
          <p:grpSpPr>
            <a:xfrm rot="-5400000">
              <a:off x="8886321" y="3688564"/>
              <a:ext cx="109695" cy="2328855"/>
              <a:chOff x="4541850" y="2791375"/>
              <a:chExt cx="15525" cy="329600"/>
            </a:xfrm>
          </p:grpSpPr>
          <p:sp>
            <p:nvSpPr>
              <p:cNvPr id="304" name="Google Shape;304;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8"/>
            <p:cNvGrpSpPr/>
            <p:nvPr/>
          </p:nvGrpSpPr>
          <p:grpSpPr>
            <a:xfrm rot="-5400000">
              <a:off x="9730496" y="3525526"/>
              <a:ext cx="109695" cy="2328855"/>
              <a:chOff x="4541850" y="2791375"/>
              <a:chExt cx="15525" cy="329600"/>
            </a:xfrm>
          </p:grpSpPr>
          <p:sp>
            <p:nvSpPr>
              <p:cNvPr id="307" name="Google Shape;307;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9"/>
        <p:cNvGrpSpPr/>
        <p:nvPr/>
      </p:nvGrpSpPr>
      <p:grpSpPr>
        <a:xfrm>
          <a:off x="0" y="0"/>
          <a:ext cx="0" cy="0"/>
          <a:chOff x="0" y="0"/>
          <a:chExt cx="0" cy="0"/>
        </a:xfrm>
      </p:grpSpPr>
      <p:grpSp>
        <p:nvGrpSpPr>
          <p:cNvPr id="310" name="Google Shape;310;p29"/>
          <p:cNvGrpSpPr/>
          <p:nvPr/>
        </p:nvGrpSpPr>
        <p:grpSpPr>
          <a:xfrm rot="10800000">
            <a:off x="-1701321" y="4553905"/>
            <a:ext cx="5053091" cy="435777"/>
            <a:chOff x="5896679" y="4472082"/>
            <a:chExt cx="5053091" cy="435777"/>
          </a:xfrm>
        </p:grpSpPr>
        <p:grpSp>
          <p:nvGrpSpPr>
            <p:cNvPr id="311" name="Google Shape;311;p29"/>
            <p:cNvGrpSpPr/>
            <p:nvPr/>
          </p:nvGrpSpPr>
          <p:grpSpPr>
            <a:xfrm rot="-5400000" flipH="1">
              <a:off x="7373411" y="2995351"/>
              <a:ext cx="435777" cy="3389240"/>
              <a:chOff x="4566275" y="2563884"/>
              <a:chExt cx="61675" cy="479675"/>
            </a:xfrm>
          </p:grpSpPr>
          <p:sp>
            <p:nvSpPr>
              <p:cNvPr id="312" name="Google Shape;312;p2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9"/>
            <p:cNvGrpSpPr/>
            <p:nvPr/>
          </p:nvGrpSpPr>
          <p:grpSpPr>
            <a:xfrm rot="-5400000">
              <a:off x="8886321" y="3688564"/>
              <a:ext cx="109695" cy="2328855"/>
              <a:chOff x="4541850" y="2791375"/>
              <a:chExt cx="15525" cy="329600"/>
            </a:xfrm>
          </p:grpSpPr>
          <p:sp>
            <p:nvSpPr>
              <p:cNvPr id="315" name="Google Shape;315;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9"/>
            <p:cNvGrpSpPr/>
            <p:nvPr/>
          </p:nvGrpSpPr>
          <p:grpSpPr>
            <a:xfrm rot="-5400000">
              <a:off x="9730496" y="3525526"/>
              <a:ext cx="109695" cy="2328855"/>
              <a:chOff x="4541850" y="2791375"/>
              <a:chExt cx="15525" cy="329600"/>
            </a:xfrm>
          </p:grpSpPr>
          <p:sp>
            <p:nvSpPr>
              <p:cNvPr id="318" name="Google Shape;318;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29"/>
          <p:cNvGrpSpPr/>
          <p:nvPr/>
        </p:nvGrpSpPr>
        <p:grpSpPr>
          <a:xfrm rot="10800000" flipH="1">
            <a:off x="5909368" y="275305"/>
            <a:ext cx="4210803" cy="931613"/>
            <a:chOff x="6135243" y="509694"/>
            <a:chExt cx="4210803" cy="931613"/>
          </a:xfrm>
        </p:grpSpPr>
        <p:sp>
          <p:nvSpPr>
            <p:cNvPr id="321" name="Google Shape;321;p2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9"/>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29"/>
          <p:cNvGrpSpPr/>
          <p:nvPr/>
        </p:nvGrpSpPr>
        <p:grpSpPr>
          <a:xfrm rot="-899960">
            <a:off x="8218214" y="3614536"/>
            <a:ext cx="454765" cy="457446"/>
            <a:chOff x="3137370" y="-570001"/>
            <a:chExt cx="454778" cy="457459"/>
          </a:xfrm>
        </p:grpSpPr>
        <p:sp>
          <p:nvSpPr>
            <p:cNvPr id="329" name="Google Shape;329;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29"/>
          <p:cNvGrpSpPr/>
          <p:nvPr/>
        </p:nvGrpSpPr>
        <p:grpSpPr>
          <a:xfrm>
            <a:off x="7984623" y="4115930"/>
            <a:ext cx="888556" cy="888556"/>
            <a:chOff x="3601710" y="-660170"/>
            <a:chExt cx="888556" cy="888556"/>
          </a:xfrm>
        </p:grpSpPr>
        <p:sp>
          <p:nvSpPr>
            <p:cNvPr id="339" name="Google Shape;339;p29"/>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9"/>
          <p:cNvGrpSpPr/>
          <p:nvPr/>
        </p:nvGrpSpPr>
        <p:grpSpPr>
          <a:xfrm rot="-899960">
            <a:off x="3703807" y="656452"/>
            <a:ext cx="454765" cy="457446"/>
            <a:chOff x="3137370" y="-570001"/>
            <a:chExt cx="454778" cy="457459"/>
          </a:xfrm>
        </p:grpSpPr>
        <p:sp>
          <p:nvSpPr>
            <p:cNvPr id="350" name="Google Shape;350;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57750" y="1640100"/>
            <a:ext cx="3570900" cy="1622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857750" y="3246825"/>
            <a:ext cx="3570900" cy="409500"/>
          </a:xfrm>
          <a:prstGeom prst="rect">
            <a:avLst/>
          </a:prstGeom>
          <a:solidFill>
            <a:srgbClr val="138808">
              <a:alpha val="24400"/>
            </a:srgbClr>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1290183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5"/>
        <p:cNvGrpSpPr/>
        <p:nvPr/>
      </p:nvGrpSpPr>
      <p:grpSpPr>
        <a:xfrm>
          <a:off x="0" y="0"/>
          <a:ext cx="0" cy="0"/>
          <a:chOff x="0" y="0"/>
          <a:chExt cx="0" cy="0"/>
        </a:xfrm>
      </p:grpSpPr>
      <p:sp>
        <p:nvSpPr>
          <p:cNvPr id="126" name="Google Shape;126;p13"/>
          <p:cNvSpPr txBox="1">
            <a:spLocks noGrp="1"/>
          </p:cNvSpPr>
          <p:nvPr>
            <p:ph type="title" hasCustomPrompt="1"/>
          </p:nvPr>
        </p:nvSpPr>
        <p:spPr>
          <a:xfrm>
            <a:off x="709929" y="164339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7" name="Google Shape;127;p13"/>
          <p:cNvSpPr txBox="1">
            <a:spLocks noGrp="1"/>
          </p:cNvSpPr>
          <p:nvPr>
            <p:ph type="subTitle" idx="1"/>
          </p:nvPr>
        </p:nvSpPr>
        <p:spPr>
          <a:xfrm>
            <a:off x="1304529"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2" hasCustomPrompt="1"/>
          </p:nvPr>
        </p:nvSpPr>
        <p:spPr>
          <a:xfrm>
            <a:off x="4571440" y="164094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9" name="Google Shape;129;p13"/>
          <p:cNvSpPr txBox="1">
            <a:spLocks noGrp="1"/>
          </p:cNvSpPr>
          <p:nvPr>
            <p:ph type="subTitle" idx="3"/>
          </p:nvPr>
        </p:nvSpPr>
        <p:spPr>
          <a:xfrm>
            <a:off x="5166040"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4" hasCustomPrompt="1"/>
          </p:nvPr>
        </p:nvSpPr>
        <p:spPr>
          <a:xfrm>
            <a:off x="709929"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1" name="Google Shape;131;p13"/>
          <p:cNvSpPr txBox="1">
            <a:spLocks noGrp="1"/>
          </p:cNvSpPr>
          <p:nvPr>
            <p:ph type="subTitle" idx="5"/>
          </p:nvPr>
        </p:nvSpPr>
        <p:spPr>
          <a:xfrm>
            <a:off x="1304529" y="3543232"/>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6" hasCustomPrompt="1"/>
          </p:nvPr>
        </p:nvSpPr>
        <p:spPr>
          <a:xfrm>
            <a:off x="4571440"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3" name="Google Shape;133;p13"/>
          <p:cNvSpPr txBox="1">
            <a:spLocks noGrp="1"/>
          </p:cNvSpPr>
          <p:nvPr>
            <p:ph type="subTitle" idx="7"/>
          </p:nvPr>
        </p:nvSpPr>
        <p:spPr>
          <a:xfrm>
            <a:off x="5166040" y="354322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3"/>
          <p:cNvSpPr txBox="1">
            <a:spLocks noGrp="1"/>
          </p:cNvSpPr>
          <p:nvPr>
            <p:ph type="subTitle" idx="9"/>
          </p:nvPr>
        </p:nvSpPr>
        <p:spPr>
          <a:xfrm>
            <a:off x="1304529" y="1643396"/>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6" name="Google Shape;136;p13"/>
          <p:cNvSpPr txBox="1">
            <a:spLocks noGrp="1"/>
          </p:cNvSpPr>
          <p:nvPr>
            <p:ph type="subTitle" idx="13"/>
          </p:nvPr>
        </p:nvSpPr>
        <p:spPr>
          <a:xfrm>
            <a:off x="5166040" y="1643392"/>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subTitle" idx="14"/>
          </p:nvPr>
        </p:nvSpPr>
        <p:spPr>
          <a:xfrm>
            <a:off x="1304529" y="305633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8" name="Google Shape;138;p13"/>
          <p:cNvSpPr txBox="1">
            <a:spLocks noGrp="1"/>
          </p:cNvSpPr>
          <p:nvPr>
            <p:ph type="subTitle" idx="15"/>
          </p:nvPr>
        </p:nvSpPr>
        <p:spPr>
          <a:xfrm>
            <a:off x="5166040" y="305632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139" name="Google Shape;139;p13"/>
          <p:cNvGrpSpPr/>
          <p:nvPr/>
        </p:nvGrpSpPr>
        <p:grpSpPr>
          <a:xfrm rot="10800000">
            <a:off x="-1701321" y="4553905"/>
            <a:ext cx="5053091" cy="435777"/>
            <a:chOff x="5896679" y="4472082"/>
            <a:chExt cx="5053091" cy="435777"/>
          </a:xfrm>
        </p:grpSpPr>
        <p:grpSp>
          <p:nvGrpSpPr>
            <p:cNvPr id="140" name="Google Shape;140;p13"/>
            <p:cNvGrpSpPr/>
            <p:nvPr/>
          </p:nvGrpSpPr>
          <p:grpSpPr>
            <a:xfrm rot="-5400000" flipH="1">
              <a:off x="7373411" y="2995351"/>
              <a:ext cx="435777" cy="3389240"/>
              <a:chOff x="4566275" y="2563884"/>
              <a:chExt cx="61675" cy="479675"/>
            </a:xfrm>
          </p:grpSpPr>
          <p:sp>
            <p:nvSpPr>
              <p:cNvPr id="141" name="Google Shape;141;p1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3"/>
            <p:cNvGrpSpPr/>
            <p:nvPr/>
          </p:nvGrpSpPr>
          <p:grpSpPr>
            <a:xfrm rot="-5400000">
              <a:off x="8886321" y="3688564"/>
              <a:ext cx="109695" cy="2328855"/>
              <a:chOff x="4541850" y="2791375"/>
              <a:chExt cx="15525" cy="329600"/>
            </a:xfrm>
          </p:grpSpPr>
          <p:sp>
            <p:nvSpPr>
              <p:cNvPr id="144" name="Google Shape;144;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3"/>
            <p:cNvGrpSpPr/>
            <p:nvPr/>
          </p:nvGrpSpPr>
          <p:grpSpPr>
            <a:xfrm rot="-5400000">
              <a:off x="9730496" y="3525526"/>
              <a:ext cx="109695" cy="2328855"/>
              <a:chOff x="4541850" y="2791375"/>
              <a:chExt cx="15525" cy="329600"/>
            </a:xfrm>
          </p:grpSpPr>
          <p:sp>
            <p:nvSpPr>
              <p:cNvPr id="147" name="Google Shape;147;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13"/>
          <p:cNvGrpSpPr/>
          <p:nvPr/>
        </p:nvGrpSpPr>
        <p:grpSpPr>
          <a:xfrm>
            <a:off x="4421623" y="4581142"/>
            <a:ext cx="300770" cy="54726"/>
            <a:chOff x="4770650" y="685575"/>
            <a:chExt cx="158250" cy="28800"/>
          </a:xfrm>
        </p:grpSpPr>
        <p:sp>
          <p:nvSpPr>
            <p:cNvPr id="150" name="Google Shape;150;p1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5891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715100" y="2349499"/>
            <a:ext cx="3720900" cy="65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solidFill>
                  <a:schemeClr val="hlink"/>
                </a:solidFill>
                <a:latin typeface="Teko Medium"/>
                <a:ea typeface="Teko Medium"/>
                <a:cs typeface="Teko Medium"/>
                <a:sym typeface="Teko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9"/>
          <p:cNvSpPr txBox="1">
            <a:spLocks noGrp="1"/>
          </p:cNvSpPr>
          <p:nvPr>
            <p:ph type="subTitle" idx="1"/>
          </p:nvPr>
        </p:nvSpPr>
        <p:spPr>
          <a:xfrm>
            <a:off x="715100" y="2905000"/>
            <a:ext cx="3720900" cy="124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5" name="Google Shape;65;p9"/>
          <p:cNvGrpSpPr/>
          <p:nvPr/>
        </p:nvGrpSpPr>
        <p:grpSpPr>
          <a:xfrm flipH="1">
            <a:off x="-2000921" y="4535157"/>
            <a:ext cx="5053091" cy="435777"/>
            <a:chOff x="5896679" y="4472082"/>
            <a:chExt cx="5053091" cy="435777"/>
          </a:xfrm>
        </p:grpSpPr>
        <p:grpSp>
          <p:nvGrpSpPr>
            <p:cNvPr id="66" name="Google Shape;66;p9"/>
            <p:cNvGrpSpPr/>
            <p:nvPr/>
          </p:nvGrpSpPr>
          <p:grpSpPr>
            <a:xfrm rot="-5400000">
              <a:off x="8886321" y="3688564"/>
              <a:ext cx="109695" cy="2328855"/>
              <a:chOff x="4541850" y="2791375"/>
              <a:chExt cx="15525" cy="329600"/>
            </a:xfrm>
          </p:grpSpPr>
          <p:sp>
            <p:nvSpPr>
              <p:cNvPr id="67" name="Google Shape;67;p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9"/>
            <p:cNvGrpSpPr/>
            <p:nvPr/>
          </p:nvGrpSpPr>
          <p:grpSpPr>
            <a:xfrm rot="-5400000">
              <a:off x="9730496" y="3525526"/>
              <a:ext cx="109695" cy="2328855"/>
              <a:chOff x="4541850" y="2791375"/>
              <a:chExt cx="15525" cy="329600"/>
            </a:xfrm>
          </p:grpSpPr>
          <p:sp>
            <p:nvSpPr>
              <p:cNvPr id="70" name="Google Shape;70;p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9"/>
            <p:cNvGrpSpPr/>
            <p:nvPr/>
          </p:nvGrpSpPr>
          <p:grpSpPr>
            <a:xfrm rot="-5400000" flipH="1">
              <a:off x="7373411" y="2995351"/>
              <a:ext cx="435777" cy="3389240"/>
              <a:chOff x="4566275" y="2563884"/>
              <a:chExt cx="61675" cy="479675"/>
            </a:xfrm>
          </p:grpSpPr>
          <p:sp>
            <p:nvSpPr>
              <p:cNvPr id="73" name="Google Shape;73;p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2435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3"/>
        <p:cNvGrpSpPr/>
        <p:nvPr/>
      </p:nvGrpSpPr>
      <p:grpSpPr>
        <a:xfrm>
          <a:off x="0" y="0"/>
          <a:ext cx="0" cy="0"/>
          <a:chOff x="0" y="0"/>
          <a:chExt cx="0" cy="0"/>
        </a:xfrm>
      </p:grpSpPr>
      <p:sp>
        <p:nvSpPr>
          <p:cNvPr id="154" name="Google Shape;154;p14"/>
          <p:cNvSpPr txBox="1">
            <a:spLocks noGrp="1"/>
          </p:cNvSpPr>
          <p:nvPr>
            <p:ph type="title"/>
          </p:nvPr>
        </p:nvSpPr>
        <p:spPr>
          <a:xfrm>
            <a:off x="2290025" y="3339900"/>
            <a:ext cx="4563900" cy="360900"/>
          </a:xfrm>
          <a:prstGeom prst="rect">
            <a:avLst/>
          </a:prstGeom>
          <a:solidFill>
            <a:srgbClr val="FF9933">
              <a:alpha val="54170"/>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5" name="Google Shape;155;p14"/>
          <p:cNvSpPr txBox="1">
            <a:spLocks noGrp="1"/>
          </p:cNvSpPr>
          <p:nvPr>
            <p:ph type="subTitle" idx="1"/>
          </p:nvPr>
        </p:nvSpPr>
        <p:spPr>
          <a:xfrm>
            <a:off x="745900" y="1055600"/>
            <a:ext cx="7652100" cy="211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3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extLst>
      <p:ext uri="{BB962C8B-B14F-4D97-AF65-F5344CB8AC3E}">
        <p14:creationId xmlns:p14="http://schemas.microsoft.com/office/powerpoint/2010/main" val="308706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0"/>
        <p:cNvGrpSpPr/>
        <p:nvPr/>
      </p:nvGrpSpPr>
      <p:grpSpPr>
        <a:xfrm>
          <a:off x="0" y="0"/>
          <a:ext cx="0" cy="0"/>
          <a:chOff x="0" y="0"/>
          <a:chExt cx="0" cy="0"/>
        </a:xfrm>
      </p:grpSpPr>
      <p:sp>
        <p:nvSpPr>
          <p:cNvPr id="161" name="Google Shape;161;p16"/>
          <p:cNvSpPr txBox="1">
            <a:spLocks noGrp="1"/>
          </p:cNvSpPr>
          <p:nvPr>
            <p:ph type="subTitle" idx="1"/>
          </p:nvPr>
        </p:nvSpPr>
        <p:spPr>
          <a:xfrm>
            <a:off x="2776800" y="3673413"/>
            <a:ext cx="3590400" cy="83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16"/>
          <p:cNvSpPr txBox="1">
            <a:spLocks noGrp="1"/>
          </p:cNvSpPr>
          <p:nvPr>
            <p:ph type="title"/>
          </p:nvPr>
        </p:nvSpPr>
        <p:spPr>
          <a:xfrm>
            <a:off x="2776800" y="3214900"/>
            <a:ext cx="35904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16"/>
          <p:cNvSpPr>
            <a:spLocks noGrp="1"/>
          </p:cNvSpPr>
          <p:nvPr>
            <p:ph type="pic" idx="2"/>
          </p:nvPr>
        </p:nvSpPr>
        <p:spPr>
          <a:xfrm>
            <a:off x="2919380" y="882462"/>
            <a:ext cx="3305700" cy="1859400"/>
          </a:xfrm>
          <a:prstGeom prst="rect">
            <a:avLst/>
          </a:prstGeom>
          <a:noFill/>
          <a:ln>
            <a:noFill/>
          </a:ln>
        </p:spPr>
      </p:sp>
      <p:grpSp>
        <p:nvGrpSpPr>
          <p:cNvPr id="164" name="Google Shape;164;p16"/>
          <p:cNvGrpSpPr/>
          <p:nvPr/>
        </p:nvGrpSpPr>
        <p:grpSpPr>
          <a:xfrm>
            <a:off x="4421623" y="4581142"/>
            <a:ext cx="300770" cy="54726"/>
            <a:chOff x="4770650" y="685575"/>
            <a:chExt cx="158250" cy="28800"/>
          </a:xfrm>
        </p:grpSpPr>
        <p:sp>
          <p:nvSpPr>
            <p:cNvPr id="165" name="Google Shape;165;p1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5754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1" name="Google Shape;191;p18"/>
          <p:cNvSpPr txBox="1">
            <a:spLocks noGrp="1"/>
          </p:cNvSpPr>
          <p:nvPr>
            <p:ph type="body" idx="1"/>
          </p:nvPr>
        </p:nvSpPr>
        <p:spPr>
          <a:xfrm>
            <a:off x="720000" y="1207625"/>
            <a:ext cx="3852000" cy="331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hlink"/>
              </a:buClr>
              <a:buSzPts val="1400"/>
              <a:buChar char="●"/>
              <a:defRPr sz="1400">
                <a:solidFill>
                  <a:srgbClr val="000000"/>
                </a:solidFill>
              </a:defRPr>
            </a:lvl1pPr>
            <a:lvl2pPr marL="914400" lvl="1" indent="-317500" rtl="0">
              <a:lnSpc>
                <a:spcPct val="100000"/>
              </a:lnSpc>
              <a:spcBef>
                <a:spcPts val="0"/>
              </a:spcBef>
              <a:spcAft>
                <a:spcPts val="0"/>
              </a:spcAft>
              <a:buClr>
                <a:schemeClr val="hlink"/>
              </a:buClr>
              <a:buSzPts val="1400"/>
              <a:buChar char="○"/>
              <a:defRPr>
                <a:solidFill>
                  <a:srgbClr val="000000"/>
                </a:solidFill>
              </a:defRPr>
            </a:lvl2pPr>
            <a:lvl3pPr marL="1371600" lvl="2" indent="-317500" rtl="0">
              <a:lnSpc>
                <a:spcPct val="100000"/>
              </a:lnSpc>
              <a:spcBef>
                <a:spcPts val="0"/>
              </a:spcBef>
              <a:spcAft>
                <a:spcPts val="0"/>
              </a:spcAft>
              <a:buClr>
                <a:schemeClr val="hlink"/>
              </a:buClr>
              <a:buSzPts val="1400"/>
              <a:buChar char="■"/>
              <a:defRPr>
                <a:solidFill>
                  <a:srgbClr val="000000"/>
                </a:solidFill>
              </a:defRPr>
            </a:lvl3pPr>
            <a:lvl4pPr marL="1828800" lvl="3" indent="-317500" rtl="0">
              <a:lnSpc>
                <a:spcPct val="100000"/>
              </a:lnSpc>
              <a:spcBef>
                <a:spcPts val="0"/>
              </a:spcBef>
              <a:spcAft>
                <a:spcPts val="0"/>
              </a:spcAft>
              <a:buClr>
                <a:schemeClr val="hlink"/>
              </a:buClr>
              <a:buSzPts val="1400"/>
              <a:buChar char="●"/>
              <a:defRPr>
                <a:solidFill>
                  <a:srgbClr val="000000"/>
                </a:solidFill>
              </a:defRPr>
            </a:lvl4pPr>
            <a:lvl5pPr marL="2286000" lvl="4" indent="-317500" rtl="0">
              <a:lnSpc>
                <a:spcPct val="100000"/>
              </a:lnSpc>
              <a:spcBef>
                <a:spcPts val="0"/>
              </a:spcBef>
              <a:spcAft>
                <a:spcPts val="0"/>
              </a:spcAft>
              <a:buClr>
                <a:schemeClr val="hlink"/>
              </a:buClr>
              <a:buSzPts val="1400"/>
              <a:buChar char="○"/>
              <a:defRPr>
                <a:solidFill>
                  <a:srgbClr val="000000"/>
                </a:solidFill>
              </a:defRPr>
            </a:lvl5pPr>
            <a:lvl6pPr marL="2743200" lvl="5" indent="-317500" rtl="0">
              <a:lnSpc>
                <a:spcPct val="100000"/>
              </a:lnSpc>
              <a:spcBef>
                <a:spcPts val="0"/>
              </a:spcBef>
              <a:spcAft>
                <a:spcPts val="0"/>
              </a:spcAft>
              <a:buClr>
                <a:schemeClr val="hlink"/>
              </a:buClr>
              <a:buSzPts val="1400"/>
              <a:buChar char="■"/>
              <a:defRPr>
                <a:solidFill>
                  <a:srgbClr val="000000"/>
                </a:solidFill>
              </a:defRPr>
            </a:lvl6pPr>
            <a:lvl7pPr marL="3200400" lvl="6" indent="-317500" rtl="0">
              <a:lnSpc>
                <a:spcPct val="100000"/>
              </a:lnSpc>
              <a:spcBef>
                <a:spcPts val="0"/>
              </a:spcBef>
              <a:spcAft>
                <a:spcPts val="0"/>
              </a:spcAft>
              <a:buClr>
                <a:schemeClr val="hlink"/>
              </a:buClr>
              <a:buSzPts val="1400"/>
              <a:buChar char="●"/>
              <a:defRPr>
                <a:solidFill>
                  <a:srgbClr val="000000"/>
                </a:solidFill>
              </a:defRPr>
            </a:lvl7pPr>
            <a:lvl8pPr marL="3657600" lvl="7" indent="-317500" rtl="0">
              <a:lnSpc>
                <a:spcPct val="100000"/>
              </a:lnSpc>
              <a:spcBef>
                <a:spcPts val="0"/>
              </a:spcBef>
              <a:spcAft>
                <a:spcPts val="0"/>
              </a:spcAft>
              <a:buClr>
                <a:schemeClr val="hlink"/>
              </a:buClr>
              <a:buSzPts val="1400"/>
              <a:buChar char="○"/>
              <a:defRPr>
                <a:solidFill>
                  <a:srgbClr val="000000"/>
                </a:solidFill>
              </a:defRPr>
            </a:lvl8pPr>
            <a:lvl9pPr marL="4114800" lvl="8" indent="-317500" rtl="0">
              <a:lnSpc>
                <a:spcPct val="100000"/>
              </a:lnSpc>
              <a:spcBef>
                <a:spcPts val="0"/>
              </a:spcBef>
              <a:spcAft>
                <a:spcPts val="0"/>
              </a:spcAft>
              <a:buClr>
                <a:schemeClr val="hlink"/>
              </a:buClr>
              <a:buSzPts val="1400"/>
              <a:buChar char="■"/>
              <a:defRPr>
                <a:solidFill>
                  <a:srgbClr val="000000"/>
                </a:solidFill>
              </a:defRPr>
            </a:lvl9pPr>
          </a:lstStyle>
          <a:p>
            <a:endParaRPr/>
          </a:p>
        </p:txBody>
      </p:sp>
      <p:sp>
        <p:nvSpPr>
          <p:cNvPr id="192" name="Google Shape;192;p18"/>
          <p:cNvSpPr txBox="1">
            <a:spLocks noGrp="1"/>
          </p:cNvSpPr>
          <p:nvPr>
            <p:ph type="body" idx="2"/>
          </p:nvPr>
        </p:nvSpPr>
        <p:spPr>
          <a:xfrm>
            <a:off x="4572000" y="1207625"/>
            <a:ext cx="3852000" cy="331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0000"/>
              </a:buClr>
              <a:buSzPts val="1400"/>
              <a:buChar char="●"/>
              <a:defRPr sz="1400">
                <a:solidFill>
                  <a:srgbClr val="000000"/>
                </a:solidFill>
              </a:defRPr>
            </a:lvl1pPr>
            <a:lvl2pPr marL="914400" lvl="1" indent="-317500" rtl="0">
              <a:lnSpc>
                <a:spcPct val="100000"/>
              </a:lnSpc>
              <a:spcBef>
                <a:spcPts val="0"/>
              </a:spcBef>
              <a:spcAft>
                <a:spcPts val="0"/>
              </a:spcAft>
              <a:buClr>
                <a:srgbClr val="000000"/>
              </a:buClr>
              <a:buSzPts val="1400"/>
              <a:buChar char="○"/>
              <a:defRPr>
                <a:solidFill>
                  <a:srgbClr val="000000"/>
                </a:solidFill>
              </a:defRPr>
            </a:lvl2pPr>
            <a:lvl3pPr marL="1371600" lvl="2" indent="-317500" rtl="0">
              <a:lnSpc>
                <a:spcPct val="100000"/>
              </a:lnSpc>
              <a:spcBef>
                <a:spcPts val="0"/>
              </a:spcBef>
              <a:spcAft>
                <a:spcPts val="0"/>
              </a:spcAft>
              <a:buClr>
                <a:srgbClr val="000000"/>
              </a:buClr>
              <a:buSzPts val="1400"/>
              <a:buChar char="■"/>
              <a:defRPr>
                <a:solidFill>
                  <a:srgbClr val="000000"/>
                </a:solidFill>
              </a:defRPr>
            </a:lvl3pPr>
            <a:lvl4pPr marL="1828800" lvl="3" indent="-317500" rtl="0">
              <a:lnSpc>
                <a:spcPct val="100000"/>
              </a:lnSpc>
              <a:spcBef>
                <a:spcPts val="0"/>
              </a:spcBef>
              <a:spcAft>
                <a:spcPts val="0"/>
              </a:spcAft>
              <a:buClr>
                <a:srgbClr val="000000"/>
              </a:buClr>
              <a:buSzPts val="1400"/>
              <a:buChar char="●"/>
              <a:defRPr>
                <a:solidFill>
                  <a:srgbClr val="000000"/>
                </a:solidFill>
              </a:defRPr>
            </a:lvl4pPr>
            <a:lvl5pPr marL="2286000" lvl="4" indent="-317500" rtl="0">
              <a:lnSpc>
                <a:spcPct val="100000"/>
              </a:lnSpc>
              <a:spcBef>
                <a:spcPts val="0"/>
              </a:spcBef>
              <a:spcAft>
                <a:spcPts val="0"/>
              </a:spcAft>
              <a:buClr>
                <a:srgbClr val="000000"/>
              </a:buClr>
              <a:buSzPts val="1400"/>
              <a:buChar char="○"/>
              <a:defRPr>
                <a:solidFill>
                  <a:srgbClr val="000000"/>
                </a:solidFill>
              </a:defRPr>
            </a:lvl5pPr>
            <a:lvl6pPr marL="2743200" lvl="5" indent="-317500" rtl="0">
              <a:lnSpc>
                <a:spcPct val="100000"/>
              </a:lnSpc>
              <a:spcBef>
                <a:spcPts val="0"/>
              </a:spcBef>
              <a:spcAft>
                <a:spcPts val="0"/>
              </a:spcAft>
              <a:buClr>
                <a:srgbClr val="000000"/>
              </a:buClr>
              <a:buSzPts val="1400"/>
              <a:buChar char="■"/>
              <a:defRPr>
                <a:solidFill>
                  <a:srgbClr val="000000"/>
                </a:solidFill>
              </a:defRPr>
            </a:lvl6pPr>
            <a:lvl7pPr marL="3200400" lvl="6" indent="-317500" rtl="0">
              <a:lnSpc>
                <a:spcPct val="100000"/>
              </a:lnSpc>
              <a:spcBef>
                <a:spcPts val="0"/>
              </a:spcBef>
              <a:spcAft>
                <a:spcPts val="0"/>
              </a:spcAft>
              <a:buClr>
                <a:srgbClr val="000000"/>
              </a:buClr>
              <a:buSzPts val="1400"/>
              <a:buChar char="●"/>
              <a:defRPr>
                <a:solidFill>
                  <a:srgbClr val="000000"/>
                </a:solidFill>
              </a:defRPr>
            </a:lvl7pPr>
            <a:lvl8pPr marL="3657600" lvl="7" indent="-317500" rtl="0">
              <a:lnSpc>
                <a:spcPct val="100000"/>
              </a:lnSpc>
              <a:spcBef>
                <a:spcPts val="0"/>
              </a:spcBef>
              <a:spcAft>
                <a:spcPts val="0"/>
              </a:spcAft>
              <a:buClr>
                <a:srgbClr val="000000"/>
              </a:buClr>
              <a:buSzPts val="1400"/>
              <a:buChar char="○"/>
              <a:defRPr>
                <a:solidFill>
                  <a:srgbClr val="000000"/>
                </a:solidFill>
              </a:defRPr>
            </a:lvl8pPr>
            <a:lvl9pPr marL="4114800" lvl="8" indent="-317500" rtl="0">
              <a:lnSpc>
                <a:spcPct val="100000"/>
              </a:lnSpc>
              <a:spcBef>
                <a:spcPts val="0"/>
              </a:spcBef>
              <a:spcAft>
                <a:spcPts val="0"/>
              </a:spcAft>
              <a:buClr>
                <a:srgbClr val="000000"/>
              </a:buClr>
              <a:buSzPts val="1400"/>
              <a:buChar char="■"/>
              <a:defRPr>
                <a:solidFill>
                  <a:srgbClr val="000000"/>
                </a:solidFill>
              </a:defRPr>
            </a:lvl9pPr>
          </a:lstStyle>
          <a:p>
            <a:endParaRPr/>
          </a:p>
        </p:txBody>
      </p:sp>
    </p:spTree>
    <p:extLst>
      <p:ext uri="{BB962C8B-B14F-4D97-AF65-F5344CB8AC3E}">
        <p14:creationId xmlns:p14="http://schemas.microsoft.com/office/powerpoint/2010/main" val="190283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1pPr>
            <a:lvl2pPr lvl="1"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2pPr>
            <a:lvl3pPr lvl="2"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3pPr>
            <a:lvl4pPr lvl="3"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4pPr>
            <a:lvl5pPr lvl="4"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5pPr>
            <a:lvl6pPr lvl="5"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6pPr>
            <a:lvl7pPr lvl="6"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7pPr>
            <a:lvl8pPr lvl="7"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8pPr>
            <a:lvl9pPr lvl="8"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1pPr>
            <a:lvl2pPr marL="914400" lvl="1"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2pPr>
            <a:lvl3pPr marL="1371600" lvl="2"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3pPr>
            <a:lvl4pPr marL="1828800" lvl="3"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4pPr>
            <a:lvl5pPr marL="2286000" lvl="4"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5pPr>
            <a:lvl6pPr marL="2743200" lvl="5"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6pPr>
            <a:lvl7pPr marL="3200400" lvl="6"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7pPr>
            <a:lvl8pPr marL="3657600" lvl="7"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8pPr>
            <a:lvl9pPr marL="4114800" lvl="8"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74" r:id="rId2"/>
    <p:sldLayoutId id="2147483675"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p:nvPr/>
        </p:nvSpPr>
        <p:spPr>
          <a:xfrm rot="6796431">
            <a:off x="-113033" y="296090"/>
            <a:ext cx="4513657" cy="4500753"/>
          </a:xfrm>
          <a:custGeom>
            <a:avLst/>
            <a:gdLst/>
            <a:ahLst/>
            <a:cxnLst/>
            <a:rect l="l" t="t" r="r" b="b"/>
            <a:pathLst>
              <a:path w="15064" h="15021" extrusionOk="0">
                <a:moveTo>
                  <a:pt x="10691" y="0"/>
                </a:moveTo>
                <a:cubicBezTo>
                  <a:pt x="10147" y="0"/>
                  <a:pt x="9593" y="175"/>
                  <a:pt x="9078" y="371"/>
                </a:cubicBezTo>
                <a:cubicBezTo>
                  <a:pt x="7976" y="793"/>
                  <a:pt x="7010" y="854"/>
                  <a:pt x="5852" y="929"/>
                </a:cubicBezTo>
                <a:cubicBezTo>
                  <a:pt x="5732" y="936"/>
                  <a:pt x="5610" y="940"/>
                  <a:pt x="5486" y="940"/>
                </a:cubicBezTo>
                <a:cubicBezTo>
                  <a:pt x="4724" y="940"/>
                  <a:pt x="3900" y="811"/>
                  <a:pt x="3108" y="811"/>
                </a:cubicBezTo>
                <a:cubicBezTo>
                  <a:pt x="2853" y="811"/>
                  <a:pt x="2602" y="824"/>
                  <a:pt x="2357" y="860"/>
                </a:cubicBezTo>
                <a:cubicBezTo>
                  <a:pt x="544" y="1122"/>
                  <a:pt x="1" y="2548"/>
                  <a:pt x="747" y="3997"/>
                </a:cubicBezTo>
                <a:cubicBezTo>
                  <a:pt x="1694" y="5836"/>
                  <a:pt x="2411" y="7100"/>
                  <a:pt x="2004" y="9267"/>
                </a:cubicBezTo>
                <a:cubicBezTo>
                  <a:pt x="1754" y="10589"/>
                  <a:pt x="956" y="11649"/>
                  <a:pt x="1631" y="13079"/>
                </a:cubicBezTo>
                <a:cubicBezTo>
                  <a:pt x="1969" y="13795"/>
                  <a:pt x="2610" y="14302"/>
                  <a:pt x="3291" y="14587"/>
                </a:cubicBezTo>
                <a:cubicBezTo>
                  <a:pt x="3973" y="14871"/>
                  <a:pt x="4732" y="15021"/>
                  <a:pt x="5478" y="15021"/>
                </a:cubicBezTo>
                <a:cubicBezTo>
                  <a:pt x="5997" y="15021"/>
                  <a:pt x="6508" y="14948"/>
                  <a:pt x="6982" y="14797"/>
                </a:cubicBezTo>
                <a:cubicBezTo>
                  <a:pt x="7891" y="14507"/>
                  <a:pt x="8755" y="14054"/>
                  <a:pt x="9452" y="13351"/>
                </a:cubicBezTo>
                <a:cubicBezTo>
                  <a:pt x="9973" y="12825"/>
                  <a:pt x="10223" y="11996"/>
                  <a:pt x="10886" y="11660"/>
                </a:cubicBezTo>
                <a:cubicBezTo>
                  <a:pt x="11855" y="11171"/>
                  <a:pt x="13214" y="11189"/>
                  <a:pt x="13965" y="10324"/>
                </a:cubicBezTo>
                <a:cubicBezTo>
                  <a:pt x="15064" y="9062"/>
                  <a:pt x="13775" y="8055"/>
                  <a:pt x="13430" y="6774"/>
                </a:cubicBezTo>
                <a:cubicBezTo>
                  <a:pt x="13281" y="6219"/>
                  <a:pt x="13389" y="5549"/>
                  <a:pt x="13363" y="4967"/>
                </a:cubicBezTo>
                <a:cubicBezTo>
                  <a:pt x="13317" y="4025"/>
                  <a:pt x="13273" y="2963"/>
                  <a:pt x="12996" y="2048"/>
                </a:cubicBezTo>
                <a:cubicBezTo>
                  <a:pt x="12757" y="1258"/>
                  <a:pt x="12269" y="507"/>
                  <a:pt x="11572" y="185"/>
                </a:cubicBezTo>
                <a:cubicBezTo>
                  <a:pt x="11287" y="53"/>
                  <a:pt x="10991" y="0"/>
                  <a:pt x="10691" y="0"/>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txBox="1">
            <a:spLocks noGrp="1"/>
          </p:cNvSpPr>
          <p:nvPr>
            <p:ph type="ctrTitle"/>
          </p:nvPr>
        </p:nvSpPr>
        <p:spPr>
          <a:xfrm>
            <a:off x="4522409" y="2469367"/>
            <a:ext cx="4226707" cy="1622100"/>
          </a:xfrm>
          <a:prstGeom prst="rect">
            <a:avLst/>
          </a:prstGeom>
        </p:spPr>
        <p:txBody>
          <a:bodyPr spcFirstLastPara="1" wrap="square" lIns="91425" tIns="91425" rIns="91425" bIns="91425" anchor="b" anchorCtr="0">
            <a:noAutofit/>
          </a:bodyPr>
          <a:lstStyle/>
          <a:p>
            <a:r>
              <a:rPr lang="vi-VN" sz="4500" b="1">
                <a:solidFill>
                  <a:srgbClr val="302F2F"/>
                </a:solidFill>
              </a:rPr>
              <a:t>Phân tích độ phức tạp thuật toán đệ quy</a:t>
            </a:r>
            <a:br>
              <a:rPr lang="vi-VN" sz="4500" b="1"/>
            </a:br>
            <a:endParaRPr lang="vi-VN" sz="5000" b="1">
              <a:solidFill>
                <a:srgbClr val="302F2F"/>
              </a:solidFill>
            </a:endParaRPr>
          </a:p>
        </p:txBody>
      </p:sp>
      <p:sp>
        <p:nvSpPr>
          <p:cNvPr id="371" name="Google Shape;371;p33"/>
          <p:cNvSpPr txBox="1">
            <a:spLocks noGrp="1"/>
          </p:cNvSpPr>
          <p:nvPr>
            <p:ph type="subTitle" idx="1"/>
          </p:nvPr>
        </p:nvSpPr>
        <p:spPr>
          <a:xfrm>
            <a:off x="4769296" y="3190375"/>
            <a:ext cx="3819238" cy="6269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Phan Hoàng Phước - 22521156 </a:t>
            </a:r>
          </a:p>
          <a:p>
            <a:pPr marL="0" lvl="0" indent="0" algn="ctr" rtl="0">
              <a:spcBef>
                <a:spcPts val="0"/>
              </a:spcBef>
              <a:spcAft>
                <a:spcPts val="0"/>
              </a:spcAft>
              <a:buNone/>
            </a:pPr>
            <a:r>
              <a:rPr lang="en-US" err="1"/>
              <a:t>Nguyễn</a:t>
            </a:r>
            <a:r>
              <a:rPr lang="en-US"/>
              <a:t> Xuân </a:t>
            </a:r>
            <a:r>
              <a:rPr lang="en-US" err="1"/>
              <a:t>Bách</a:t>
            </a:r>
            <a:r>
              <a:rPr lang="en-US"/>
              <a:t> - 22520093</a:t>
            </a:r>
            <a:endParaRPr/>
          </a:p>
        </p:txBody>
      </p:sp>
      <p:grpSp>
        <p:nvGrpSpPr>
          <p:cNvPr id="372" name="Google Shape;372;p33"/>
          <p:cNvGrpSpPr/>
          <p:nvPr/>
        </p:nvGrpSpPr>
        <p:grpSpPr>
          <a:xfrm>
            <a:off x="402790" y="991507"/>
            <a:ext cx="4077851" cy="3977802"/>
            <a:chOff x="3219650" y="4160050"/>
            <a:chExt cx="1169075" cy="1140425"/>
          </a:xfrm>
        </p:grpSpPr>
        <p:sp>
          <p:nvSpPr>
            <p:cNvPr id="373" name="Google Shape;373;p33"/>
            <p:cNvSpPr/>
            <p:nvPr/>
          </p:nvSpPr>
          <p:spPr>
            <a:xfrm>
              <a:off x="3219650" y="4331100"/>
              <a:ext cx="473075" cy="20575"/>
            </a:xfrm>
            <a:custGeom>
              <a:avLst/>
              <a:gdLst/>
              <a:ahLst/>
              <a:cxnLst/>
              <a:rect l="l" t="t" r="r" b="b"/>
              <a:pathLst>
                <a:path w="18923" h="823" extrusionOk="0">
                  <a:moveTo>
                    <a:pt x="1" y="0"/>
                  </a:moveTo>
                  <a:lnTo>
                    <a:pt x="1" y="822"/>
                  </a:lnTo>
                  <a:lnTo>
                    <a:pt x="18922" y="822"/>
                  </a:lnTo>
                  <a:lnTo>
                    <a:pt x="18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262300" y="4351650"/>
              <a:ext cx="26000" cy="79900"/>
            </a:xfrm>
            <a:custGeom>
              <a:avLst/>
              <a:gdLst/>
              <a:ahLst/>
              <a:cxnLst/>
              <a:rect l="l" t="t" r="r" b="b"/>
              <a:pathLst>
                <a:path w="1040" h="3196" extrusionOk="0">
                  <a:moveTo>
                    <a:pt x="1" y="0"/>
                  </a:moveTo>
                  <a:lnTo>
                    <a:pt x="311" y="3195"/>
                  </a:lnTo>
                  <a:lnTo>
                    <a:pt x="1040" y="3195"/>
                  </a:lnTo>
                  <a:lnTo>
                    <a:pt x="1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623675" y="4351650"/>
              <a:ext cx="25625" cy="79900"/>
            </a:xfrm>
            <a:custGeom>
              <a:avLst/>
              <a:gdLst/>
              <a:ahLst/>
              <a:cxnLst/>
              <a:rect l="l" t="t" r="r" b="b"/>
              <a:pathLst>
                <a:path w="1025" h="3196" extrusionOk="0">
                  <a:moveTo>
                    <a:pt x="1" y="0"/>
                  </a:moveTo>
                  <a:lnTo>
                    <a:pt x="1" y="3195"/>
                  </a:lnTo>
                  <a:lnTo>
                    <a:pt x="745" y="3195"/>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262300" y="4351650"/>
              <a:ext cx="26000" cy="27550"/>
            </a:xfrm>
            <a:custGeom>
              <a:avLst/>
              <a:gdLst/>
              <a:ahLst/>
              <a:cxnLst/>
              <a:rect l="l" t="t" r="r" b="b"/>
              <a:pathLst>
                <a:path w="1040" h="1102" extrusionOk="0">
                  <a:moveTo>
                    <a:pt x="1" y="0"/>
                  </a:moveTo>
                  <a:lnTo>
                    <a:pt x="109" y="1101"/>
                  </a:lnTo>
                  <a:lnTo>
                    <a:pt x="1040" y="1101"/>
                  </a:lnTo>
                  <a:lnTo>
                    <a:pt x="104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3623675" y="4351650"/>
              <a:ext cx="25625" cy="27550"/>
            </a:xfrm>
            <a:custGeom>
              <a:avLst/>
              <a:gdLst/>
              <a:ahLst/>
              <a:cxnLst/>
              <a:rect l="l" t="t" r="r" b="b"/>
              <a:pathLst>
                <a:path w="1025" h="1102" extrusionOk="0">
                  <a:moveTo>
                    <a:pt x="1" y="0"/>
                  </a:moveTo>
                  <a:lnTo>
                    <a:pt x="1" y="1101"/>
                  </a:lnTo>
                  <a:lnTo>
                    <a:pt x="931" y="1101"/>
                  </a:lnTo>
                  <a:lnTo>
                    <a:pt x="1024"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3342175" y="4208575"/>
              <a:ext cx="51975" cy="97925"/>
            </a:xfrm>
            <a:custGeom>
              <a:avLst/>
              <a:gdLst/>
              <a:ahLst/>
              <a:cxnLst/>
              <a:rect l="l" t="t" r="r" b="b"/>
              <a:pathLst>
                <a:path w="2079" h="3917" extrusionOk="0">
                  <a:moveTo>
                    <a:pt x="1970" y="0"/>
                  </a:moveTo>
                  <a:cubicBezTo>
                    <a:pt x="1970" y="1"/>
                    <a:pt x="1971" y="2"/>
                    <a:pt x="1971" y="2"/>
                  </a:cubicBezTo>
                  <a:lnTo>
                    <a:pt x="1971" y="2"/>
                  </a:lnTo>
                  <a:cubicBezTo>
                    <a:pt x="1982" y="0"/>
                    <a:pt x="1987" y="0"/>
                    <a:pt x="1970" y="0"/>
                  </a:cubicBezTo>
                  <a:close/>
                  <a:moveTo>
                    <a:pt x="1971" y="2"/>
                  </a:moveTo>
                  <a:lnTo>
                    <a:pt x="1971" y="2"/>
                  </a:lnTo>
                  <a:cubicBezTo>
                    <a:pt x="1961" y="4"/>
                    <a:pt x="1947" y="8"/>
                    <a:pt x="1939" y="16"/>
                  </a:cubicBezTo>
                  <a:cubicBezTo>
                    <a:pt x="1102" y="1163"/>
                    <a:pt x="218" y="2482"/>
                    <a:pt x="1" y="3893"/>
                  </a:cubicBezTo>
                  <a:cubicBezTo>
                    <a:pt x="1" y="3909"/>
                    <a:pt x="8" y="3916"/>
                    <a:pt x="16" y="3916"/>
                  </a:cubicBezTo>
                  <a:cubicBezTo>
                    <a:pt x="24" y="3916"/>
                    <a:pt x="32" y="3909"/>
                    <a:pt x="32" y="3893"/>
                  </a:cubicBezTo>
                  <a:cubicBezTo>
                    <a:pt x="140" y="3505"/>
                    <a:pt x="249" y="3118"/>
                    <a:pt x="404" y="2761"/>
                  </a:cubicBezTo>
                  <a:cubicBezTo>
                    <a:pt x="947" y="2606"/>
                    <a:pt x="1490" y="2482"/>
                    <a:pt x="1784" y="1923"/>
                  </a:cubicBezTo>
                  <a:cubicBezTo>
                    <a:pt x="2079" y="1381"/>
                    <a:pt x="2033" y="622"/>
                    <a:pt x="1971" y="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3352650" y="4218250"/>
              <a:ext cx="36850" cy="60025"/>
            </a:xfrm>
            <a:custGeom>
              <a:avLst/>
              <a:gdLst/>
              <a:ahLst/>
              <a:cxnLst/>
              <a:rect l="l" t="t" r="r" b="b"/>
              <a:pathLst>
                <a:path w="1474" h="2401" extrusionOk="0">
                  <a:moveTo>
                    <a:pt x="233" y="2110"/>
                  </a:moveTo>
                  <a:lnTo>
                    <a:pt x="156" y="2157"/>
                  </a:lnTo>
                  <a:cubicBezTo>
                    <a:pt x="187" y="2141"/>
                    <a:pt x="218" y="2141"/>
                    <a:pt x="233" y="2110"/>
                  </a:cubicBezTo>
                  <a:close/>
                  <a:moveTo>
                    <a:pt x="1474" y="1"/>
                  </a:moveTo>
                  <a:lnTo>
                    <a:pt x="1474" y="1"/>
                  </a:lnTo>
                  <a:cubicBezTo>
                    <a:pt x="884" y="714"/>
                    <a:pt x="373" y="1521"/>
                    <a:pt x="0" y="2389"/>
                  </a:cubicBezTo>
                  <a:cubicBezTo>
                    <a:pt x="0" y="2397"/>
                    <a:pt x="8" y="2401"/>
                    <a:pt x="16" y="2401"/>
                  </a:cubicBezTo>
                  <a:cubicBezTo>
                    <a:pt x="24" y="2401"/>
                    <a:pt x="31" y="2397"/>
                    <a:pt x="31" y="2389"/>
                  </a:cubicBezTo>
                  <a:lnTo>
                    <a:pt x="156" y="2157"/>
                  </a:lnTo>
                  <a:cubicBezTo>
                    <a:pt x="264" y="1986"/>
                    <a:pt x="342" y="1831"/>
                    <a:pt x="435" y="1645"/>
                  </a:cubicBezTo>
                  <a:cubicBezTo>
                    <a:pt x="776" y="1412"/>
                    <a:pt x="1055" y="1071"/>
                    <a:pt x="1319" y="761"/>
                  </a:cubicBezTo>
                  <a:lnTo>
                    <a:pt x="1319" y="761"/>
                  </a:lnTo>
                  <a:cubicBezTo>
                    <a:pt x="1055" y="1056"/>
                    <a:pt x="745" y="1304"/>
                    <a:pt x="466" y="1598"/>
                  </a:cubicBezTo>
                  <a:cubicBezTo>
                    <a:pt x="760" y="1025"/>
                    <a:pt x="1086" y="513"/>
                    <a:pt x="1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3359800" y="4259350"/>
              <a:ext cx="16150" cy="11350"/>
            </a:xfrm>
            <a:custGeom>
              <a:avLst/>
              <a:gdLst/>
              <a:ahLst/>
              <a:cxnLst/>
              <a:rect l="l" t="t" r="r" b="b"/>
              <a:pathLst>
                <a:path w="646" h="454" extrusionOk="0">
                  <a:moveTo>
                    <a:pt x="645" y="1"/>
                  </a:moveTo>
                  <a:lnTo>
                    <a:pt x="645" y="1"/>
                  </a:lnTo>
                  <a:cubicBezTo>
                    <a:pt x="459" y="156"/>
                    <a:pt x="242" y="296"/>
                    <a:pt x="9" y="435"/>
                  </a:cubicBezTo>
                  <a:cubicBezTo>
                    <a:pt x="242" y="342"/>
                    <a:pt x="459" y="187"/>
                    <a:pt x="645" y="1"/>
                  </a:cubicBezTo>
                  <a:close/>
                  <a:moveTo>
                    <a:pt x="9" y="435"/>
                  </a:moveTo>
                  <a:cubicBezTo>
                    <a:pt x="0" y="444"/>
                    <a:pt x="2" y="453"/>
                    <a:pt x="4" y="453"/>
                  </a:cubicBezTo>
                  <a:cubicBezTo>
                    <a:pt x="6" y="453"/>
                    <a:pt x="9" y="448"/>
                    <a:pt x="9" y="43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3337925" y="4160050"/>
              <a:ext cx="36825" cy="145875"/>
            </a:xfrm>
            <a:custGeom>
              <a:avLst/>
              <a:gdLst/>
              <a:ahLst/>
              <a:cxnLst/>
              <a:rect l="l" t="t" r="r" b="b"/>
              <a:pathLst>
                <a:path w="1473" h="5835" extrusionOk="0">
                  <a:moveTo>
                    <a:pt x="1067" y="1"/>
                  </a:moveTo>
                  <a:cubicBezTo>
                    <a:pt x="1063" y="1"/>
                    <a:pt x="1059" y="1"/>
                    <a:pt x="1055" y="2"/>
                  </a:cubicBezTo>
                  <a:cubicBezTo>
                    <a:pt x="946" y="49"/>
                    <a:pt x="589" y="855"/>
                    <a:pt x="496" y="1135"/>
                  </a:cubicBezTo>
                  <a:cubicBezTo>
                    <a:pt x="341" y="1569"/>
                    <a:pt x="233" y="2034"/>
                    <a:pt x="171" y="2500"/>
                  </a:cubicBezTo>
                  <a:cubicBezTo>
                    <a:pt x="0" y="3585"/>
                    <a:pt x="16" y="4733"/>
                    <a:pt x="93" y="5834"/>
                  </a:cubicBezTo>
                  <a:lnTo>
                    <a:pt x="124" y="5834"/>
                  </a:lnTo>
                  <a:lnTo>
                    <a:pt x="124" y="4423"/>
                  </a:lnTo>
                  <a:cubicBezTo>
                    <a:pt x="248" y="4175"/>
                    <a:pt x="496" y="4050"/>
                    <a:pt x="698" y="3864"/>
                  </a:cubicBezTo>
                  <a:cubicBezTo>
                    <a:pt x="822" y="3725"/>
                    <a:pt x="946" y="3570"/>
                    <a:pt x="1024" y="3399"/>
                  </a:cubicBezTo>
                  <a:cubicBezTo>
                    <a:pt x="1241" y="2996"/>
                    <a:pt x="1365" y="2562"/>
                    <a:pt x="1411" y="2096"/>
                  </a:cubicBezTo>
                  <a:cubicBezTo>
                    <a:pt x="1472" y="1609"/>
                    <a:pt x="1279" y="1"/>
                    <a:pt x="1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339850" y="4166550"/>
              <a:ext cx="26400" cy="93425"/>
            </a:xfrm>
            <a:custGeom>
              <a:avLst/>
              <a:gdLst/>
              <a:ahLst/>
              <a:cxnLst/>
              <a:rect l="l" t="t" r="r" b="b"/>
              <a:pathLst>
                <a:path w="1056" h="3737" extrusionOk="0">
                  <a:moveTo>
                    <a:pt x="16" y="3542"/>
                  </a:moveTo>
                  <a:cubicBezTo>
                    <a:pt x="16" y="3545"/>
                    <a:pt x="16" y="3548"/>
                    <a:pt x="15" y="3550"/>
                  </a:cubicBezTo>
                  <a:lnTo>
                    <a:pt x="15" y="3550"/>
                  </a:lnTo>
                  <a:cubicBezTo>
                    <a:pt x="15" y="3547"/>
                    <a:pt x="16" y="3545"/>
                    <a:pt x="16" y="3542"/>
                  </a:cubicBezTo>
                  <a:close/>
                  <a:moveTo>
                    <a:pt x="934" y="0"/>
                  </a:moveTo>
                  <a:cubicBezTo>
                    <a:pt x="932" y="0"/>
                    <a:pt x="931" y="2"/>
                    <a:pt x="931" y="6"/>
                  </a:cubicBezTo>
                  <a:cubicBezTo>
                    <a:pt x="590" y="580"/>
                    <a:pt x="435" y="1154"/>
                    <a:pt x="311" y="1774"/>
                  </a:cubicBezTo>
                  <a:cubicBezTo>
                    <a:pt x="156" y="2364"/>
                    <a:pt x="47" y="2937"/>
                    <a:pt x="16" y="3542"/>
                  </a:cubicBezTo>
                  <a:cubicBezTo>
                    <a:pt x="16" y="3542"/>
                    <a:pt x="16" y="3542"/>
                    <a:pt x="16" y="3542"/>
                  </a:cubicBezTo>
                  <a:lnTo>
                    <a:pt x="16" y="3542"/>
                  </a:lnTo>
                  <a:cubicBezTo>
                    <a:pt x="16" y="3542"/>
                    <a:pt x="16" y="3542"/>
                    <a:pt x="16" y="3542"/>
                  </a:cubicBezTo>
                  <a:lnTo>
                    <a:pt x="16" y="3542"/>
                  </a:lnTo>
                  <a:cubicBezTo>
                    <a:pt x="8" y="3550"/>
                    <a:pt x="8" y="3554"/>
                    <a:pt x="10" y="3554"/>
                  </a:cubicBezTo>
                  <a:cubicBezTo>
                    <a:pt x="12" y="3554"/>
                    <a:pt x="13" y="3552"/>
                    <a:pt x="15" y="3550"/>
                  </a:cubicBezTo>
                  <a:lnTo>
                    <a:pt x="15" y="3550"/>
                  </a:lnTo>
                  <a:cubicBezTo>
                    <a:pt x="1" y="3624"/>
                    <a:pt x="2" y="3683"/>
                    <a:pt x="47" y="3713"/>
                  </a:cubicBezTo>
                  <a:cubicBezTo>
                    <a:pt x="47" y="3728"/>
                    <a:pt x="51" y="3736"/>
                    <a:pt x="55" y="3736"/>
                  </a:cubicBezTo>
                  <a:cubicBezTo>
                    <a:pt x="59" y="3736"/>
                    <a:pt x="63" y="3728"/>
                    <a:pt x="63" y="3713"/>
                  </a:cubicBezTo>
                  <a:cubicBezTo>
                    <a:pt x="63" y="3666"/>
                    <a:pt x="94" y="3604"/>
                    <a:pt x="94" y="3542"/>
                  </a:cubicBezTo>
                  <a:cubicBezTo>
                    <a:pt x="543" y="3217"/>
                    <a:pt x="885" y="2751"/>
                    <a:pt x="1055" y="2224"/>
                  </a:cubicBezTo>
                  <a:lnTo>
                    <a:pt x="1055" y="2224"/>
                  </a:lnTo>
                  <a:cubicBezTo>
                    <a:pt x="869" y="2736"/>
                    <a:pt x="543" y="3170"/>
                    <a:pt x="109" y="3511"/>
                  </a:cubicBezTo>
                  <a:cubicBezTo>
                    <a:pt x="156" y="3294"/>
                    <a:pt x="171" y="3062"/>
                    <a:pt x="202" y="2829"/>
                  </a:cubicBezTo>
                  <a:lnTo>
                    <a:pt x="233" y="2782"/>
                  </a:lnTo>
                  <a:lnTo>
                    <a:pt x="202" y="2813"/>
                  </a:lnTo>
                  <a:cubicBezTo>
                    <a:pt x="264" y="2348"/>
                    <a:pt x="342" y="1898"/>
                    <a:pt x="466" y="1449"/>
                  </a:cubicBezTo>
                  <a:cubicBezTo>
                    <a:pt x="497" y="1417"/>
                    <a:pt x="543" y="1371"/>
                    <a:pt x="559" y="1309"/>
                  </a:cubicBezTo>
                  <a:cubicBezTo>
                    <a:pt x="570" y="1298"/>
                    <a:pt x="558" y="1287"/>
                    <a:pt x="550" y="1287"/>
                  </a:cubicBezTo>
                  <a:cubicBezTo>
                    <a:pt x="546" y="1287"/>
                    <a:pt x="543" y="1289"/>
                    <a:pt x="543" y="1293"/>
                  </a:cubicBezTo>
                  <a:cubicBezTo>
                    <a:pt x="497" y="1340"/>
                    <a:pt x="481" y="1355"/>
                    <a:pt x="466" y="1386"/>
                  </a:cubicBezTo>
                  <a:cubicBezTo>
                    <a:pt x="559" y="921"/>
                    <a:pt x="730" y="456"/>
                    <a:pt x="947" y="37"/>
                  </a:cubicBezTo>
                  <a:cubicBezTo>
                    <a:pt x="947" y="14"/>
                    <a:pt x="938"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3344700" y="4198100"/>
              <a:ext cx="21550" cy="35975"/>
            </a:xfrm>
            <a:custGeom>
              <a:avLst/>
              <a:gdLst/>
              <a:ahLst/>
              <a:cxnLst/>
              <a:rect l="l" t="t" r="r" b="b"/>
              <a:pathLst>
                <a:path w="862" h="1439" extrusionOk="0">
                  <a:moveTo>
                    <a:pt x="846" y="0"/>
                  </a:moveTo>
                  <a:cubicBezTo>
                    <a:pt x="613" y="497"/>
                    <a:pt x="318" y="978"/>
                    <a:pt x="8" y="1427"/>
                  </a:cubicBezTo>
                  <a:cubicBezTo>
                    <a:pt x="380" y="1024"/>
                    <a:pt x="675" y="512"/>
                    <a:pt x="861" y="0"/>
                  </a:cubicBezTo>
                  <a:close/>
                  <a:moveTo>
                    <a:pt x="8" y="1427"/>
                  </a:moveTo>
                  <a:cubicBezTo>
                    <a:pt x="1" y="1435"/>
                    <a:pt x="1" y="1439"/>
                    <a:pt x="2" y="1439"/>
                  </a:cubicBezTo>
                  <a:cubicBezTo>
                    <a:pt x="4" y="1439"/>
                    <a:pt x="8" y="1435"/>
                    <a:pt x="8" y="14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3355375" y="4177925"/>
              <a:ext cx="10100" cy="17475"/>
            </a:xfrm>
            <a:custGeom>
              <a:avLst/>
              <a:gdLst/>
              <a:ahLst/>
              <a:cxnLst/>
              <a:rect l="l" t="t" r="r" b="b"/>
              <a:pathLst>
                <a:path w="404" h="699" extrusionOk="0">
                  <a:moveTo>
                    <a:pt x="388" y="1"/>
                  </a:moveTo>
                  <a:cubicBezTo>
                    <a:pt x="264" y="234"/>
                    <a:pt x="124" y="451"/>
                    <a:pt x="0" y="683"/>
                  </a:cubicBezTo>
                  <a:cubicBezTo>
                    <a:pt x="0" y="699"/>
                    <a:pt x="16" y="699"/>
                    <a:pt x="31" y="699"/>
                  </a:cubicBezTo>
                  <a:cubicBezTo>
                    <a:pt x="171" y="497"/>
                    <a:pt x="310" y="265"/>
                    <a:pt x="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354200" y="4197325"/>
              <a:ext cx="25" cy="25"/>
            </a:xfrm>
            <a:custGeom>
              <a:avLst/>
              <a:gdLst/>
              <a:ahLst/>
              <a:cxnLst/>
              <a:rect l="l" t="t" r="r" b="b"/>
              <a:pathLst>
                <a:path w="1" h="1" extrusionOk="0">
                  <a:moveTo>
                    <a:pt x="0" y="0"/>
                  </a:move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3299525" y="4181125"/>
              <a:ext cx="37250" cy="120525"/>
            </a:xfrm>
            <a:custGeom>
              <a:avLst/>
              <a:gdLst/>
              <a:ahLst/>
              <a:cxnLst/>
              <a:rect l="l" t="t" r="r" b="b"/>
              <a:pathLst>
                <a:path w="1490" h="4821" extrusionOk="0">
                  <a:moveTo>
                    <a:pt x="280" y="1"/>
                  </a:moveTo>
                  <a:cubicBezTo>
                    <a:pt x="268" y="1"/>
                    <a:pt x="257" y="5"/>
                    <a:pt x="249" y="12"/>
                  </a:cubicBezTo>
                  <a:cubicBezTo>
                    <a:pt x="1" y="633"/>
                    <a:pt x="94" y="1362"/>
                    <a:pt x="295" y="1998"/>
                  </a:cubicBezTo>
                  <a:cubicBezTo>
                    <a:pt x="404" y="2323"/>
                    <a:pt x="559" y="2634"/>
                    <a:pt x="776" y="2913"/>
                  </a:cubicBezTo>
                  <a:cubicBezTo>
                    <a:pt x="962" y="3238"/>
                    <a:pt x="1226" y="3487"/>
                    <a:pt x="1397" y="3797"/>
                  </a:cubicBezTo>
                  <a:cubicBezTo>
                    <a:pt x="1397" y="4107"/>
                    <a:pt x="1350" y="4417"/>
                    <a:pt x="1272" y="4727"/>
                  </a:cubicBezTo>
                  <a:cubicBezTo>
                    <a:pt x="1272" y="4758"/>
                    <a:pt x="1272" y="4789"/>
                    <a:pt x="1303" y="4820"/>
                  </a:cubicBezTo>
                  <a:cubicBezTo>
                    <a:pt x="1397" y="4495"/>
                    <a:pt x="1459" y="4138"/>
                    <a:pt x="1474" y="3797"/>
                  </a:cubicBezTo>
                  <a:lnTo>
                    <a:pt x="1474" y="3750"/>
                  </a:lnTo>
                  <a:cubicBezTo>
                    <a:pt x="1490" y="3285"/>
                    <a:pt x="1459" y="2820"/>
                    <a:pt x="1381" y="2354"/>
                  </a:cubicBezTo>
                  <a:cubicBezTo>
                    <a:pt x="1241" y="1486"/>
                    <a:pt x="916" y="664"/>
                    <a:pt x="311" y="12"/>
                  </a:cubicBezTo>
                  <a:cubicBezTo>
                    <a:pt x="303" y="5"/>
                    <a:pt x="291"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3308050" y="4188800"/>
              <a:ext cx="26000" cy="78250"/>
            </a:xfrm>
            <a:custGeom>
              <a:avLst/>
              <a:gdLst/>
              <a:ahLst/>
              <a:cxnLst/>
              <a:rect l="l" t="t" r="r" b="b"/>
              <a:pathLst>
                <a:path w="1040" h="3130" extrusionOk="0">
                  <a:moveTo>
                    <a:pt x="1" y="16"/>
                  </a:moveTo>
                  <a:lnTo>
                    <a:pt x="1" y="31"/>
                  </a:lnTo>
                  <a:cubicBezTo>
                    <a:pt x="14" y="53"/>
                    <a:pt x="27" y="74"/>
                    <a:pt x="39" y="96"/>
                  </a:cubicBezTo>
                  <a:lnTo>
                    <a:pt x="39" y="96"/>
                  </a:lnTo>
                  <a:lnTo>
                    <a:pt x="32" y="16"/>
                  </a:lnTo>
                  <a:close/>
                  <a:moveTo>
                    <a:pt x="39" y="96"/>
                  </a:moveTo>
                  <a:lnTo>
                    <a:pt x="78" y="527"/>
                  </a:lnTo>
                  <a:cubicBezTo>
                    <a:pt x="140" y="613"/>
                    <a:pt x="220" y="709"/>
                    <a:pt x="297" y="798"/>
                  </a:cubicBezTo>
                  <a:lnTo>
                    <a:pt x="297" y="798"/>
                  </a:lnTo>
                  <a:cubicBezTo>
                    <a:pt x="220" y="701"/>
                    <a:pt x="147" y="599"/>
                    <a:pt x="78" y="496"/>
                  </a:cubicBezTo>
                  <a:lnTo>
                    <a:pt x="41" y="99"/>
                  </a:lnTo>
                  <a:lnTo>
                    <a:pt x="41" y="99"/>
                  </a:lnTo>
                  <a:cubicBezTo>
                    <a:pt x="41" y="98"/>
                    <a:pt x="40" y="97"/>
                    <a:pt x="39" y="96"/>
                  </a:cubicBezTo>
                  <a:close/>
                  <a:moveTo>
                    <a:pt x="297" y="798"/>
                  </a:moveTo>
                  <a:lnTo>
                    <a:pt x="297" y="798"/>
                  </a:lnTo>
                  <a:cubicBezTo>
                    <a:pt x="340" y="853"/>
                    <a:pt x="385" y="905"/>
                    <a:pt x="432" y="955"/>
                  </a:cubicBezTo>
                  <a:lnTo>
                    <a:pt x="432" y="955"/>
                  </a:lnTo>
                  <a:cubicBezTo>
                    <a:pt x="406" y="924"/>
                    <a:pt x="378" y="900"/>
                    <a:pt x="358" y="869"/>
                  </a:cubicBezTo>
                  <a:cubicBezTo>
                    <a:pt x="338" y="846"/>
                    <a:pt x="318" y="822"/>
                    <a:pt x="297" y="798"/>
                  </a:cubicBezTo>
                  <a:close/>
                  <a:moveTo>
                    <a:pt x="32" y="0"/>
                  </a:moveTo>
                  <a:lnTo>
                    <a:pt x="41" y="99"/>
                  </a:lnTo>
                  <a:lnTo>
                    <a:pt x="41" y="99"/>
                  </a:lnTo>
                  <a:cubicBezTo>
                    <a:pt x="205" y="381"/>
                    <a:pt x="343" y="675"/>
                    <a:pt x="457" y="982"/>
                  </a:cubicBezTo>
                  <a:lnTo>
                    <a:pt x="457" y="982"/>
                  </a:lnTo>
                  <a:cubicBezTo>
                    <a:pt x="448" y="973"/>
                    <a:pt x="440" y="964"/>
                    <a:pt x="432" y="955"/>
                  </a:cubicBezTo>
                  <a:lnTo>
                    <a:pt x="432" y="955"/>
                  </a:lnTo>
                  <a:cubicBezTo>
                    <a:pt x="444" y="971"/>
                    <a:pt x="456" y="988"/>
                    <a:pt x="466" y="1008"/>
                  </a:cubicBezTo>
                  <a:cubicBezTo>
                    <a:pt x="463" y="1000"/>
                    <a:pt x="460" y="991"/>
                    <a:pt x="457" y="982"/>
                  </a:cubicBezTo>
                  <a:lnTo>
                    <a:pt x="457" y="982"/>
                  </a:lnTo>
                  <a:cubicBezTo>
                    <a:pt x="470" y="996"/>
                    <a:pt x="484" y="1010"/>
                    <a:pt x="497" y="1024"/>
                  </a:cubicBezTo>
                  <a:cubicBezTo>
                    <a:pt x="606" y="1334"/>
                    <a:pt x="699" y="1644"/>
                    <a:pt x="776" y="1970"/>
                  </a:cubicBezTo>
                  <a:lnTo>
                    <a:pt x="761" y="1954"/>
                  </a:lnTo>
                  <a:cubicBezTo>
                    <a:pt x="745" y="1954"/>
                    <a:pt x="730" y="1954"/>
                    <a:pt x="745" y="1970"/>
                  </a:cubicBezTo>
                  <a:cubicBezTo>
                    <a:pt x="745" y="2001"/>
                    <a:pt x="761" y="2016"/>
                    <a:pt x="776" y="2032"/>
                  </a:cubicBezTo>
                  <a:cubicBezTo>
                    <a:pt x="838" y="2265"/>
                    <a:pt x="900" y="2513"/>
                    <a:pt x="931" y="2745"/>
                  </a:cubicBezTo>
                  <a:cubicBezTo>
                    <a:pt x="730" y="2544"/>
                    <a:pt x="513" y="2311"/>
                    <a:pt x="311" y="2078"/>
                  </a:cubicBezTo>
                  <a:lnTo>
                    <a:pt x="311" y="2078"/>
                  </a:lnTo>
                  <a:cubicBezTo>
                    <a:pt x="497" y="2358"/>
                    <a:pt x="699" y="2621"/>
                    <a:pt x="962" y="2823"/>
                  </a:cubicBezTo>
                  <a:cubicBezTo>
                    <a:pt x="978" y="2931"/>
                    <a:pt x="978" y="3025"/>
                    <a:pt x="993" y="3118"/>
                  </a:cubicBezTo>
                  <a:cubicBezTo>
                    <a:pt x="993" y="3125"/>
                    <a:pt x="1005" y="3129"/>
                    <a:pt x="1017" y="3129"/>
                  </a:cubicBezTo>
                  <a:cubicBezTo>
                    <a:pt x="1028" y="3129"/>
                    <a:pt x="1040" y="3125"/>
                    <a:pt x="1040" y="3118"/>
                  </a:cubicBezTo>
                  <a:cubicBezTo>
                    <a:pt x="993" y="2016"/>
                    <a:pt x="590" y="931"/>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3311550" y="4217475"/>
              <a:ext cx="13975" cy="18425"/>
            </a:xfrm>
            <a:custGeom>
              <a:avLst/>
              <a:gdLst/>
              <a:ahLst/>
              <a:cxnLst/>
              <a:rect l="l" t="t" r="r" b="b"/>
              <a:pathLst>
                <a:path w="559" h="737" extrusionOk="0">
                  <a:moveTo>
                    <a:pt x="0" y="1"/>
                  </a:moveTo>
                  <a:lnTo>
                    <a:pt x="0" y="1"/>
                  </a:lnTo>
                  <a:cubicBezTo>
                    <a:pt x="156" y="265"/>
                    <a:pt x="326" y="513"/>
                    <a:pt x="543" y="730"/>
                  </a:cubicBezTo>
                  <a:cubicBezTo>
                    <a:pt x="548" y="735"/>
                    <a:pt x="552" y="737"/>
                    <a:pt x="554" y="737"/>
                  </a:cubicBezTo>
                  <a:cubicBezTo>
                    <a:pt x="559" y="737"/>
                    <a:pt x="559" y="730"/>
                    <a:pt x="559" y="730"/>
                  </a:cubicBezTo>
                  <a:cubicBezTo>
                    <a:pt x="388" y="482"/>
                    <a:pt x="202" y="249"/>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3326325" y="4237250"/>
              <a:ext cx="375" cy="200"/>
            </a:xfrm>
            <a:custGeom>
              <a:avLst/>
              <a:gdLst/>
              <a:ahLst/>
              <a:cxnLst/>
              <a:rect l="l" t="t" r="r" b="b"/>
              <a:pathLst>
                <a:path w="15" h="8" extrusionOk="0">
                  <a:moveTo>
                    <a:pt x="14" y="1"/>
                  </a:moveTo>
                  <a:cubicBezTo>
                    <a:pt x="4" y="1"/>
                    <a:pt x="1" y="8"/>
                    <a:pt x="4" y="8"/>
                  </a:cubicBezTo>
                  <a:cubicBezTo>
                    <a:pt x="6" y="8"/>
                    <a:pt x="9" y="6"/>
                    <a:pt x="14"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3284025" y="4226250"/>
              <a:ext cx="50025" cy="74625"/>
            </a:xfrm>
            <a:custGeom>
              <a:avLst/>
              <a:gdLst/>
              <a:ahLst/>
              <a:cxnLst/>
              <a:rect l="l" t="t" r="r" b="b"/>
              <a:pathLst>
                <a:path w="2001" h="2985" extrusionOk="0">
                  <a:moveTo>
                    <a:pt x="60" y="1"/>
                  </a:moveTo>
                  <a:cubicBezTo>
                    <a:pt x="41" y="1"/>
                    <a:pt x="16" y="15"/>
                    <a:pt x="16" y="38"/>
                  </a:cubicBezTo>
                  <a:cubicBezTo>
                    <a:pt x="16" y="38"/>
                    <a:pt x="0" y="38"/>
                    <a:pt x="0" y="53"/>
                  </a:cubicBezTo>
                  <a:cubicBezTo>
                    <a:pt x="62" y="580"/>
                    <a:pt x="264" y="1061"/>
                    <a:pt x="605" y="1464"/>
                  </a:cubicBezTo>
                  <a:cubicBezTo>
                    <a:pt x="729" y="1620"/>
                    <a:pt x="915" y="1759"/>
                    <a:pt x="1086" y="1852"/>
                  </a:cubicBezTo>
                  <a:cubicBezTo>
                    <a:pt x="1303" y="1945"/>
                    <a:pt x="1505" y="2085"/>
                    <a:pt x="1737" y="2162"/>
                  </a:cubicBezTo>
                  <a:cubicBezTo>
                    <a:pt x="1846" y="2442"/>
                    <a:pt x="1908" y="2705"/>
                    <a:pt x="1970" y="2984"/>
                  </a:cubicBezTo>
                  <a:cubicBezTo>
                    <a:pt x="1970" y="2953"/>
                    <a:pt x="2001" y="2938"/>
                    <a:pt x="2001" y="2907"/>
                  </a:cubicBezTo>
                  <a:cubicBezTo>
                    <a:pt x="1861" y="1697"/>
                    <a:pt x="1086" y="674"/>
                    <a:pt x="78" y="7"/>
                  </a:cubicBezTo>
                  <a:cubicBezTo>
                    <a:pt x="74" y="2"/>
                    <a:pt x="67"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292550" y="4236100"/>
              <a:ext cx="32200" cy="39725"/>
            </a:xfrm>
            <a:custGeom>
              <a:avLst/>
              <a:gdLst/>
              <a:ahLst/>
              <a:cxnLst/>
              <a:rect l="l" t="t" r="r" b="b"/>
              <a:pathLst>
                <a:path w="1288" h="1589" extrusionOk="0">
                  <a:moveTo>
                    <a:pt x="512" y="993"/>
                  </a:moveTo>
                  <a:lnTo>
                    <a:pt x="512" y="993"/>
                  </a:lnTo>
                  <a:cubicBezTo>
                    <a:pt x="568" y="1048"/>
                    <a:pt x="631" y="1103"/>
                    <a:pt x="707" y="1147"/>
                  </a:cubicBezTo>
                  <a:lnTo>
                    <a:pt x="707" y="1147"/>
                  </a:lnTo>
                  <a:cubicBezTo>
                    <a:pt x="637" y="1100"/>
                    <a:pt x="572" y="1047"/>
                    <a:pt x="512" y="993"/>
                  </a:cubicBezTo>
                  <a:close/>
                  <a:moveTo>
                    <a:pt x="0" y="0"/>
                  </a:moveTo>
                  <a:lnTo>
                    <a:pt x="0" y="0"/>
                  </a:lnTo>
                  <a:cubicBezTo>
                    <a:pt x="109" y="109"/>
                    <a:pt x="202" y="186"/>
                    <a:pt x="280" y="295"/>
                  </a:cubicBezTo>
                  <a:cubicBezTo>
                    <a:pt x="218" y="264"/>
                    <a:pt x="156" y="217"/>
                    <a:pt x="109" y="202"/>
                  </a:cubicBezTo>
                  <a:lnTo>
                    <a:pt x="109" y="217"/>
                  </a:lnTo>
                  <a:lnTo>
                    <a:pt x="342" y="342"/>
                  </a:lnTo>
                  <a:cubicBezTo>
                    <a:pt x="497" y="512"/>
                    <a:pt x="652" y="683"/>
                    <a:pt x="776" y="853"/>
                  </a:cubicBezTo>
                  <a:cubicBezTo>
                    <a:pt x="574" y="760"/>
                    <a:pt x="357" y="652"/>
                    <a:pt x="140" y="528"/>
                  </a:cubicBezTo>
                  <a:lnTo>
                    <a:pt x="140" y="528"/>
                  </a:lnTo>
                  <a:cubicBezTo>
                    <a:pt x="342" y="683"/>
                    <a:pt x="574" y="822"/>
                    <a:pt x="822" y="915"/>
                  </a:cubicBezTo>
                  <a:cubicBezTo>
                    <a:pt x="916" y="1039"/>
                    <a:pt x="1009" y="1164"/>
                    <a:pt x="1086" y="1303"/>
                  </a:cubicBezTo>
                  <a:lnTo>
                    <a:pt x="807" y="1195"/>
                  </a:lnTo>
                  <a:cubicBezTo>
                    <a:pt x="771" y="1181"/>
                    <a:pt x="738" y="1165"/>
                    <a:pt x="707" y="1147"/>
                  </a:cubicBezTo>
                  <a:lnTo>
                    <a:pt x="707" y="1147"/>
                  </a:lnTo>
                  <a:cubicBezTo>
                    <a:pt x="837" y="1236"/>
                    <a:pt x="981" y="1309"/>
                    <a:pt x="1133" y="1350"/>
                  </a:cubicBezTo>
                  <a:cubicBezTo>
                    <a:pt x="1164" y="1427"/>
                    <a:pt x="1226" y="1505"/>
                    <a:pt x="1272" y="1582"/>
                  </a:cubicBezTo>
                  <a:cubicBezTo>
                    <a:pt x="1272" y="1586"/>
                    <a:pt x="1273" y="1588"/>
                    <a:pt x="1275" y="1588"/>
                  </a:cubicBezTo>
                  <a:cubicBezTo>
                    <a:pt x="1279" y="1588"/>
                    <a:pt x="1288" y="1574"/>
                    <a:pt x="1288" y="1551"/>
                  </a:cubicBezTo>
                  <a:cubicBezTo>
                    <a:pt x="993" y="931"/>
                    <a:pt x="574" y="38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3293325" y="4246950"/>
              <a:ext cx="800" cy="425"/>
            </a:xfrm>
            <a:custGeom>
              <a:avLst/>
              <a:gdLst/>
              <a:ahLst/>
              <a:cxnLst/>
              <a:rect l="l" t="t" r="r" b="b"/>
              <a:pathLst>
                <a:path w="32" h="17" extrusionOk="0">
                  <a:moveTo>
                    <a:pt x="0" y="1"/>
                  </a:moveTo>
                  <a:cubicBezTo>
                    <a:pt x="16" y="16"/>
                    <a:pt x="16" y="16"/>
                    <a:pt x="32" y="16"/>
                  </a:cubicBezTo>
                  <a:cubicBezTo>
                    <a:pt x="16" y="16"/>
                    <a:pt x="16" y="1"/>
                    <a:pt x="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3313475" y="4286500"/>
              <a:ext cx="51600" cy="44625"/>
            </a:xfrm>
            <a:custGeom>
              <a:avLst/>
              <a:gdLst/>
              <a:ahLst/>
              <a:cxnLst/>
              <a:rect l="l" t="t" r="r" b="b"/>
              <a:pathLst>
                <a:path w="2064" h="1785" extrusionOk="0">
                  <a:moveTo>
                    <a:pt x="141" y="1"/>
                  </a:moveTo>
                  <a:lnTo>
                    <a:pt x="94" y="435"/>
                  </a:lnTo>
                  <a:lnTo>
                    <a:pt x="1" y="1784"/>
                  </a:lnTo>
                  <a:lnTo>
                    <a:pt x="2064" y="1784"/>
                  </a:lnTo>
                  <a:lnTo>
                    <a:pt x="1940" y="435"/>
                  </a:lnTo>
                  <a:lnTo>
                    <a:pt x="1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3315825" y="4286500"/>
              <a:ext cx="46150" cy="10875"/>
            </a:xfrm>
            <a:custGeom>
              <a:avLst/>
              <a:gdLst/>
              <a:ahLst/>
              <a:cxnLst/>
              <a:rect l="l" t="t" r="r" b="b"/>
              <a:pathLst>
                <a:path w="1846" h="435" extrusionOk="0">
                  <a:moveTo>
                    <a:pt x="47" y="1"/>
                  </a:moveTo>
                  <a:lnTo>
                    <a:pt x="0" y="435"/>
                  </a:lnTo>
                  <a:lnTo>
                    <a:pt x="1846" y="435"/>
                  </a:lnTo>
                  <a:lnTo>
                    <a:pt x="17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3313475" y="4277575"/>
              <a:ext cx="50825" cy="10900"/>
            </a:xfrm>
            <a:custGeom>
              <a:avLst/>
              <a:gdLst/>
              <a:ahLst/>
              <a:cxnLst/>
              <a:rect l="l" t="t" r="r" b="b"/>
              <a:pathLst>
                <a:path w="2033" h="436" extrusionOk="0">
                  <a:moveTo>
                    <a:pt x="1" y="1"/>
                  </a:moveTo>
                  <a:lnTo>
                    <a:pt x="1" y="435"/>
                  </a:lnTo>
                  <a:lnTo>
                    <a:pt x="2033" y="435"/>
                  </a:lnTo>
                  <a:lnTo>
                    <a:pt x="2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3458900" y="4208575"/>
              <a:ext cx="31025" cy="122150"/>
            </a:xfrm>
            <a:custGeom>
              <a:avLst/>
              <a:gdLst/>
              <a:ahLst/>
              <a:cxnLst/>
              <a:rect l="l" t="t" r="r" b="b"/>
              <a:pathLst>
                <a:path w="1241" h="4886" extrusionOk="0">
                  <a:moveTo>
                    <a:pt x="0" y="0"/>
                  </a:moveTo>
                  <a:lnTo>
                    <a:pt x="0" y="4886"/>
                  </a:lnTo>
                  <a:lnTo>
                    <a:pt x="1241" y="4886"/>
                  </a:lnTo>
                  <a:lnTo>
                    <a:pt x="1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458900" y="4202375"/>
              <a:ext cx="31025" cy="13575"/>
            </a:xfrm>
            <a:custGeom>
              <a:avLst/>
              <a:gdLst/>
              <a:ahLst/>
              <a:cxnLst/>
              <a:rect l="l" t="t" r="r" b="b"/>
              <a:pathLst>
                <a:path w="1241" h="543"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3458900" y="4233000"/>
              <a:ext cx="31025" cy="4675"/>
            </a:xfrm>
            <a:custGeom>
              <a:avLst/>
              <a:gdLst/>
              <a:ahLst/>
              <a:cxnLst/>
              <a:rect l="l" t="t" r="r" b="b"/>
              <a:pathLst>
                <a:path w="1241" h="187" extrusionOk="0">
                  <a:moveTo>
                    <a:pt x="0" y="0"/>
                  </a:moveTo>
                  <a:lnTo>
                    <a:pt x="0" y="186"/>
                  </a:lnTo>
                  <a:lnTo>
                    <a:pt x="1241" y="186"/>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3458900" y="4301625"/>
              <a:ext cx="31025" cy="13600"/>
            </a:xfrm>
            <a:custGeom>
              <a:avLst/>
              <a:gdLst/>
              <a:ahLst/>
              <a:cxnLst/>
              <a:rect l="l" t="t" r="r" b="b"/>
              <a:pathLst>
                <a:path w="1241" h="544"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489525" y="4188400"/>
              <a:ext cx="21350" cy="142325"/>
            </a:xfrm>
            <a:custGeom>
              <a:avLst/>
              <a:gdLst/>
              <a:ahLst/>
              <a:cxnLst/>
              <a:rect l="l" t="t" r="r" b="b"/>
              <a:pathLst>
                <a:path w="854" h="5693" extrusionOk="0">
                  <a:moveTo>
                    <a:pt x="0" y="1"/>
                  </a:moveTo>
                  <a:lnTo>
                    <a:pt x="0" y="5693"/>
                  </a:lnTo>
                  <a:lnTo>
                    <a:pt x="853" y="5693"/>
                  </a:lnTo>
                  <a:lnTo>
                    <a:pt x="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3493775" y="4201575"/>
              <a:ext cx="13225" cy="55100"/>
            </a:xfrm>
            <a:custGeom>
              <a:avLst/>
              <a:gdLst/>
              <a:ahLst/>
              <a:cxnLst/>
              <a:rect l="l" t="t" r="r" b="b"/>
              <a:pathLst>
                <a:path w="529" h="2204" extrusionOk="0">
                  <a:moveTo>
                    <a:pt x="1" y="1"/>
                  </a:moveTo>
                  <a:lnTo>
                    <a:pt x="1" y="2203"/>
                  </a:lnTo>
                  <a:lnTo>
                    <a:pt x="528" y="2203"/>
                  </a:lnTo>
                  <a:lnTo>
                    <a:pt x="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3548075" y="4215150"/>
              <a:ext cx="116350" cy="115200"/>
            </a:xfrm>
            <a:custGeom>
              <a:avLst/>
              <a:gdLst/>
              <a:ahLst/>
              <a:cxnLst/>
              <a:rect l="l" t="t" r="r" b="b"/>
              <a:pathLst>
                <a:path w="4654" h="4608" extrusionOk="0">
                  <a:moveTo>
                    <a:pt x="605" y="1"/>
                  </a:moveTo>
                  <a:lnTo>
                    <a:pt x="0" y="606"/>
                  </a:lnTo>
                  <a:lnTo>
                    <a:pt x="4048" y="4607"/>
                  </a:lnTo>
                  <a:lnTo>
                    <a:pt x="4653" y="4002"/>
                  </a:lnTo>
                  <a:lnTo>
                    <a:pt x="6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3589950" y="4256250"/>
              <a:ext cx="48100" cy="48125"/>
            </a:xfrm>
            <a:custGeom>
              <a:avLst/>
              <a:gdLst/>
              <a:ahLst/>
              <a:cxnLst/>
              <a:rect l="l" t="t" r="r" b="b"/>
              <a:pathLst>
                <a:path w="1924" h="1925" extrusionOk="0">
                  <a:moveTo>
                    <a:pt x="357" y="1"/>
                  </a:moveTo>
                  <a:lnTo>
                    <a:pt x="0" y="373"/>
                  </a:lnTo>
                  <a:lnTo>
                    <a:pt x="1551" y="1924"/>
                  </a:lnTo>
                  <a:lnTo>
                    <a:pt x="1924" y="1552"/>
                  </a:lnTo>
                  <a:lnTo>
                    <a:pt x="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3511225" y="4222525"/>
              <a:ext cx="36475" cy="108600"/>
            </a:xfrm>
            <a:custGeom>
              <a:avLst/>
              <a:gdLst/>
              <a:ahLst/>
              <a:cxnLst/>
              <a:rect l="l" t="t" r="r" b="b"/>
              <a:pathLst>
                <a:path w="1459" h="4344" extrusionOk="0">
                  <a:moveTo>
                    <a:pt x="1" y="1"/>
                  </a:moveTo>
                  <a:lnTo>
                    <a:pt x="1" y="4343"/>
                  </a:lnTo>
                  <a:lnTo>
                    <a:pt x="1459" y="4343"/>
                  </a:lnTo>
                  <a:lnTo>
                    <a:pt x="14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3511225" y="4309375"/>
              <a:ext cx="36475" cy="10100"/>
            </a:xfrm>
            <a:custGeom>
              <a:avLst/>
              <a:gdLst/>
              <a:ahLst/>
              <a:cxnLst/>
              <a:rect l="l" t="t" r="r" b="b"/>
              <a:pathLst>
                <a:path w="1459" h="404" extrusionOk="0">
                  <a:moveTo>
                    <a:pt x="1" y="1"/>
                  </a:moveTo>
                  <a:lnTo>
                    <a:pt x="1" y="404"/>
                  </a:lnTo>
                  <a:lnTo>
                    <a:pt x="1459" y="404"/>
                  </a:ln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3511225" y="4298525"/>
              <a:ext cx="36475" cy="3900"/>
            </a:xfrm>
            <a:custGeom>
              <a:avLst/>
              <a:gdLst/>
              <a:ahLst/>
              <a:cxnLst/>
              <a:rect l="l" t="t" r="r" b="b"/>
              <a:pathLst>
                <a:path w="1459" h="156" extrusionOk="0">
                  <a:moveTo>
                    <a:pt x="1" y="0"/>
                  </a:moveTo>
                  <a:lnTo>
                    <a:pt x="1" y="155"/>
                  </a:lnTo>
                  <a:lnTo>
                    <a:pt x="1459" y="155"/>
                  </a:lnTo>
                  <a:lnTo>
                    <a:pt x="14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3395700" y="4227575"/>
              <a:ext cx="63225" cy="103550"/>
            </a:xfrm>
            <a:custGeom>
              <a:avLst/>
              <a:gdLst/>
              <a:ahLst/>
              <a:cxnLst/>
              <a:rect l="l" t="t" r="r" b="b"/>
              <a:pathLst>
                <a:path w="2529" h="4142" extrusionOk="0">
                  <a:moveTo>
                    <a:pt x="1598" y="0"/>
                  </a:moveTo>
                  <a:lnTo>
                    <a:pt x="0" y="3738"/>
                  </a:lnTo>
                  <a:lnTo>
                    <a:pt x="915" y="4141"/>
                  </a:lnTo>
                  <a:lnTo>
                    <a:pt x="2528" y="388"/>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3399575" y="4302400"/>
              <a:ext cx="27150" cy="19025"/>
            </a:xfrm>
            <a:custGeom>
              <a:avLst/>
              <a:gdLst/>
              <a:ahLst/>
              <a:cxnLst/>
              <a:rect l="l" t="t" r="r" b="b"/>
              <a:pathLst>
                <a:path w="1086" h="761" extrusionOk="0">
                  <a:moveTo>
                    <a:pt x="155" y="0"/>
                  </a:moveTo>
                  <a:lnTo>
                    <a:pt x="0" y="357"/>
                  </a:lnTo>
                  <a:lnTo>
                    <a:pt x="931" y="760"/>
                  </a:lnTo>
                  <a:lnTo>
                    <a:pt x="1086" y="404"/>
                  </a:lnTo>
                  <a:lnTo>
                    <a:pt x="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3423600" y="4246575"/>
              <a:ext cx="27175" cy="18625"/>
            </a:xfrm>
            <a:custGeom>
              <a:avLst/>
              <a:gdLst/>
              <a:ahLst/>
              <a:cxnLst/>
              <a:rect l="l" t="t" r="r" b="b"/>
              <a:pathLst>
                <a:path w="1087" h="745" extrusionOk="0">
                  <a:moveTo>
                    <a:pt x="156" y="0"/>
                  </a:moveTo>
                  <a:lnTo>
                    <a:pt x="1" y="357"/>
                  </a:lnTo>
                  <a:lnTo>
                    <a:pt x="931" y="745"/>
                  </a:lnTo>
                  <a:lnTo>
                    <a:pt x="1086" y="388"/>
                  </a:lnTo>
                  <a:lnTo>
                    <a:pt x="1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419725" y="4261300"/>
              <a:ext cx="24450" cy="13600"/>
            </a:xfrm>
            <a:custGeom>
              <a:avLst/>
              <a:gdLst/>
              <a:ahLst/>
              <a:cxnLst/>
              <a:rect l="l" t="t" r="r" b="b"/>
              <a:pathLst>
                <a:path w="978" h="544" extrusionOk="0">
                  <a:moveTo>
                    <a:pt x="63" y="0"/>
                  </a:moveTo>
                  <a:lnTo>
                    <a:pt x="1" y="140"/>
                  </a:lnTo>
                  <a:lnTo>
                    <a:pt x="916" y="543"/>
                  </a:lnTo>
                  <a:lnTo>
                    <a:pt x="978" y="404"/>
                  </a:lnTo>
                  <a:lnTo>
                    <a:pt x="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4154100" y="4678125"/>
              <a:ext cx="144275" cy="185750"/>
            </a:xfrm>
            <a:custGeom>
              <a:avLst/>
              <a:gdLst/>
              <a:ahLst/>
              <a:cxnLst/>
              <a:rect l="l" t="t" r="r" b="b"/>
              <a:pathLst>
                <a:path w="5771" h="7430" extrusionOk="0">
                  <a:moveTo>
                    <a:pt x="1490" y="0"/>
                  </a:moveTo>
                  <a:lnTo>
                    <a:pt x="1" y="1427"/>
                  </a:lnTo>
                  <a:lnTo>
                    <a:pt x="1" y="7414"/>
                  </a:lnTo>
                  <a:lnTo>
                    <a:pt x="5770" y="7429"/>
                  </a:lnTo>
                  <a:lnTo>
                    <a:pt x="57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4154100" y="4678125"/>
              <a:ext cx="37250" cy="35700"/>
            </a:xfrm>
            <a:custGeom>
              <a:avLst/>
              <a:gdLst/>
              <a:ahLst/>
              <a:cxnLst/>
              <a:rect l="l" t="t" r="r" b="b"/>
              <a:pathLst>
                <a:path w="1490" h="1428" extrusionOk="0">
                  <a:moveTo>
                    <a:pt x="1490" y="0"/>
                  </a:moveTo>
                  <a:lnTo>
                    <a:pt x="1" y="1427"/>
                  </a:lnTo>
                  <a:lnTo>
                    <a:pt x="1490" y="1427"/>
                  </a:lnTo>
                  <a:lnTo>
                    <a:pt x="149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4203725" y="4709150"/>
              <a:ext cx="80675" cy="5050"/>
            </a:xfrm>
            <a:custGeom>
              <a:avLst/>
              <a:gdLst/>
              <a:ahLst/>
              <a:cxnLst/>
              <a:rect l="l" t="t" r="r" b="b"/>
              <a:pathLst>
                <a:path w="3227" h="202" extrusionOk="0">
                  <a:moveTo>
                    <a:pt x="1" y="0"/>
                  </a:moveTo>
                  <a:lnTo>
                    <a:pt x="1" y="202"/>
                  </a:lnTo>
                  <a:lnTo>
                    <a:pt x="3227" y="202"/>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4203725" y="4721550"/>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4203725" y="4733575"/>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4166525" y="47452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4166525" y="4757225"/>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4166525" y="47692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166525" y="4781650"/>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4166525" y="479367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4166525" y="48053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4166525" y="481732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4166525" y="48293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4166525" y="4841350"/>
              <a:ext cx="117875" cy="5075"/>
            </a:xfrm>
            <a:custGeom>
              <a:avLst/>
              <a:gdLst/>
              <a:ahLst/>
              <a:cxnLst/>
              <a:rect l="l" t="t" r="r" b="b"/>
              <a:pathLst>
                <a:path w="4715" h="203" extrusionOk="0">
                  <a:moveTo>
                    <a:pt x="0" y="1"/>
                  </a:moveTo>
                  <a:lnTo>
                    <a:pt x="0" y="202"/>
                  </a:lnTo>
                  <a:lnTo>
                    <a:pt x="4715" y="202"/>
                  </a:lnTo>
                  <a:lnTo>
                    <a:pt x="4715" y="1"/>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4199075" y="4720375"/>
              <a:ext cx="144275" cy="185750"/>
            </a:xfrm>
            <a:custGeom>
              <a:avLst/>
              <a:gdLst/>
              <a:ahLst/>
              <a:cxnLst/>
              <a:rect l="l" t="t" r="r" b="b"/>
              <a:pathLst>
                <a:path w="5771" h="7430" extrusionOk="0">
                  <a:moveTo>
                    <a:pt x="1490" y="1"/>
                  </a:moveTo>
                  <a:lnTo>
                    <a:pt x="1" y="1412"/>
                  </a:lnTo>
                  <a:lnTo>
                    <a:pt x="1" y="7430"/>
                  </a:lnTo>
                  <a:lnTo>
                    <a:pt x="5770" y="7430"/>
                  </a:lnTo>
                  <a:lnTo>
                    <a:pt x="57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4199075" y="4720375"/>
              <a:ext cx="37250" cy="35325"/>
            </a:xfrm>
            <a:custGeom>
              <a:avLst/>
              <a:gdLst/>
              <a:ahLst/>
              <a:cxnLst/>
              <a:rect l="l" t="t" r="r" b="b"/>
              <a:pathLst>
                <a:path w="1490" h="1413" extrusionOk="0">
                  <a:moveTo>
                    <a:pt x="1490" y="1"/>
                  </a:moveTo>
                  <a:lnTo>
                    <a:pt x="1" y="1412"/>
                  </a:lnTo>
                  <a:lnTo>
                    <a:pt x="1490" y="1412"/>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4249100" y="47514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4249100" y="4763425"/>
              <a:ext cx="80300" cy="5050"/>
            </a:xfrm>
            <a:custGeom>
              <a:avLst/>
              <a:gdLst/>
              <a:ahLst/>
              <a:cxnLst/>
              <a:rect l="l" t="t" r="r" b="b"/>
              <a:pathLst>
                <a:path w="3212" h="202"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4249100" y="4775825"/>
              <a:ext cx="80300" cy="4675"/>
            </a:xfrm>
            <a:custGeom>
              <a:avLst/>
              <a:gdLst/>
              <a:ahLst/>
              <a:cxnLst/>
              <a:rect l="l" t="t" r="r" b="b"/>
              <a:pathLst>
                <a:path w="3212" h="187" extrusionOk="0">
                  <a:moveTo>
                    <a:pt x="1" y="1"/>
                  </a:moveTo>
                  <a:lnTo>
                    <a:pt x="1" y="187"/>
                  </a:lnTo>
                  <a:lnTo>
                    <a:pt x="3211" y="187"/>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4211500" y="47878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4211500" y="479987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4211500" y="481150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4211500" y="48235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4211500" y="4835550"/>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4211500" y="48479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4211500" y="485997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4211500" y="48716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4211500" y="48836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4244050" y="4763025"/>
              <a:ext cx="144675" cy="185375"/>
            </a:xfrm>
            <a:custGeom>
              <a:avLst/>
              <a:gdLst/>
              <a:ahLst/>
              <a:cxnLst/>
              <a:rect l="l" t="t" r="r" b="b"/>
              <a:pathLst>
                <a:path w="5787" h="7415" extrusionOk="0">
                  <a:moveTo>
                    <a:pt x="1490" y="1"/>
                  </a:moveTo>
                  <a:lnTo>
                    <a:pt x="1" y="1397"/>
                  </a:lnTo>
                  <a:lnTo>
                    <a:pt x="1" y="7414"/>
                  </a:lnTo>
                  <a:lnTo>
                    <a:pt x="5786" y="7414"/>
                  </a:lnTo>
                  <a:lnTo>
                    <a:pt x="5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4244050" y="4763025"/>
              <a:ext cx="37250" cy="34925"/>
            </a:xfrm>
            <a:custGeom>
              <a:avLst/>
              <a:gdLst/>
              <a:ahLst/>
              <a:cxnLst/>
              <a:rect l="l" t="t" r="r" b="b"/>
              <a:pathLst>
                <a:path w="1490" h="1397" extrusionOk="0">
                  <a:moveTo>
                    <a:pt x="1490" y="1"/>
                  </a:moveTo>
                  <a:lnTo>
                    <a:pt x="1" y="1397"/>
                  </a:lnTo>
                  <a:lnTo>
                    <a:pt x="1490" y="1397"/>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4294075" y="479405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294075" y="4806075"/>
              <a:ext cx="80300" cy="5075"/>
            </a:xfrm>
            <a:custGeom>
              <a:avLst/>
              <a:gdLst/>
              <a:ahLst/>
              <a:cxnLst/>
              <a:rect l="l" t="t" r="r" b="b"/>
              <a:pathLst>
                <a:path w="3212" h="203"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4294075" y="48177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4256475" y="483012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4256475" y="48421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4256475" y="485415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4256475" y="4865775"/>
              <a:ext cx="117900" cy="4700"/>
            </a:xfrm>
            <a:custGeom>
              <a:avLst/>
              <a:gdLst/>
              <a:ahLst/>
              <a:cxnLst/>
              <a:rect l="l" t="t" r="r" b="b"/>
              <a:pathLst>
                <a:path w="4716" h="188"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4256475" y="48778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4256475" y="4889825"/>
              <a:ext cx="117900" cy="5075"/>
            </a:xfrm>
            <a:custGeom>
              <a:avLst/>
              <a:gdLst/>
              <a:ahLst/>
              <a:cxnLst/>
              <a:rect l="l" t="t" r="r" b="b"/>
              <a:pathLst>
                <a:path w="4716" h="203"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4256475" y="49022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256475" y="491425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256475" y="4925875"/>
              <a:ext cx="117900" cy="5075"/>
            </a:xfrm>
            <a:custGeom>
              <a:avLst/>
              <a:gdLst/>
              <a:ahLst/>
              <a:cxnLst/>
              <a:rect l="l" t="t" r="r" b="b"/>
              <a:pathLst>
                <a:path w="4716" h="203" extrusionOk="0">
                  <a:moveTo>
                    <a:pt x="0" y="1"/>
                  </a:moveTo>
                  <a:lnTo>
                    <a:pt x="0" y="203"/>
                  </a:lnTo>
                  <a:lnTo>
                    <a:pt x="4715" y="203"/>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136275" y="4182600"/>
              <a:ext cx="123700" cy="124475"/>
            </a:xfrm>
            <a:custGeom>
              <a:avLst/>
              <a:gdLst/>
              <a:ahLst/>
              <a:cxnLst/>
              <a:rect l="l" t="t" r="r" b="b"/>
              <a:pathLst>
                <a:path w="4948" h="4979" extrusionOk="0">
                  <a:moveTo>
                    <a:pt x="2483" y="1341"/>
                  </a:moveTo>
                  <a:cubicBezTo>
                    <a:pt x="2899" y="1341"/>
                    <a:pt x="3296" y="1561"/>
                    <a:pt x="3490" y="1939"/>
                  </a:cubicBezTo>
                  <a:cubicBezTo>
                    <a:pt x="3785" y="2497"/>
                    <a:pt x="3599" y="3179"/>
                    <a:pt x="3040" y="3490"/>
                  </a:cubicBezTo>
                  <a:cubicBezTo>
                    <a:pt x="2863" y="3576"/>
                    <a:pt x="2676" y="3618"/>
                    <a:pt x="2494" y="3618"/>
                  </a:cubicBezTo>
                  <a:cubicBezTo>
                    <a:pt x="2088" y="3618"/>
                    <a:pt x="1703" y="3410"/>
                    <a:pt x="1489" y="3024"/>
                  </a:cubicBezTo>
                  <a:cubicBezTo>
                    <a:pt x="1164" y="2451"/>
                    <a:pt x="1381" y="1784"/>
                    <a:pt x="1939" y="1473"/>
                  </a:cubicBezTo>
                  <a:cubicBezTo>
                    <a:pt x="2114" y="1384"/>
                    <a:pt x="2300" y="1341"/>
                    <a:pt x="2483" y="1341"/>
                  </a:cubicBezTo>
                  <a:close/>
                  <a:moveTo>
                    <a:pt x="1924" y="0"/>
                  </a:moveTo>
                  <a:lnTo>
                    <a:pt x="698" y="651"/>
                  </a:lnTo>
                  <a:lnTo>
                    <a:pt x="900" y="1024"/>
                  </a:lnTo>
                  <a:cubicBezTo>
                    <a:pt x="962" y="1132"/>
                    <a:pt x="931" y="1272"/>
                    <a:pt x="884" y="1365"/>
                  </a:cubicBezTo>
                  <a:lnTo>
                    <a:pt x="760" y="1551"/>
                  </a:lnTo>
                  <a:cubicBezTo>
                    <a:pt x="698" y="1660"/>
                    <a:pt x="590" y="1722"/>
                    <a:pt x="466" y="1722"/>
                  </a:cubicBezTo>
                  <a:lnTo>
                    <a:pt x="47" y="1691"/>
                  </a:lnTo>
                  <a:lnTo>
                    <a:pt x="0" y="3102"/>
                  </a:lnTo>
                  <a:lnTo>
                    <a:pt x="435" y="3117"/>
                  </a:lnTo>
                  <a:cubicBezTo>
                    <a:pt x="543" y="3117"/>
                    <a:pt x="667" y="3195"/>
                    <a:pt x="729" y="3304"/>
                  </a:cubicBezTo>
                  <a:cubicBezTo>
                    <a:pt x="745" y="3350"/>
                    <a:pt x="760" y="3366"/>
                    <a:pt x="760" y="3412"/>
                  </a:cubicBezTo>
                  <a:cubicBezTo>
                    <a:pt x="760" y="3443"/>
                    <a:pt x="807" y="3459"/>
                    <a:pt x="822" y="3505"/>
                  </a:cubicBezTo>
                  <a:cubicBezTo>
                    <a:pt x="884" y="3614"/>
                    <a:pt x="884" y="3738"/>
                    <a:pt x="822" y="3846"/>
                  </a:cubicBezTo>
                  <a:lnTo>
                    <a:pt x="590" y="4219"/>
                  </a:lnTo>
                  <a:lnTo>
                    <a:pt x="1768" y="4948"/>
                  </a:lnTo>
                  <a:lnTo>
                    <a:pt x="2001" y="4591"/>
                  </a:lnTo>
                  <a:cubicBezTo>
                    <a:pt x="2063" y="4482"/>
                    <a:pt x="2203" y="4436"/>
                    <a:pt x="2311" y="4436"/>
                  </a:cubicBezTo>
                  <a:lnTo>
                    <a:pt x="2528" y="4436"/>
                  </a:lnTo>
                  <a:cubicBezTo>
                    <a:pt x="2637" y="4436"/>
                    <a:pt x="2761" y="4482"/>
                    <a:pt x="2823" y="4606"/>
                  </a:cubicBezTo>
                  <a:lnTo>
                    <a:pt x="3009" y="4979"/>
                  </a:lnTo>
                  <a:lnTo>
                    <a:pt x="4234" y="4312"/>
                  </a:lnTo>
                  <a:lnTo>
                    <a:pt x="4033" y="3955"/>
                  </a:lnTo>
                  <a:cubicBezTo>
                    <a:pt x="3986" y="3831"/>
                    <a:pt x="3986" y="3691"/>
                    <a:pt x="4064" y="3598"/>
                  </a:cubicBezTo>
                  <a:lnTo>
                    <a:pt x="4172" y="3428"/>
                  </a:lnTo>
                  <a:cubicBezTo>
                    <a:pt x="4234" y="3304"/>
                    <a:pt x="4343" y="3257"/>
                    <a:pt x="4483" y="3257"/>
                  </a:cubicBezTo>
                  <a:lnTo>
                    <a:pt x="4917" y="3273"/>
                  </a:lnTo>
                  <a:lnTo>
                    <a:pt x="4948" y="1877"/>
                  </a:lnTo>
                  <a:lnTo>
                    <a:pt x="4529" y="1861"/>
                  </a:lnTo>
                  <a:cubicBezTo>
                    <a:pt x="4405" y="1861"/>
                    <a:pt x="4296" y="1784"/>
                    <a:pt x="4234" y="1660"/>
                  </a:cubicBezTo>
                  <a:cubicBezTo>
                    <a:pt x="4219" y="1629"/>
                    <a:pt x="4188" y="1598"/>
                    <a:pt x="4188" y="1566"/>
                  </a:cubicBezTo>
                  <a:cubicBezTo>
                    <a:pt x="4172" y="1520"/>
                    <a:pt x="4157" y="1504"/>
                    <a:pt x="4141" y="1473"/>
                  </a:cubicBezTo>
                  <a:cubicBezTo>
                    <a:pt x="4079" y="1365"/>
                    <a:pt x="4079" y="1241"/>
                    <a:pt x="4141" y="1117"/>
                  </a:cubicBezTo>
                  <a:lnTo>
                    <a:pt x="4374" y="744"/>
                  </a:lnTo>
                  <a:lnTo>
                    <a:pt x="3180" y="16"/>
                  </a:lnTo>
                  <a:lnTo>
                    <a:pt x="2947" y="388"/>
                  </a:lnTo>
                  <a:cubicBezTo>
                    <a:pt x="2901" y="481"/>
                    <a:pt x="2761" y="543"/>
                    <a:pt x="2637" y="543"/>
                  </a:cubicBezTo>
                  <a:lnTo>
                    <a:pt x="2435" y="543"/>
                  </a:lnTo>
                  <a:cubicBezTo>
                    <a:pt x="2311" y="543"/>
                    <a:pt x="2203" y="481"/>
                    <a:pt x="2125" y="357"/>
                  </a:cubicBezTo>
                  <a:lnTo>
                    <a:pt x="1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3235550" y="4621900"/>
              <a:ext cx="87275" cy="86475"/>
            </a:xfrm>
            <a:custGeom>
              <a:avLst/>
              <a:gdLst/>
              <a:ahLst/>
              <a:cxnLst/>
              <a:rect l="l" t="t" r="r" b="b"/>
              <a:pathLst>
                <a:path w="3491" h="3459" extrusionOk="0">
                  <a:moveTo>
                    <a:pt x="1795" y="930"/>
                  </a:moveTo>
                  <a:cubicBezTo>
                    <a:pt x="2217" y="930"/>
                    <a:pt x="2560" y="1297"/>
                    <a:pt x="2560" y="1737"/>
                  </a:cubicBezTo>
                  <a:cubicBezTo>
                    <a:pt x="2560" y="2172"/>
                    <a:pt x="2187" y="2528"/>
                    <a:pt x="1769" y="2528"/>
                  </a:cubicBezTo>
                  <a:cubicBezTo>
                    <a:pt x="1319" y="2528"/>
                    <a:pt x="962" y="2156"/>
                    <a:pt x="962" y="1737"/>
                  </a:cubicBezTo>
                  <a:cubicBezTo>
                    <a:pt x="962" y="1288"/>
                    <a:pt x="1319" y="931"/>
                    <a:pt x="1769" y="931"/>
                  </a:cubicBezTo>
                  <a:cubicBezTo>
                    <a:pt x="1777" y="931"/>
                    <a:pt x="1786" y="930"/>
                    <a:pt x="1795" y="930"/>
                  </a:cubicBezTo>
                  <a:close/>
                  <a:moveTo>
                    <a:pt x="1257" y="0"/>
                  </a:moveTo>
                  <a:lnTo>
                    <a:pt x="1257" y="295"/>
                  </a:lnTo>
                  <a:cubicBezTo>
                    <a:pt x="1257" y="388"/>
                    <a:pt x="1195" y="466"/>
                    <a:pt x="1117" y="512"/>
                  </a:cubicBezTo>
                  <a:cubicBezTo>
                    <a:pt x="1086" y="528"/>
                    <a:pt x="1040" y="543"/>
                    <a:pt x="993" y="590"/>
                  </a:cubicBezTo>
                  <a:cubicBezTo>
                    <a:pt x="954" y="621"/>
                    <a:pt x="908" y="636"/>
                    <a:pt x="861" y="636"/>
                  </a:cubicBezTo>
                  <a:cubicBezTo>
                    <a:pt x="815" y="636"/>
                    <a:pt x="768" y="621"/>
                    <a:pt x="730" y="590"/>
                  </a:cubicBezTo>
                  <a:lnTo>
                    <a:pt x="481" y="435"/>
                  </a:lnTo>
                  <a:lnTo>
                    <a:pt x="1" y="1288"/>
                  </a:lnTo>
                  <a:lnTo>
                    <a:pt x="249" y="1443"/>
                  </a:lnTo>
                  <a:cubicBezTo>
                    <a:pt x="326" y="1474"/>
                    <a:pt x="373" y="1582"/>
                    <a:pt x="373" y="1660"/>
                  </a:cubicBezTo>
                  <a:lnTo>
                    <a:pt x="373" y="1737"/>
                  </a:lnTo>
                  <a:lnTo>
                    <a:pt x="373" y="1815"/>
                  </a:lnTo>
                  <a:cubicBezTo>
                    <a:pt x="373" y="1893"/>
                    <a:pt x="326" y="1986"/>
                    <a:pt x="249" y="2017"/>
                  </a:cubicBezTo>
                  <a:lnTo>
                    <a:pt x="1" y="2172"/>
                  </a:lnTo>
                  <a:lnTo>
                    <a:pt x="481" y="3025"/>
                  </a:lnTo>
                  <a:lnTo>
                    <a:pt x="730" y="2870"/>
                  </a:lnTo>
                  <a:cubicBezTo>
                    <a:pt x="768" y="2854"/>
                    <a:pt x="815" y="2846"/>
                    <a:pt x="861" y="2846"/>
                  </a:cubicBezTo>
                  <a:cubicBezTo>
                    <a:pt x="908" y="2846"/>
                    <a:pt x="954" y="2854"/>
                    <a:pt x="993" y="2870"/>
                  </a:cubicBezTo>
                  <a:cubicBezTo>
                    <a:pt x="1024" y="2901"/>
                    <a:pt x="1071" y="2932"/>
                    <a:pt x="1102" y="2947"/>
                  </a:cubicBezTo>
                  <a:cubicBezTo>
                    <a:pt x="1179" y="2994"/>
                    <a:pt x="1241" y="3071"/>
                    <a:pt x="1241" y="3164"/>
                  </a:cubicBezTo>
                  <a:lnTo>
                    <a:pt x="1241" y="3459"/>
                  </a:lnTo>
                  <a:lnTo>
                    <a:pt x="2203" y="3459"/>
                  </a:lnTo>
                  <a:lnTo>
                    <a:pt x="2203" y="3164"/>
                  </a:lnTo>
                  <a:cubicBezTo>
                    <a:pt x="2203" y="3071"/>
                    <a:pt x="2265" y="2994"/>
                    <a:pt x="2343" y="2947"/>
                  </a:cubicBezTo>
                  <a:cubicBezTo>
                    <a:pt x="2389" y="2932"/>
                    <a:pt x="2420" y="2916"/>
                    <a:pt x="2467" y="2870"/>
                  </a:cubicBezTo>
                  <a:cubicBezTo>
                    <a:pt x="2505" y="2846"/>
                    <a:pt x="2548" y="2835"/>
                    <a:pt x="2591" y="2835"/>
                  </a:cubicBezTo>
                  <a:cubicBezTo>
                    <a:pt x="2633" y="2835"/>
                    <a:pt x="2676" y="2846"/>
                    <a:pt x="2715" y="2870"/>
                  </a:cubicBezTo>
                  <a:lnTo>
                    <a:pt x="2963" y="3025"/>
                  </a:lnTo>
                  <a:lnTo>
                    <a:pt x="3444" y="2172"/>
                  </a:lnTo>
                  <a:lnTo>
                    <a:pt x="3196" y="2017"/>
                  </a:lnTo>
                  <a:cubicBezTo>
                    <a:pt x="3118" y="1986"/>
                    <a:pt x="3087" y="1893"/>
                    <a:pt x="3087" y="1815"/>
                  </a:cubicBezTo>
                  <a:lnTo>
                    <a:pt x="3087" y="1737"/>
                  </a:lnTo>
                  <a:lnTo>
                    <a:pt x="3087" y="1660"/>
                  </a:lnTo>
                  <a:cubicBezTo>
                    <a:pt x="3087" y="1551"/>
                    <a:pt x="3118" y="1474"/>
                    <a:pt x="3196" y="1443"/>
                  </a:cubicBezTo>
                  <a:lnTo>
                    <a:pt x="3490" y="1288"/>
                  </a:lnTo>
                  <a:lnTo>
                    <a:pt x="3009" y="435"/>
                  </a:lnTo>
                  <a:lnTo>
                    <a:pt x="2746" y="590"/>
                  </a:lnTo>
                  <a:cubicBezTo>
                    <a:pt x="2707" y="605"/>
                    <a:pt x="2664" y="613"/>
                    <a:pt x="2622" y="613"/>
                  </a:cubicBezTo>
                  <a:cubicBezTo>
                    <a:pt x="2579" y="613"/>
                    <a:pt x="2536" y="605"/>
                    <a:pt x="2498" y="590"/>
                  </a:cubicBezTo>
                  <a:cubicBezTo>
                    <a:pt x="2467" y="574"/>
                    <a:pt x="2420" y="528"/>
                    <a:pt x="2358" y="512"/>
                  </a:cubicBezTo>
                  <a:cubicBezTo>
                    <a:pt x="2280" y="466"/>
                    <a:pt x="2234" y="388"/>
                    <a:pt x="2234" y="295"/>
                  </a:cubicBezTo>
                  <a:lnTo>
                    <a:pt x="2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4254150" y="4293875"/>
              <a:ext cx="87250" cy="86100"/>
            </a:xfrm>
            <a:custGeom>
              <a:avLst/>
              <a:gdLst/>
              <a:ahLst/>
              <a:cxnLst/>
              <a:rect l="l" t="t" r="r" b="b"/>
              <a:pathLst>
                <a:path w="3490" h="3444" extrusionOk="0">
                  <a:moveTo>
                    <a:pt x="1768" y="915"/>
                  </a:moveTo>
                  <a:cubicBezTo>
                    <a:pt x="2218" y="915"/>
                    <a:pt x="2559" y="1257"/>
                    <a:pt x="2559" y="1706"/>
                  </a:cubicBezTo>
                  <a:cubicBezTo>
                    <a:pt x="2559" y="2156"/>
                    <a:pt x="2203" y="2497"/>
                    <a:pt x="1768" y="2497"/>
                  </a:cubicBezTo>
                  <a:cubicBezTo>
                    <a:pt x="1319" y="2497"/>
                    <a:pt x="977" y="2141"/>
                    <a:pt x="977" y="1706"/>
                  </a:cubicBezTo>
                  <a:cubicBezTo>
                    <a:pt x="977" y="1257"/>
                    <a:pt x="1319" y="915"/>
                    <a:pt x="1768" y="915"/>
                  </a:cubicBezTo>
                  <a:close/>
                  <a:moveTo>
                    <a:pt x="1272" y="0"/>
                  </a:moveTo>
                  <a:lnTo>
                    <a:pt x="1272" y="295"/>
                  </a:lnTo>
                  <a:cubicBezTo>
                    <a:pt x="1272" y="388"/>
                    <a:pt x="1210" y="466"/>
                    <a:pt x="1132" y="512"/>
                  </a:cubicBezTo>
                  <a:cubicBezTo>
                    <a:pt x="1086" y="528"/>
                    <a:pt x="1055" y="543"/>
                    <a:pt x="993" y="590"/>
                  </a:cubicBezTo>
                  <a:cubicBezTo>
                    <a:pt x="950" y="607"/>
                    <a:pt x="903" y="619"/>
                    <a:pt x="856" y="619"/>
                  </a:cubicBezTo>
                  <a:cubicBezTo>
                    <a:pt x="818" y="619"/>
                    <a:pt x="780" y="611"/>
                    <a:pt x="745" y="590"/>
                  </a:cubicBezTo>
                  <a:lnTo>
                    <a:pt x="497" y="435"/>
                  </a:lnTo>
                  <a:lnTo>
                    <a:pt x="0" y="1288"/>
                  </a:lnTo>
                  <a:lnTo>
                    <a:pt x="264" y="1443"/>
                  </a:lnTo>
                  <a:cubicBezTo>
                    <a:pt x="326" y="1474"/>
                    <a:pt x="372" y="1567"/>
                    <a:pt x="372" y="1644"/>
                  </a:cubicBezTo>
                  <a:lnTo>
                    <a:pt x="372" y="1722"/>
                  </a:lnTo>
                  <a:lnTo>
                    <a:pt x="372" y="1799"/>
                  </a:lnTo>
                  <a:cubicBezTo>
                    <a:pt x="372" y="1877"/>
                    <a:pt x="326" y="1970"/>
                    <a:pt x="264" y="2017"/>
                  </a:cubicBezTo>
                  <a:lnTo>
                    <a:pt x="0" y="2172"/>
                  </a:lnTo>
                  <a:lnTo>
                    <a:pt x="497" y="3025"/>
                  </a:lnTo>
                  <a:lnTo>
                    <a:pt x="745" y="2870"/>
                  </a:lnTo>
                  <a:cubicBezTo>
                    <a:pt x="783" y="2846"/>
                    <a:pt x="826" y="2835"/>
                    <a:pt x="869" y="2835"/>
                  </a:cubicBezTo>
                  <a:cubicBezTo>
                    <a:pt x="911" y="2835"/>
                    <a:pt x="954" y="2846"/>
                    <a:pt x="993" y="2870"/>
                  </a:cubicBezTo>
                  <a:cubicBezTo>
                    <a:pt x="1039" y="2885"/>
                    <a:pt x="1070" y="2932"/>
                    <a:pt x="1101" y="2947"/>
                  </a:cubicBezTo>
                  <a:cubicBezTo>
                    <a:pt x="1179" y="2994"/>
                    <a:pt x="1241" y="3056"/>
                    <a:pt x="1241" y="3164"/>
                  </a:cubicBezTo>
                  <a:lnTo>
                    <a:pt x="1241" y="3443"/>
                  </a:lnTo>
                  <a:lnTo>
                    <a:pt x="2218" y="3443"/>
                  </a:lnTo>
                  <a:lnTo>
                    <a:pt x="2218" y="3164"/>
                  </a:lnTo>
                  <a:cubicBezTo>
                    <a:pt x="2218" y="3056"/>
                    <a:pt x="2265" y="2994"/>
                    <a:pt x="2358" y="2947"/>
                  </a:cubicBezTo>
                  <a:cubicBezTo>
                    <a:pt x="2389" y="2932"/>
                    <a:pt x="2435" y="2901"/>
                    <a:pt x="2466" y="2870"/>
                  </a:cubicBezTo>
                  <a:cubicBezTo>
                    <a:pt x="2505" y="2839"/>
                    <a:pt x="2548" y="2823"/>
                    <a:pt x="2590" y="2823"/>
                  </a:cubicBezTo>
                  <a:cubicBezTo>
                    <a:pt x="2633" y="2823"/>
                    <a:pt x="2676" y="2839"/>
                    <a:pt x="2714" y="2870"/>
                  </a:cubicBezTo>
                  <a:lnTo>
                    <a:pt x="2978" y="3025"/>
                  </a:lnTo>
                  <a:lnTo>
                    <a:pt x="3459" y="2172"/>
                  </a:lnTo>
                  <a:lnTo>
                    <a:pt x="3211" y="2017"/>
                  </a:lnTo>
                  <a:cubicBezTo>
                    <a:pt x="3133" y="1970"/>
                    <a:pt x="3087" y="1877"/>
                    <a:pt x="3087" y="1799"/>
                  </a:cubicBezTo>
                  <a:lnTo>
                    <a:pt x="3087" y="1722"/>
                  </a:lnTo>
                  <a:lnTo>
                    <a:pt x="3087" y="1644"/>
                  </a:lnTo>
                  <a:cubicBezTo>
                    <a:pt x="3087" y="1551"/>
                    <a:pt x="3133" y="1474"/>
                    <a:pt x="3211" y="1443"/>
                  </a:cubicBezTo>
                  <a:lnTo>
                    <a:pt x="3490" y="1288"/>
                  </a:lnTo>
                  <a:lnTo>
                    <a:pt x="3009" y="435"/>
                  </a:lnTo>
                  <a:lnTo>
                    <a:pt x="2761" y="590"/>
                  </a:lnTo>
                  <a:cubicBezTo>
                    <a:pt x="2722" y="605"/>
                    <a:pt x="2680" y="613"/>
                    <a:pt x="2637" y="613"/>
                  </a:cubicBezTo>
                  <a:cubicBezTo>
                    <a:pt x="2594" y="613"/>
                    <a:pt x="2552" y="605"/>
                    <a:pt x="2513" y="590"/>
                  </a:cubicBezTo>
                  <a:cubicBezTo>
                    <a:pt x="2466" y="559"/>
                    <a:pt x="2435" y="528"/>
                    <a:pt x="2373" y="512"/>
                  </a:cubicBezTo>
                  <a:cubicBezTo>
                    <a:pt x="2296" y="466"/>
                    <a:pt x="2234" y="388"/>
                    <a:pt x="2234" y="295"/>
                  </a:cubicBezTo>
                  <a:lnTo>
                    <a:pt x="22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3237500" y="5245375"/>
              <a:ext cx="288875" cy="55100"/>
            </a:xfrm>
            <a:custGeom>
              <a:avLst/>
              <a:gdLst/>
              <a:ahLst/>
              <a:cxnLst/>
              <a:rect l="l" t="t" r="r" b="b"/>
              <a:pathLst>
                <a:path w="11555" h="2204" extrusionOk="0">
                  <a:moveTo>
                    <a:pt x="5770" y="1"/>
                  </a:moveTo>
                  <a:cubicBezTo>
                    <a:pt x="2590" y="1"/>
                    <a:pt x="0" y="497"/>
                    <a:pt x="0" y="1102"/>
                  </a:cubicBezTo>
                  <a:cubicBezTo>
                    <a:pt x="0" y="1707"/>
                    <a:pt x="2590" y="2203"/>
                    <a:pt x="5770" y="2203"/>
                  </a:cubicBezTo>
                  <a:cubicBezTo>
                    <a:pt x="8965" y="2203"/>
                    <a:pt x="11555" y="1707"/>
                    <a:pt x="11555" y="1102"/>
                  </a:cubicBezTo>
                  <a:cubicBezTo>
                    <a:pt x="11555" y="497"/>
                    <a:pt x="8965" y="1"/>
                    <a:pt x="5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3421275" y="4650600"/>
              <a:ext cx="180725" cy="106250"/>
            </a:xfrm>
            <a:custGeom>
              <a:avLst/>
              <a:gdLst/>
              <a:ahLst/>
              <a:cxnLst/>
              <a:rect l="l" t="t" r="r" b="b"/>
              <a:pathLst>
                <a:path w="7229" h="4250" extrusionOk="0">
                  <a:moveTo>
                    <a:pt x="1" y="0"/>
                  </a:moveTo>
                  <a:lnTo>
                    <a:pt x="1" y="4250"/>
                  </a:lnTo>
                  <a:lnTo>
                    <a:pt x="7228" y="4250"/>
                  </a:lnTo>
                  <a:lnTo>
                    <a:pt x="7228" y="4126"/>
                  </a:lnTo>
                  <a:lnTo>
                    <a:pt x="109" y="4126"/>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3311925" y="4495875"/>
              <a:ext cx="531250" cy="102775"/>
            </a:xfrm>
            <a:custGeom>
              <a:avLst/>
              <a:gdLst/>
              <a:ahLst/>
              <a:cxnLst/>
              <a:rect l="l" t="t" r="r" b="b"/>
              <a:pathLst>
                <a:path w="21250" h="4111" extrusionOk="0">
                  <a:moveTo>
                    <a:pt x="1" y="1"/>
                  </a:moveTo>
                  <a:lnTo>
                    <a:pt x="1" y="125"/>
                  </a:lnTo>
                  <a:lnTo>
                    <a:pt x="21141" y="125"/>
                  </a:lnTo>
                  <a:lnTo>
                    <a:pt x="21141" y="4111"/>
                  </a:lnTo>
                  <a:lnTo>
                    <a:pt x="21249" y="4111"/>
                  </a:lnTo>
                  <a:lnTo>
                    <a:pt x="21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3361575" y="4497425"/>
              <a:ext cx="830175" cy="154750"/>
            </a:xfrm>
            <a:custGeom>
              <a:avLst/>
              <a:gdLst/>
              <a:ahLst/>
              <a:cxnLst/>
              <a:rect l="l" t="t" r="r" b="b"/>
              <a:pathLst>
                <a:path w="33207" h="6190" extrusionOk="0">
                  <a:moveTo>
                    <a:pt x="0" y="1"/>
                  </a:moveTo>
                  <a:lnTo>
                    <a:pt x="0" y="5491"/>
                  </a:lnTo>
                  <a:cubicBezTo>
                    <a:pt x="0" y="5879"/>
                    <a:pt x="295" y="6189"/>
                    <a:pt x="683" y="6189"/>
                  </a:cubicBezTo>
                  <a:lnTo>
                    <a:pt x="33206" y="6189"/>
                  </a:lnTo>
                  <a:lnTo>
                    <a:pt x="33206" y="6065"/>
                  </a:lnTo>
                  <a:lnTo>
                    <a:pt x="698" y="6065"/>
                  </a:lnTo>
                  <a:cubicBezTo>
                    <a:pt x="372" y="6065"/>
                    <a:pt x="109" y="5801"/>
                    <a:pt x="109" y="5491"/>
                  </a:cubicBez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3332475" y="4495500"/>
              <a:ext cx="171425" cy="52375"/>
            </a:xfrm>
            <a:custGeom>
              <a:avLst/>
              <a:gdLst/>
              <a:ahLst/>
              <a:cxnLst/>
              <a:rect l="l" t="t" r="r" b="b"/>
              <a:pathLst>
                <a:path w="6857" h="2095" extrusionOk="0">
                  <a:moveTo>
                    <a:pt x="63" y="0"/>
                  </a:moveTo>
                  <a:lnTo>
                    <a:pt x="1" y="93"/>
                  </a:lnTo>
                  <a:lnTo>
                    <a:pt x="1164" y="900"/>
                  </a:lnTo>
                  <a:lnTo>
                    <a:pt x="1164" y="1396"/>
                  </a:lnTo>
                  <a:cubicBezTo>
                    <a:pt x="1164" y="1784"/>
                    <a:pt x="1459" y="2094"/>
                    <a:pt x="1847" y="2094"/>
                  </a:cubicBezTo>
                  <a:lnTo>
                    <a:pt x="5197" y="2094"/>
                  </a:lnTo>
                  <a:cubicBezTo>
                    <a:pt x="5584" y="2094"/>
                    <a:pt x="5895" y="1784"/>
                    <a:pt x="5895" y="1412"/>
                  </a:cubicBezTo>
                  <a:lnTo>
                    <a:pt x="5895" y="838"/>
                  </a:lnTo>
                  <a:lnTo>
                    <a:pt x="6856" y="124"/>
                  </a:lnTo>
                  <a:lnTo>
                    <a:pt x="6810" y="16"/>
                  </a:lnTo>
                  <a:lnTo>
                    <a:pt x="5802" y="760"/>
                  </a:lnTo>
                  <a:lnTo>
                    <a:pt x="5802" y="1381"/>
                  </a:lnTo>
                  <a:cubicBezTo>
                    <a:pt x="5802" y="1706"/>
                    <a:pt x="5538" y="1954"/>
                    <a:pt x="5212" y="1954"/>
                  </a:cubicBezTo>
                  <a:lnTo>
                    <a:pt x="1862" y="1954"/>
                  </a:lnTo>
                  <a:cubicBezTo>
                    <a:pt x="1536" y="1954"/>
                    <a:pt x="1273" y="1706"/>
                    <a:pt x="1273" y="1381"/>
                  </a:cubicBezTo>
                  <a:lnTo>
                    <a:pt x="1273" y="822"/>
                  </a:lnTo>
                  <a:lnTo>
                    <a:pt x="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3447250" y="4545125"/>
              <a:ext cx="76025" cy="106650"/>
            </a:xfrm>
            <a:custGeom>
              <a:avLst/>
              <a:gdLst/>
              <a:ahLst/>
              <a:cxnLst/>
              <a:rect l="l" t="t" r="r" b="b"/>
              <a:pathLst>
                <a:path w="3041" h="4266" extrusionOk="0">
                  <a:moveTo>
                    <a:pt x="1" y="0"/>
                  </a:moveTo>
                  <a:lnTo>
                    <a:pt x="1" y="109"/>
                  </a:lnTo>
                  <a:lnTo>
                    <a:pt x="1583" y="109"/>
                  </a:lnTo>
                  <a:cubicBezTo>
                    <a:pt x="1924" y="109"/>
                    <a:pt x="2172" y="388"/>
                    <a:pt x="2172" y="698"/>
                  </a:cubicBezTo>
                  <a:lnTo>
                    <a:pt x="2172" y="3459"/>
                  </a:lnTo>
                  <a:lnTo>
                    <a:pt x="2963" y="4266"/>
                  </a:lnTo>
                  <a:lnTo>
                    <a:pt x="3041" y="4188"/>
                  </a:lnTo>
                  <a:lnTo>
                    <a:pt x="2296" y="3428"/>
                  </a:lnTo>
                  <a:lnTo>
                    <a:pt x="2296" y="698"/>
                  </a:lnTo>
                  <a:cubicBezTo>
                    <a:pt x="2296" y="311"/>
                    <a:pt x="1971" y="0"/>
                    <a:pt x="1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3719850" y="4597075"/>
              <a:ext cx="193100" cy="55475"/>
            </a:xfrm>
            <a:custGeom>
              <a:avLst/>
              <a:gdLst/>
              <a:ahLst/>
              <a:cxnLst/>
              <a:rect l="l" t="t" r="r" b="b"/>
              <a:pathLst>
                <a:path w="7724" h="2219" extrusionOk="0">
                  <a:moveTo>
                    <a:pt x="1287" y="1"/>
                  </a:moveTo>
                  <a:cubicBezTo>
                    <a:pt x="900" y="1"/>
                    <a:pt x="589" y="311"/>
                    <a:pt x="589" y="699"/>
                  </a:cubicBezTo>
                  <a:lnTo>
                    <a:pt x="589" y="1505"/>
                  </a:lnTo>
                  <a:lnTo>
                    <a:pt x="0" y="2110"/>
                  </a:lnTo>
                  <a:lnTo>
                    <a:pt x="78" y="2172"/>
                  </a:lnTo>
                  <a:lnTo>
                    <a:pt x="713" y="1536"/>
                  </a:lnTo>
                  <a:lnTo>
                    <a:pt x="713" y="683"/>
                  </a:lnTo>
                  <a:cubicBezTo>
                    <a:pt x="713" y="357"/>
                    <a:pt x="977" y="109"/>
                    <a:pt x="1287" y="109"/>
                  </a:cubicBezTo>
                  <a:lnTo>
                    <a:pt x="6390" y="109"/>
                  </a:lnTo>
                  <a:cubicBezTo>
                    <a:pt x="6716" y="109"/>
                    <a:pt x="6964" y="373"/>
                    <a:pt x="6964" y="683"/>
                  </a:cubicBezTo>
                  <a:lnTo>
                    <a:pt x="6964" y="1536"/>
                  </a:lnTo>
                  <a:lnTo>
                    <a:pt x="7646" y="2219"/>
                  </a:lnTo>
                  <a:lnTo>
                    <a:pt x="7724" y="2141"/>
                  </a:lnTo>
                  <a:lnTo>
                    <a:pt x="7088" y="1505"/>
                  </a:lnTo>
                  <a:lnTo>
                    <a:pt x="7088" y="699"/>
                  </a:lnTo>
                  <a:cubicBezTo>
                    <a:pt x="7088" y="311"/>
                    <a:pt x="6778" y="1"/>
                    <a:pt x="6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3490300" y="4649825"/>
              <a:ext cx="179150" cy="56625"/>
            </a:xfrm>
            <a:custGeom>
              <a:avLst/>
              <a:gdLst/>
              <a:ahLst/>
              <a:cxnLst/>
              <a:rect l="l" t="t" r="r" b="b"/>
              <a:pathLst>
                <a:path w="7166" h="2265" extrusionOk="0">
                  <a:moveTo>
                    <a:pt x="78" y="0"/>
                  </a:moveTo>
                  <a:lnTo>
                    <a:pt x="0" y="78"/>
                  </a:lnTo>
                  <a:lnTo>
                    <a:pt x="760" y="822"/>
                  </a:lnTo>
                  <a:lnTo>
                    <a:pt x="760" y="1567"/>
                  </a:lnTo>
                  <a:cubicBezTo>
                    <a:pt x="760" y="1954"/>
                    <a:pt x="1071" y="2264"/>
                    <a:pt x="1458" y="2264"/>
                  </a:cubicBezTo>
                  <a:lnTo>
                    <a:pt x="5708" y="2264"/>
                  </a:lnTo>
                  <a:cubicBezTo>
                    <a:pt x="6080" y="2264"/>
                    <a:pt x="6390" y="1954"/>
                    <a:pt x="6406" y="1567"/>
                  </a:cubicBezTo>
                  <a:lnTo>
                    <a:pt x="6406" y="869"/>
                  </a:lnTo>
                  <a:lnTo>
                    <a:pt x="7166" y="109"/>
                  </a:lnTo>
                  <a:lnTo>
                    <a:pt x="7088" y="31"/>
                  </a:lnTo>
                  <a:lnTo>
                    <a:pt x="6282" y="822"/>
                  </a:lnTo>
                  <a:lnTo>
                    <a:pt x="6282" y="1582"/>
                  </a:lnTo>
                  <a:cubicBezTo>
                    <a:pt x="6282" y="1908"/>
                    <a:pt x="6018" y="2171"/>
                    <a:pt x="5708" y="2171"/>
                  </a:cubicBezTo>
                  <a:lnTo>
                    <a:pt x="1458" y="2171"/>
                  </a:lnTo>
                  <a:cubicBezTo>
                    <a:pt x="1133" y="2171"/>
                    <a:pt x="884" y="1892"/>
                    <a:pt x="884" y="1582"/>
                  </a:cubicBezTo>
                  <a:lnTo>
                    <a:pt x="884"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3987375" y="4649825"/>
              <a:ext cx="178775" cy="56625"/>
            </a:xfrm>
            <a:custGeom>
              <a:avLst/>
              <a:gdLst/>
              <a:ahLst/>
              <a:cxnLst/>
              <a:rect l="l" t="t" r="r" b="b"/>
              <a:pathLst>
                <a:path w="7151" h="2265" extrusionOk="0">
                  <a:moveTo>
                    <a:pt x="78" y="0"/>
                  </a:moveTo>
                  <a:lnTo>
                    <a:pt x="1" y="78"/>
                  </a:lnTo>
                  <a:lnTo>
                    <a:pt x="745" y="822"/>
                  </a:lnTo>
                  <a:lnTo>
                    <a:pt x="745" y="1567"/>
                  </a:lnTo>
                  <a:cubicBezTo>
                    <a:pt x="745" y="1954"/>
                    <a:pt x="1055" y="2264"/>
                    <a:pt x="1443" y="2264"/>
                  </a:cubicBezTo>
                  <a:lnTo>
                    <a:pt x="5693" y="2264"/>
                  </a:lnTo>
                  <a:cubicBezTo>
                    <a:pt x="6080" y="2264"/>
                    <a:pt x="6391" y="1954"/>
                    <a:pt x="6391" y="1567"/>
                  </a:cubicBezTo>
                  <a:lnTo>
                    <a:pt x="6391" y="869"/>
                  </a:lnTo>
                  <a:lnTo>
                    <a:pt x="7151" y="109"/>
                  </a:lnTo>
                  <a:lnTo>
                    <a:pt x="7073" y="31"/>
                  </a:lnTo>
                  <a:lnTo>
                    <a:pt x="6282" y="822"/>
                  </a:lnTo>
                  <a:lnTo>
                    <a:pt x="6282" y="1582"/>
                  </a:lnTo>
                  <a:cubicBezTo>
                    <a:pt x="6282" y="1908"/>
                    <a:pt x="6003" y="2171"/>
                    <a:pt x="5693" y="2171"/>
                  </a:cubicBezTo>
                  <a:lnTo>
                    <a:pt x="1443" y="2171"/>
                  </a:lnTo>
                  <a:cubicBezTo>
                    <a:pt x="1117" y="2171"/>
                    <a:pt x="869" y="1892"/>
                    <a:pt x="869" y="1582"/>
                  </a:cubicBezTo>
                  <a:lnTo>
                    <a:pt x="869"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3295650" y="4481525"/>
              <a:ext cx="31825" cy="31825"/>
            </a:xfrm>
            <a:custGeom>
              <a:avLst/>
              <a:gdLst/>
              <a:ahLst/>
              <a:cxnLst/>
              <a:rect l="l" t="t" r="r" b="b"/>
              <a:pathLst>
                <a:path w="1273" h="1273" extrusionOk="0">
                  <a:moveTo>
                    <a:pt x="636" y="1"/>
                  </a:moveTo>
                  <a:cubicBezTo>
                    <a:pt x="280" y="1"/>
                    <a:pt x="1" y="296"/>
                    <a:pt x="1" y="637"/>
                  </a:cubicBezTo>
                  <a:cubicBezTo>
                    <a:pt x="1" y="978"/>
                    <a:pt x="280" y="1273"/>
                    <a:pt x="636" y="1273"/>
                  </a:cubicBezTo>
                  <a:cubicBezTo>
                    <a:pt x="993" y="1273"/>
                    <a:pt x="1272" y="978"/>
                    <a:pt x="1272" y="637"/>
                  </a:cubicBezTo>
                  <a:cubicBezTo>
                    <a:pt x="1272" y="296"/>
                    <a:pt x="1009"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3545350" y="4481525"/>
              <a:ext cx="31825" cy="31825"/>
            </a:xfrm>
            <a:custGeom>
              <a:avLst/>
              <a:gdLst/>
              <a:ahLst/>
              <a:cxnLst/>
              <a:rect l="l" t="t" r="r" b="b"/>
              <a:pathLst>
                <a:path w="1273" h="1273" extrusionOk="0">
                  <a:moveTo>
                    <a:pt x="637" y="1"/>
                  </a:moveTo>
                  <a:cubicBezTo>
                    <a:pt x="280" y="1"/>
                    <a:pt x="1" y="280"/>
                    <a:pt x="1" y="637"/>
                  </a:cubicBezTo>
                  <a:cubicBezTo>
                    <a:pt x="1" y="994"/>
                    <a:pt x="280" y="1273"/>
                    <a:pt x="637" y="1273"/>
                  </a:cubicBezTo>
                  <a:cubicBezTo>
                    <a:pt x="993" y="1273"/>
                    <a:pt x="1273" y="994"/>
                    <a:pt x="1273" y="637"/>
                  </a:cubicBezTo>
                  <a:cubicBezTo>
                    <a:pt x="1273" y="280"/>
                    <a:pt x="993"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3545350" y="4635475"/>
              <a:ext cx="31825" cy="32200"/>
            </a:xfrm>
            <a:custGeom>
              <a:avLst/>
              <a:gdLst/>
              <a:ahLst/>
              <a:cxnLst/>
              <a:rect l="l" t="t" r="r" b="b"/>
              <a:pathLst>
                <a:path w="1273" h="1288" extrusionOk="0">
                  <a:moveTo>
                    <a:pt x="637" y="0"/>
                  </a:moveTo>
                  <a:cubicBezTo>
                    <a:pt x="280" y="0"/>
                    <a:pt x="1" y="295"/>
                    <a:pt x="1" y="636"/>
                  </a:cubicBezTo>
                  <a:cubicBezTo>
                    <a:pt x="1" y="993"/>
                    <a:pt x="280" y="1288"/>
                    <a:pt x="637" y="1288"/>
                  </a:cubicBezTo>
                  <a:cubicBezTo>
                    <a:pt x="993" y="1288"/>
                    <a:pt x="1273" y="993"/>
                    <a:pt x="1273" y="636"/>
                  </a:cubicBezTo>
                  <a:cubicBezTo>
                    <a:pt x="1273" y="295"/>
                    <a:pt x="993" y="0"/>
                    <a:pt x="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3543800" y="4634300"/>
              <a:ext cx="34925" cy="34925"/>
            </a:xfrm>
            <a:custGeom>
              <a:avLst/>
              <a:gdLst/>
              <a:ahLst/>
              <a:cxnLst/>
              <a:rect l="l" t="t" r="r" b="b"/>
              <a:pathLst>
                <a:path w="1397" h="1397" extrusionOk="0">
                  <a:moveTo>
                    <a:pt x="699" y="125"/>
                  </a:moveTo>
                  <a:cubicBezTo>
                    <a:pt x="1009" y="125"/>
                    <a:pt x="1272" y="388"/>
                    <a:pt x="1272" y="714"/>
                  </a:cubicBezTo>
                  <a:cubicBezTo>
                    <a:pt x="1272" y="1040"/>
                    <a:pt x="1024" y="1288"/>
                    <a:pt x="699" y="1288"/>
                  </a:cubicBezTo>
                  <a:cubicBezTo>
                    <a:pt x="373" y="1288"/>
                    <a:pt x="109" y="1024"/>
                    <a:pt x="109" y="714"/>
                  </a:cubicBezTo>
                  <a:cubicBezTo>
                    <a:pt x="109" y="388"/>
                    <a:pt x="388" y="125"/>
                    <a:pt x="699" y="125"/>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3680300" y="4635475"/>
              <a:ext cx="32200" cy="32200"/>
            </a:xfrm>
            <a:custGeom>
              <a:avLst/>
              <a:gdLst/>
              <a:ahLst/>
              <a:cxnLst/>
              <a:rect l="l" t="t" r="r" b="b"/>
              <a:pathLst>
                <a:path w="1288" h="1288" extrusionOk="0">
                  <a:moveTo>
                    <a:pt x="651" y="0"/>
                  </a:moveTo>
                  <a:cubicBezTo>
                    <a:pt x="295" y="0"/>
                    <a:pt x="0" y="295"/>
                    <a:pt x="0" y="652"/>
                  </a:cubicBezTo>
                  <a:cubicBezTo>
                    <a:pt x="0" y="993"/>
                    <a:pt x="295" y="1288"/>
                    <a:pt x="651" y="1288"/>
                  </a:cubicBezTo>
                  <a:cubicBezTo>
                    <a:pt x="993" y="1288"/>
                    <a:pt x="1287" y="993"/>
                    <a:pt x="1287" y="652"/>
                  </a:cubicBezTo>
                  <a:cubicBezTo>
                    <a:pt x="1287" y="295"/>
                    <a:pt x="993" y="31"/>
                    <a:pt x="6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3679125" y="4634300"/>
              <a:ext cx="34925" cy="34925"/>
            </a:xfrm>
            <a:custGeom>
              <a:avLst/>
              <a:gdLst/>
              <a:ahLst/>
              <a:cxnLst/>
              <a:rect l="l" t="t" r="r" b="b"/>
              <a:pathLst>
                <a:path w="1397" h="1397" extrusionOk="0">
                  <a:moveTo>
                    <a:pt x="698" y="125"/>
                  </a:moveTo>
                  <a:cubicBezTo>
                    <a:pt x="1024" y="125"/>
                    <a:pt x="1272" y="388"/>
                    <a:pt x="1272" y="714"/>
                  </a:cubicBezTo>
                  <a:cubicBezTo>
                    <a:pt x="1272" y="1040"/>
                    <a:pt x="1009" y="1288"/>
                    <a:pt x="698" y="1288"/>
                  </a:cubicBezTo>
                  <a:cubicBezTo>
                    <a:pt x="357" y="1288"/>
                    <a:pt x="109" y="1024"/>
                    <a:pt x="109" y="714"/>
                  </a:cubicBezTo>
                  <a:cubicBezTo>
                    <a:pt x="109" y="388"/>
                    <a:pt x="388" y="125"/>
                    <a:pt x="698" y="125"/>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4042050"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1009" y="16"/>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4080825"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99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3825700" y="4481525"/>
              <a:ext cx="32200" cy="31825"/>
            </a:xfrm>
            <a:custGeom>
              <a:avLst/>
              <a:gdLst/>
              <a:ahLst/>
              <a:cxnLst/>
              <a:rect l="l" t="t" r="r" b="b"/>
              <a:pathLst>
                <a:path w="1288" h="1273" extrusionOk="0">
                  <a:moveTo>
                    <a:pt x="652" y="1"/>
                  </a:moveTo>
                  <a:cubicBezTo>
                    <a:pt x="295" y="1"/>
                    <a:pt x="0" y="280"/>
                    <a:pt x="0" y="637"/>
                  </a:cubicBezTo>
                  <a:cubicBezTo>
                    <a:pt x="0" y="994"/>
                    <a:pt x="295" y="1273"/>
                    <a:pt x="652" y="1273"/>
                  </a:cubicBezTo>
                  <a:cubicBezTo>
                    <a:pt x="993" y="1273"/>
                    <a:pt x="1287" y="994"/>
                    <a:pt x="1287" y="637"/>
                  </a:cubicBezTo>
                  <a:cubicBezTo>
                    <a:pt x="1287" y="280"/>
                    <a:pt x="993"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3406550" y="453195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3406550" y="463470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3405000" y="4632750"/>
              <a:ext cx="34925" cy="34925"/>
            </a:xfrm>
            <a:custGeom>
              <a:avLst/>
              <a:gdLst/>
              <a:ahLst/>
              <a:cxnLst/>
              <a:rect l="l" t="t" r="r" b="b"/>
              <a:pathLst>
                <a:path w="1397" h="1397" extrusionOk="0">
                  <a:moveTo>
                    <a:pt x="698" y="140"/>
                  </a:moveTo>
                  <a:cubicBezTo>
                    <a:pt x="1008" y="140"/>
                    <a:pt x="1272" y="388"/>
                    <a:pt x="1288" y="714"/>
                  </a:cubicBezTo>
                  <a:cubicBezTo>
                    <a:pt x="1288" y="1040"/>
                    <a:pt x="1008" y="1303"/>
                    <a:pt x="698" y="1303"/>
                  </a:cubicBezTo>
                  <a:cubicBezTo>
                    <a:pt x="372" y="1303"/>
                    <a:pt x="124" y="1024"/>
                    <a:pt x="124" y="714"/>
                  </a:cubicBezTo>
                  <a:cubicBezTo>
                    <a:pt x="124" y="388"/>
                    <a:pt x="388" y="140"/>
                    <a:pt x="698" y="140"/>
                  </a:cubicBezTo>
                  <a:close/>
                  <a:moveTo>
                    <a:pt x="698" y="1"/>
                  </a:moveTo>
                  <a:cubicBezTo>
                    <a:pt x="310" y="1"/>
                    <a:pt x="0" y="311"/>
                    <a:pt x="0" y="699"/>
                  </a:cubicBezTo>
                  <a:cubicBezTo>
                    <a:pt x="0" y="1086"/>
                    <a:pt x="310" y="1397"/>
                    <a:pt x="698" y="1397"/>
                  </a:cubicBezTo>
                  <a:cubicBezTo>
                    <a:pt x="1070" y="1397"/>
                    <a:pt x="1381"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3441825" y="4634700"/>
              <a:ext cx="32200" cy="31800"/>
            </a:xfrm>
            <a:custGeom>
              <a:avLst/>
              <a:gdLst/>
              <a:ahLst/>
              <a:cxnLst/>
              <a:rect l="l" t="t" r="r" b="b"/>
              <a:pathLst>
                <a:path w="1288" h="1272" extrusionOk="0">
                  <a:moveTo>
                    <a:pt x="652" y="0"/>
                  </a:moveTo>
                  <a:cubicBezTo>
                    <a:pt x="295" y="0"/>
                    <a:pt x="1" y="295"/>
                    <a:pt x="1" y="636"/>
                  </a:cubicBezTo>
                  <a:cubicBezTo>
                    <a:pt x="1" y="993"/>
                    <a:pt x="295" y="1272"/>
                    <a:pt x="652" y="1272"/>
                  </a:cubicBezTo>
                  <a:cubicBezTo>
                    <a:pt x="993" y="1272"/>
                    <a:pt x="1288" y="993"/>
                    <a:pt x="1288" y="636"/>
                  </a:cubicBezTo>
                  <a:cubicBezTo>
                    <a:pt x="1288" y="295"/>
                    <a:pt x="99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3441050" y="4632750"/>
              <a:ext cx="34925" cy="34925"/>
            </a:xfrm>
            <a:custGeom>
              <a:avLst/>
              <a:gdLst/>
              <a:ahLst/>
              <a:cxnLst/>
              <a:rect l="l" t="t" r="r" b="b"/>
              <a:pathLst>
                <a:path w="1397" h="1397" extrusionOk="0">
                  <a:moveTo>
                    <a:pt x="699" y="140"/>
                  </a:moveTo>
                  <a:cubicBezTo>
                    <a:pt x="1009" y="140"/>
                    <a:pt x="1272" y="388"/>
                    <a:pt x="1272" y="714"/>
                  </a:cubicBezTo>
                  <a:cubicBezTo>
                    <a:pt x="1272"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3943175" y="4634700"/>
              <a:ext cx="31825" cy="31800"/>
            </a:xfrm>
            <a:custGeom>
              <a:avLst/>
              <a:gdLst/>
              <a:ahLst/>
              <a:cxnLst/>
              <a:rect l="l" t="t" r="r" b="b"/>
              <a:pathLst>
                <a:path w="1273" h="1272" extrusionOk="0">
                  <a:moveTo>
                    <a:pt x="636" y="0"/>
                  </a:moveTo>
                  <a:cubicBezTo>
                    <a:pt x="280" y="0"/>
                    <a:pt x="1" y="279"/>
                    <a:pt x="1" y="636"/>
                  </a:cubicBezTo>
                  <a:cubicBezTo>
                    <a:pt x="1"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3941625" y="4632750"/>
              <a:ext cx="34925" cy="34925"/>
            </a:xfrm>
            <a:custGeom>
              <a:avLst/>
              <a:gdLst/>
              <a:ahLst/>
              <a:cxnLst/>
              <a:rect l="l" t="t" r="r" b="b"/>
              <a:pathLst>
                <a:path w="1397" h="1397" extrusionOk="0">
                  <a:moveTo>
                    <a:pt x="698" y="140"/>
                  </a:moveTo>
                  <a:cubicBezTo>
                    <a:pt x="1024" y="140"/>
                    <a:pt x="1288" y="388"/>
                    <a:pt x="1288" y="714"/>
                  </a:cubicBezTo>
                  <a:cubicBezTo>
                    <a:pt x="1288" y="1040"/>
                    <a:pt x="1009" y="1303"/>
                    <a:pt x="698" y="1303"/>
                  </a:cubicBezTo>
                  <a:cubicBezTo>
                    <a:pt x="373" y="1303"/>
                    <a:pt x="125" y="1024"/>
                    <a:pt x="125" y="714"/>
                  </a:cubicBezTo>
                  <a:cubicBezTo>
                    <a:pt x="125" y="388"/>
                    <a:pt x="388" y="140"/>
                    <a:pt x="698" y="140"/>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4042450" y="4634700"/>
              <a:ext cx="32200" cy="31800"/>
            </a:xfrm>
            <a:custGeom>
              <a:avLst/>
              <a:gdLst/>
              <a:ahLst/>
              <a:cxnLst/>
              <a:rect l="l" t="t" r="r" b="b"/>
              <a:pathLst>
                <a:path w="1288" h="1272" extrusionOk="0">
                  <a:moveTo>
                    <a:pt x="636" y="0"/>
                  </a:moveTo>
                  <a:cubicBezTo>
                    <a:pt x="279" y="0"/>
                    <a:pt x="0" y="279"/>
                    <a:pt x="0" y="636"/>
                  </a:cubicBezTo>
                  <a:cubicBezTo>
                    <a:pt x="0" y="993"/>
                    <a:pt x="279" y="1272"/>
                    <a:pt x="636" y="1272"/>
                  </a:cubicBezTo>
                  <a:cubicBezTo>
                    <a:pt x="993" y="1272"/>
                    <a:pt x="1287" y="993"/>
                    <a:pt x="1287" y="636"/>
                  </a:cubicBezTo>
                  <a:cubicBezTo>
                    <a:pt x="1287"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4040875" y="4632750"/>
              <a:ext cx="34925" cy="34925"/>
            </a:xfrm>
            <a:custGeom>
              <a:avLst/>
              <a:gdLst/>
              <a:ahLst/>
              <a:cxnLst/>
              <a:rect l="l" t="t" r="r" b="b"/>
              <a:pathLst>
                <a:path w="1397" h="1397" extrusionOk="0">
                  <a:moveTo>
                    <a:pt x="699" y="140"/>
                  </a:moveTo>
                  <a:cubicBezTo>
                    <a:pt x="1009" y="140"/>
                    <a:pt x="1288" y="388"/>
                    <a:pt x="1288" y="714"/>
                  </a:cubicBezTo>
                  <a:cubicBezTo>
                    <a:pt x="1288" y="1040"/>
                    <a:pt x="1009" y="1303"/>
                    <a:pt x="699" y="1303"/>
                  </a:cubicBezTo>
                  <a:cubicBezTo>
                    <a:pt x="373" y="1303"/>
                    <a:pt x="125" y="1024"/>
                    <a:pt x="125" y="714"/>
                  </a:cubicBezTo>
                  <a:cubicBezTo>
                    <a:pt x="125" y="388"/>
                    <a:pt x="389"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7"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4080825" y="4634700"/>
              <a:ext cx="31825" cy="31800"/>
            </a:xfrm>
            <a:custGeom>
              <a:avLst/>
              <a:gdLst/>
              <a:ahLst/>
              <a:cxnLst/>
              <a:rect l="l" t="t" r="r" b="b"/>
              <a:pathLst>
                <a:path w="1273" h="1272" extrusionOk="0">
                  <a:moveTo>
                    <a:pt x="636" y="0"/>
                  </a:moveTo>
                  <a:cubicBezTo>
                    <a:pt x="280" y="0"/>
                    <a:pt x="0" y="279"/>
                    <a:pt x="0" y="636"/>
                  </a:cubicBezTo>
                  <a:cubicBezTo>
                    <a:pt x="0"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4079275" y="4632750"/>
              <a:ext cx="34925" cy="34925"/>
            </a:xfrm>
            <a:custGeom>
              <a:avLst/>
              <a:gdLst/>
              <a:ahLst/>
              <a:cxnLst/>
              <a:rect l="l" t="t" r="r" b="b"/>
              <a:pathLst>
                <a:path w="1397" h="1397" extrusionOk="0">
                  <a:moveTo>
                    <a:pt x="698" y="140"/>
                  </a:moveTo>
                  <a:cubicBezTo>
                    <a:pt x="1009" y="140"/>
                    <a:pt x="1288" y="388"/>
                    <a:pt x="1288" y="714"/>
                  </a:cubicBezTo>
                  <a:cubicBezTo>
                    <a:pt x="1288" y="1040"/>
                    <a:pt x="1009" y="1303"/>
                    <a:pt x="698" y="1303"/>
                  </a:cubicBezTo>
                  <a:cubicBezTo>
                    <a:pt x="373" y="1303"/>
                    <a:pt x="124" y="1024"/>
                    <a:pt x="124" y="714"/>
                  </a:cubicBezTo>
                  <a:cubicBezTo>
                    <a:pt x="124" y="388"/>
                    <a:pt x="388" y="140"/>
                    <a:pt x="698" y="140"/>
                  </a:cubicBezTo>
                  <a:close/>
                  <a:moveTo>
                    <a:pt x="698" y="1"/>
                  </a:moveTo>
                  <a:cubicBezTo>
                    <a:pt x="311" y="1"/>
                    <a:pt x="0" y="311"/>
                    <a:pt x="0" y="699"/>
                  </a:cubicBezTo>
                  <a:cubicBezTo>
                    <a:pt x="0"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4175050" y="4634700"/>
              <a:ext cx="32200" cy="31800"/>
            </a:xfrm>
            <a:custGeom>
              <a:avLst/>
              <a:gdLst/>
              <a:ahLst/>
              <a:cxnLst/>
              <a:rect l="l" t="t" r="r" b="b"/>
              <a:pathLst>
                <a:path w="1288" h="1272" extrusionOk="0">
                  <a:moveTo>
                    <a:pt x="652" y="0"/>
                  </a:moveTo>
                  <a:cubicBezTo>
                    <a:pt x="295" y="0"/>
                    <a:pt x="0" y="279"/>
                    <a:pt x="0" y="636"/>
                  </a:cubicBezTo>
                  <a:cubicBezTo>
                    <a:pt x="0" y="993"/>
                    <a:pt x="295" y="1272"/>
                    <a:pt x="652" y="1272"/>
                  </a:cubicBezTo>
                  <a:cubicBezTo>
                    <a:pt x="1008" y="1272"/>
                    <a:pt x="1288" y="993"/>
                    <a:pt x="1288" y="636"/>
                  </a:cubicBezTo>
                  <a:cubicBezTo>
                    <a:pt x="1288" y="279"/>
                    <a:pt x="1008"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4173875" y="4632750"/>
              <a:ext cx="34925" cy="34925"/>
            </a:xfrm>
            <a:custGeom>
              <a:avLst/>
              <a:gdLst/>
              <a:ahLst/>
              <a:cxnLst/>
              <a:rect l="l" t="t" r="r" b="b"/>
              <a:pathLst>
                <a:path w="1397" h="1397" extrusionOk="0">
                  <a:moveTo>
                    <a:pt x="699" y="140"/>
                  </a:moveTo>
                  <a:cubicBezTo>
                    <a:pt x="1024" y="140"/>
                    <a:pt x="1273" y="388"/>
                    <a:pt x="1273" y="714"/>
                  </a:cubicBezTo>
                  <a:cubicBezTo>
                    <a:pt x="1273"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86" y="1397"/>
                    <a:pt x="1397"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3307275" y="4431125"/>
              <a:ext cx="8175" cy="22900"/>
            </a:xfrm>
            <a:custGeom>
              <a:avLst/>
              <a:gdLst/>
              <a:ahLst/>
              <a:cxnLst/>
              <a:rect l="l" t="t" r="r" b="b"/>
              <a:pathLst>
                <a:path w="327" h="916" extrusionOk="0">
                  <a:moveTo>
                    <a:pt x="218" y="1"/>
                  </a:moveTo>
                  <a:lnTo>
                    <a:pt x="32" y="94"/>
                  </a:lnTo>
                  <a:cubicBezTo>
                    <a:pt x="16" y="94"/>
                    <a:pt x="1" y="140"/>
                    <a:pt x="1" y="156"/>
                  </a:cubicBezTo>
                  <a:cubicBezTo>
                    <a:pt x="1" y="187"/>
                    <a:pt x="32" y="233"/>
                    <a:pt x="78" y="233"/>
                  </a:cubicBezTo>
                  <a:cubicBezTo>
                    <a:pt x="94" y="233"/>
                    <a:pt x="94" y="218"/>
                    <a:pt x="109" y="218"/>
                  </a:cubicBezTo>
                  <a:lnTo>
                    <a:pt x="171" y="171"/>
                  </a:lnTo>
                  <a:lnTo>
                    <a:pt x="171" y="838"/>
                  </a:lnTo>
                  <a:cubicBezTo>
                    <a:pt x="171" y="869"/>
                    <a:pt x="218" y="916"/>
                    <a:pt x="249" y="916"/>
                  </a:cubicBezTo>
                  <a:cubicBezTo>
                    <a:pt x="296" y="916"/>
                    <a:pt x="327" y="869"/>
                    <a:pt x="327" y="838"/>
                  </a:cubicBezTo>
                  <a:lnTo>
                    <a:pt x="327" y="32"/>
                  </a:lnTo>
                  <a:lnTo>
                    <a:pt x="249" y="16"/>
                  </a:lnTo>
                  <a:lnTo>
                    <a:pt x="2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3552325" y="4429950"/>
              <a:ext cx="16325" cy="24075"/>
            </a:xfrm>
            <a:custGeom>
              <a:avLst/>
              <a:gdLst/>
              <a:ahLst/>
              <a:cxnLst/>
              <a:rect l="l" t="t" r="r" b="b"/>
              <a:pathLst>
                <a:path w="653" h="963" extrusionOk="0">
                  <a:moveTo>
                    <a:pt x="321" y="1"/>
                  </a:moveTo>
                  <a:cubicBezTo>
                    <a:pt x="243" y="1"/>
                    <a:pt x="168" y="28"/>
                    <a:pt x="109" y="79"/>
                  </a:cubicBezTo>
                  <a:lnTo>
                    <a:pt x="63" y="125"/>
                  </a:lnTo>
                  <a:cubicBezTo>
                    <a:pt x="32" y="141"/>
                    <a:pt x="32" y="203"/>
                    <a:pt x="63" y="218"/>
                  </a:cubicBezTo>
                  <a:cubicBezTo>
                    <a:pt x="69" y="237"/>
                    <a:pt x="82" y="243"/>
                    <a:pt x="97" y="243"/>
                  </a:cubicBezTo>
                  <a:cubicBezTo>
                    <a:pt x="120" y="243"/>
                    <a:pt x="147" y="228"/>
                    <a:pt x="156" y="218"/>
                  </a:cubicBezTo>
                  <a:lnTo>
                    <a:pt x="203" y="187"/>
                  </a:lnTo>
                  <a:cubicBezTo>
                    <a:pt x="234" y="156"/>
                    <a:pt x="280" y="141"/>
                    <a:pt x="311" y="141"/>
                  </a:cubicBezTo>
                  <a:cubicBezTo>
                    <a:pt x="373" y="141"/>
                    <a:pt x="420" y="156"/>
                    <a:pt x="451" y="203"/>
                  </a:cubicBezTo>
                  <a:cubicBezTo>
                    <a:pt x="466" y="234"/>
                    <a:pt x="497" y="280"/>
                    <a:pt x="497" y="311"/>
                  </a:cubicBezTo>
                  <a:cubicBezTo>
                    <a:pt x="497" y="373"/>
                    <a:pt x="466" y="420"/>
                    <a:pt x="435" y="451"/>
                  </a:cubicBezTo>
                  <a:lnTo>
                    <a:pt x="32" y="823"/>
                  </a:lnTo>
                  <a:cubicBezTo>
                    <a:pt x="1" y="839"/>
                    <a:pt x="1" y="854"/>
                    <a:pt x="1" y="885"/>
                  </a:cubicBezTo>
                  <a:cubicBezTo>
                    <a:pt x="1" y="916"/>
                    <a:pt x="47" y="963"/>
                    <a:pt x="78" y="963"/>
                  </a:cubicBezTo>
                  <a:lnTo>
                    <a:pt x="575" y="963"/>
                  </a:lnTo>
                  <a:cubicBezTo>
                    <a:pt x="606" y="963"/>
                    <a:pt x="652" y="916"/>
                    <a:pt x="652" y="885"/>
                  </a:cubicBezTo>
                  <a:cubicBezTo>
                    <a:pt x="652" y="839"/>
                    <a:pt x="606" y="823"/>
                    <a:pt x="575" y="777"/>
                  </a:cubicBezTo>
                  <a:lnTo>
                    <a:pt x="280" y="777"/>
                  </a:lnTo>
                  <a:lnTo>
                    <a:pt x="528" y="544"/>
                  </a:lnTo>
                  <a:cubicBezTo>
                    <a:pt x="606" y="497"/>
                    <a:pt x="652" y="420"/>
                    <a:pt x="652" y="311"/>
                  </a:cubicBezTo>
                  <a:cubicBezTo>
                    <a:pt x="652" y="234"/>
                    <a:pt x="621" y="156"/>
                    <a:pt x="575" y="110"/>
                  </a:cubicBezTo>
                  <a:cubicBezTo>
                    <a:pt x="501" y="36"/>
                    <a:pt x="409"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3833450" y="4429975"/>
              <a:ext cx="15525" cy="23275"/>
            </a:xfrm>
            <a:custGeom>
              <a:avLst/>
              <a:gdLst/>
              <a:ahLst/>
              <a:cxnLst/>
              <a:rect l="l" t="t" r="r" b="b"/>
              <a:pathLst>
                <a:path w="621" h="931" extrusionOk="0">
                  <a:moveTo>
                    <a:pt x="140" y="0"/>
                  </a:moveTo>
                  <a:cubicBezTo>
                    <a:pt x="109" y="0"/>
                    <a:pt x="78" y="47"/>
                    <a:pt x="78" y="78"/>
                  </a:cubicBezTo>
                  <a:cubicBezTo>
                    <a:pt x="78" y="124"/>
                    <a:pt x="124" y="140"/>
                    <a:pt x="155" y="140"/>
                  </a:cubicBezTo>
                  <a:lnTo>
                    <a:pt x="373" y="140"/>
                  </a:lnTo>
                  <a:lnTo>
                    <a:pt x="233" y="279"/>
                  </a:lnTo>
                  <a:cubicBezTo>
                    <a:pt x="202" y="310"/>
                    <a:pt x="202" y="372"/>
                    <a:pt x="233" y="388"/>
                  </a:cubicBezTo>
                  <a:cubicBezTo>
                    <a:pt x="264" y="419"/>
                    <a:pt x="280" y="419"/>
                    <a:pt x="295" y="419"/>
                  </a:cubicBezTo>
                  <a:cubicBezTo>
                    <a:pt x="357" y="419"/>
                    <a:pt x="388" y="434"/>
                    <a:pt x="435" y="465"/>
                  </a:cubicBezTo>
                  <a:cubicBezTo>
                    <a:pt x="466" y="512"/>
                    <a:pt x="497" y="574"/>
                    <a:pt x="497" y="605"/>
                  </a:cubicBezTo>
                  <a:cubicBezTo>
                    <a:pt x="497" y="652"/>
                    <a:pt x="466" y="683"/>
                    <a:pt x="435" y="729"/>
                  </a:cubicBezTo>
                  <a:cubicBezTo>
                    <a:pt x="388" y="760"/>
                    <a:pt x="342" y="776"/>
                    <a:pt x="295" y="776"/>
                  </a:cubicBezTo>
                  <a:cubicBezTo>
                    <a:pt x="233" y="776"/>
                    <a:pt x="202" y="760"/>
                    <a:pt x="155" y="729"/>
                  </a:cubicBezTo>
                  <a:cubicBezTo>
                    <a:pt x="140" y="706"/>
                    <a:pt x="121" y="694"/>
                    <a:pt x="101" y="694"/>
                  </a:cubicBezTo>
                  <a:cubicBezTo>
                    <a:pt x="82" y="694"/>
                    <a:pt x="62" y="706"/>
                    <a:pt x="47" y="729"/>
                  </a:cubicBezTo>
                  <a:cubicBezTo>
                    <a:pt x="0" y="760"/>
                    <a:pt x="0" y="807"/>
                    <a:pt x="47" y="838"/>
                  </a:cubicBezTo>
                  <a:cubicBezTo>
                    <a:pt x="109" y="900"/>
                    <a:pt x="202" y="931"/>
                    <a:pt x="280" y="931"/>
                  </a:cubicBezTo>
                  <a:cubicBezTo>
                    <a:pt x="466" y="931"/>
                    <a:pt x="621" y="807"/>
                    <a:pt x="621" y="605"/>
                  </a:cubicBezTo>
                  <a:cubicBezTo>
                    <a:pt x="621" y="527"/>
                    <a:pt x="590" y="434"/>
                    <a:pt x="528" y="372"/>
                  </a:cubicBezTo>
                  <a:cubicBezTo>
                    <a:pt x="481" y="357"/>
                    <a:pt x="466" y="341"/>
                    <a:pt x="419" y="310"/>
                  </a:cubicBezTo>
                  <a:lnTo>
                    <a:pt x="590" y="140"/>
                  </a:lnTo>
                  <a:cubicBezTo>
                    <a:pt x="605" y="140"/>
                    <a:pt x="605" y="124"/>
                    <a:pt x="605" y="124"/>
                  </a:cubicBezTo>
                  <a:cubicBezTo>
                    <a:pt x="621" y="109"/>
                    <a:pt x="621" y="109"/>
                    <a:pt x="621" y="78"/>
                  </a:cubicBezTo>
                  <a:cubicBezTo>
                    <a:pt x="621" y="47"/>
                    <a:pt x="590" y="0"/>
                    <a:pt x="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3305725" y="4462925"/>
              <a:ext cx="12825" cy="7775"/>
            </a:xfrm>
            <a:custGeom>
              <a:avLst/>
              <a:gdLst/>
              <a:ahLst/>
              <a:cxnLst/>
              <a:rect l="l" t="t" r="r" b="b"/>
              <a:pathLst>
                <a:path w="513" h="311" extrusionOk="0">
                  <a:moveTo>
                    <a:pt x="1" y="0"/>
                  </a:moveTo>
                  <a:lnTo>
                    <a:pt x="249"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3555050" y="4462925"/>
              <a:ext cx="12425" cy="7775"/>
            </a:xfrm>
            <a:custGeom>
              <a:avLst/>
              <a:gdLst/>
              <a:ahLst/>
              <a:cxnLst/>
              <a:rect l="l" t="t" r="r" b="b"/>
              <a:pathLst>
                <a:path w="497" h="311" extrusionOk="0">
                  <a:moveTo>
                    <a:pt x="0" y="0"/>
                  </a:moveTo>
                  <a:lnTo>
                    <a:pt x="249" y="311"/>
                  </a:lnTo>
                  <a:lnTo>
                    <a:pt x="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3835375" y="4462925"/>
              <a:ext cx="12825" cy="7775"/>
            </a:xfrm>
            <a:custGeom>
              <a:avLst/>
              <a:gdLst/>
              <a:ahLst/>
              <a:cxnLst/>
              <a:rect l="l" t="t" r="r" b="b"/>
              <a:pathLst>
                <a:path w="513" h="311" extrusionOk="0">
                  <a:moveTo>
                    <a:pt x="1" y="0"/>
                  </a:moveTo>
                  <a:lnTo>
                    <a:pt x="265"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3677575" y="4755275"/>
              <a:ext cx="46550" cy="26775"/>
            </a:xfrm>
            <a:custGeom>
              <a:avLst/>
              <a:gdLst/>
              <a:ahLst/>
              <a:cxnLst/>
              <a:rect l="l" t="t" r="r" b="b"/>
              <a:pathLst>
                <a:path w="1862" h="1071" extrusionOk="0">
                  <a:moveTo>
                    <a:pt x="0" y="1"/>
                  </a:moveTo>
                  <a:lnTo>
                    <a:pt x="0"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829950"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3828800" y="4753725"/>
              <a:ext cx="48875" cy="29875"/>
            </a:xfrm>
            <a:custGeom>
              <a:avLst/>
              <a:gdLst/>
              <a:ahLst/>
              <a:cxnLst/>
              <a:rect l="l" t="t" r="r" b="b"/>
              <a:pathLst>
                <a:path w="1955" h="1195" extrusionOk="0">
                  <a:moveTo>
                    <a:pt x="1861" y="125"/>
                  </a:moveTo>
                  <a:lnTo>
                    <a:pt x="1861" y="1071"/>
                  </a:lnTo>
                  <a:lnTo>
                    <a:pt x="109" y="1071"/>
                  </a:lnTo>
                  <a:lnTo>
                    <a:pt x="109" y="125"/>
                  </a:lnTo>
                  <a:close/>
                  <a:moveTo>
                    <a:pt x="0" y="1"/>
                  </a:moveTo>
                  <a:lnTo>
                    <a:pt x="0" y="1195"/>
                  </a:lnTo>
                  <a:lnTo>
                    <a:pt x="1954" y="1195"/>
                  </a:lnTo>
                  <a:lnTo>
                    <a:pt x="1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3737675" y="4756825"/>
              <a:ext cx="50825" cy="2750"/>
            </a:xfrm>
            <a:custGeom>
              <a:avLst/>
              <a:gdLst/>
              <a:ahLst/>
              <a:cxnLst/>
              <a:rect l="l" t="t" r="r" b="b"/>
              <a:pathLst>
                <a:path w="2033" h="110" extrusionOk="0">
                  <a:moveTo>
                    <a:pt x="0" y="1"/>
                  </a:moveTo>
                  <a:lnTo>
                    <a:pt x="0" y="109"/>
                  </a:lnTo>
                  <a:lnTo>
                    <a:pt x="2032" y="109"/>
                  </a:lnTo>
                  <a:lnTo>
                    <a:pt x="2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3737675" y="4766125"/>
              <a:ext cx="32200" cy="2750"/>
            </a:xfrm>
            <a:custGeom>
              <a:avLst/>
              <a:gdLst/>
              <a:ahLst/>
              <a:cxnLst/>
              <a:rect l="l" t="t" r="r" b="b"/>
              <a:pathLst>
                <a:path w="1288" h="110" extrusionOk="0">
                  <a:moveTo>
                    <a:pt x="0" y="1"/>
                  </a:moveTo>
                  <a:lnTo>
                    <a:pt x="0" y="110"/>
                  </a:lnTo>
                  <a:lnTo>
                    <a:pt x="1288" y="110"/>
                  </a:lnTo>
                  <a:lnTo>
                    <a:pt x="1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3889675" y="4756825"/>
              <a:ext cx="51200" cy="2750"/>
            </a:xfrm>
            <a:custGeom>
              <a:avLst/>
              <a:gdLst/>
              <a:ahLst/>
              <a:cxnLst/>
              <a:rect l="l" t="t" r="r" b="b"/>
              <a:pathLst>
                <a:path w="2048" h="110" extrusionOk="0">
                  <a:moveTo>
                    <a:pt x="0" y="1"/>
                  </a:moveTo>
                  <a:lnTo>
                    <a:pt x="0" y="109"/>
                  </a:lnTo>
                  <a:lnTo>
                    <a:pt x="2047" y="109"/>
                  </a:lnTo>
                  <a:lnTo>
                    <a:pt x="2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3889675" y="4766125"/>
              <a:ext cx="25225" cy="2750"/>
            </a:xfrm>
            <a:custGeom>
              <a:avLst/>
              <a:gdLst/>
              <a:ahLst/>
              <a:cxnLst/>
              <a:rect l="l" t="t" r="r" b="b"/>
              <a:pathLst>
                <a:path w="1009" h="110" extrusionOk="0">
                  <a:moveTo>
                    <a:pt x="0" y="1"/>
                  </a:moveTo>
                  <a:lnTo>
                    <a:pt x="0" y="110"/>
                  </a:lnTo>
                  <a:lnTo>
                    <a:pt x="1008" y="110"/>
                  </a:lnTo>
                  <a:lnTo>
                    <a:pt x="10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4041650" y="4756825"/>
              <a:ext cx="25250" cy="2750"/>
            </a:xfrm>
            <a:custGeom>
              <a:avLst/>
              <a:gdLst/>
              <a:ahLst/>
              <a:cxnLst/>
              <a:rect l="l" t="t" r="r" b="b"/>
              <a:pathLst>
                <a:path w="1010" h="110" extrusionOk="0">
                  <a:moveTo>
                    <a:pt x="1" y="1"/>
                  </a:moveTo>
                  <a:lnTo>
                    <a:pt x="1" y="109"/>
                  </a:lnTo>
                  <a:lnTo>
                    <a:pt x="1009" y="109"/>
                  </a:lnTo>
                  <a:lnTo>
                    <a:pt x="1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041650" y="4766125"/>
              <a:ext cx="39975" cy="2750"/>
            </a:xfrm>
            <a:custGeom>
              <a:avLst/>
              <a:gdLst/>
              <a:ahLst/>
              <a:cxnLst/>
              <a:rect l="l" t="t" r="r" b="b"/>
              <a:pathLst>
                <a:path w="1599" h="110" extrusionOk="0">
                  <a:moveTo>
                    <a:pt x="1" y="1"/>
                  </a:moveTo>
                  <a:lnTo>
                    <a:pt x="1" y="110"/>
                  </a:lnTo>
                  <a:lnTo>
                    <a:pt x="1598" y="110"/>
                  </a:lnTo>
                  <a:lnTo>
                    <a:pt x="1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4193275" y="4756825"/>
              <a:ext cx="36475" cy="2750"/>
            </a:xfrm>
            <a:custGeom>
              <a:avLst/>
              <a:gdLst/>
              <a:ahLst/>
              <a:cxnLst/>
              <a:rect l="l" t="t" r="r" b="b"/>
              <a:pathLst>
                <a:path w="1459" h="110" extrusionOk="0">
                  <a:moveTo>
                    <a:pt x="0" y="1"/>
                  </a:moveTo>
                  <a:lnTo>
                    <a:pt x="0" y="109"/>
                  </a:lnTo>
                  <a:lnTo>
                    <a:pt x="1458" y="109"/>
                  </a:lnTo>
                  <a:lnTo>
                    <a:pt x="1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4193275" y="4766125"/>
              <a:ext cx="50800" cy="2750"/>
            </a:xfrm>
            <a:custGeom>
              <a:avLst/>
              <a:gdLst/>
              <a:ahLst/>
              <a:cxnLst/>
              <a:rect l="l" t="t" r="r" b="b"/>
              <a:pathLst>
                <a:path w="2032" h="110" extrusionOk="0">
                  <a:moveTo>
                    <a:pt x="0" y="1"/>
                  </a:moveTo>
                  <a:lnTo>
                    <a:pt x="0" y="110"/>
                  </a:lnTo>
                  <a:lnTo>
                    <a:pt x="2032" y="110"/>
                  </a:lnTo>
                  <a:lnTo>
                    <a:pt x="20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35775" y="4177925"/>
              <a:ext cx="263300" cy="216400"/>
            </a:xfrm>
            <a:custGeom>
              <a:avLst/>
              <a:gdLst/>
              <a:ahLst/>
              <a:cxnLst/>
              <a:rect l="l" t="t" r="r" b="b"/>
              <a:pathLst>
                <a:path w="10532" h="8656" extrusionOk="0">
                  <a:moveTo>
                    <a:pt x="0" y="1"/>
                  </a:moveTo>
                  <a:lnTo>
                    <a:pt x="0" y="8655"/>
                  </a:lnTo>
                  <a:lnTo>
                    <a:pt x="10531" y="8655"/>
                  </a:lnTo>
                  <a:lnTo>
                    <a:pt x="1053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835375" y="4177925"/>
              <a:ext cx="265250" cy="217175"/>
            </a:xfrm>
            <a:custGeom>
              <a:avLst/>
              <a:gdLst/>
              <a:ahLst/>
              <a:cxnLst/>
              <a:rect l="l" t="t" r="r" b="b"/>
              <a:pathLst>
                <a:path w="10610" h="8687" extrusionOk="0">
                  <a:moveTo>
                    <a:pt x="47" y="1"/>
                  </a:moveTo>
                  <a:lnTo>
                    <a:pt x="1" y="8686"/>
                  </a:lnTo>
                  <a:lnTo>
                    <a:pt x="10609" y="8686"/>
                  </a:lnTo>
                  <a:lnTo>
                    <a:pt x="10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3835775" y="4177925"/>
              <a:ext cx="263300" cy="19025"/>
            </a:xfrm>
            <a:custGeom>
              <a:avLst/>
              <a:gdLst/>
              <a:ahLst/>
              <a:cxnLst/>
              <a:rect l="l" t="t" r="r" b="b"/>
              <a:pathLst>
                <a:path w="10532" h="761" extrusionOk="0">
                  <a:moveTo>
                    <a:pt x="0" y="1"/>
                  </a:moveTo>
                  <a:lnTo>
                    <a:pt x="0" y="761"/>
                  </a:lnTo>
                  <a:lnTo>
                    <a:pt x="10531" y="761"/>
                  </a:lnTo>
                  <a:lnTo>
                    <a:pt x="105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844300" y="4182975"/>
              <a:ext cx="9725" cy="9725"/>
            </a:xfrm>
            <a:custGeom>
              <a:avLst/>
              <a:gdLst/>
              <a:ahLst/>
              <a:cxnLst/>
              <a:rect l="l" t="t" r="r" b="b"/>
              <a:pathLst>
                <a:path w="389" h="389" extrusionOk="0">
                  <a:moveTo>
                    <a:pt x="187" y="1"/>
                  </a:moveTo>
                  <a:cubicBezTo>
                    <a:pt x="78" y="1"/>
                    <a:pt x="1" y="94"/>
                    <a:pt x="1" y="187"/>
                  </a:cubicBezTo>
                  <a:cubicBezTo>
                    <a:pt x="1" y="311"/>
                    <a:pt x="94" y="388"/>
                    <a:pt x="187" y="388"/>
                  </a:cubicBezTo>
                  <a:cubicBezTo>
                    <a:pt x="311" y="388"/>
                    <a:pt x="388" y="295"/>
                    <a:pt x="388" y="187"/>
                  </a:cubicBezTo>
                  <a:cubicBezTo>
                    <a:pt x="388" y="78"/>
                    <a:pt x="311" y="1"/>
                    <a:pt x="1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63700" y="4182975"/>
              <a:ext cx="9700" cy="9725"/>
            </a:xfrm>
            <a:custGeom>
              <a:avLst/>
              <a:gdLst/>
              <a:ahLst/>
              <a:cxnLst/>
              <a:rect l="l" t="t" r="r" b="b"/>
              <a:pathLst>
                <a:path w="388" h="389" extrusionOk="0">
                  <a:moveTo>
                    <a:pt x="186" y="1"/>
                  </a:moveTo>
                  <a:cubicBezTo>
                    <a:pt x="78" y="1"/>
                    <a:pt x="0" y="94"/>
                    <a:pt x="0" y="187"/>
                  </a:cubicBezTo>
                  <a:cubicBezTo>
                    <a:pt x="0" y="311"/>
                    <a:pt x="93" y="388"/>
                    <a:pt x="186" y="388"/>
                  </a:cubicBezTo>
                  <a:cubicBezTo>
                    <a:pt x="310" y="388"/>
                    <a:pt x="388" y="295"/>
                    <a:pt x="388" y="187"/>
                  </a:cubicBezTo>
                  <a:cubicBezTo>
                    <a:pt x="388" y="78"/>
                    <a:pt x="310"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883475" y="4182975"/>
              <a:ext cx="9700" cy="9725"/>
            </a:xfrm>
            <a:custGeom>
              <a:avLst/>
              <a:gdLst/>
              <a:ahLst/>
              <a:cxnLst/>
              <a:rect l="l" t="t" r="r" b="b"/>
              <a:pathLst>
                <a:path w="388" h="389" extrusionOk="0">
                  <a:moveTo>
                    <a:pt x="202" y="1"/>
                  </a:moveTo>
                  <a:cubicBezTo>
                    <a:pt x="78" y="1"/>
                    <a:pt x="0" y="94"/>
                    <a:pt x="0" y="187"/>
                  </a:cubicBezTo>
                  <a:cubicBezTo>
                    <a:pt x="0" y="311"/>
                    <a:pt x="93" y="388"/>
                    <a:pt x="202" y="388"/>
                  </a:cubicBezTo>
                  <a:cubicBezTo>
                    <a:pt x="310" y="388"/>
                    <a:pt x="388" y="295"/>
                    <a:pt x="388" y="187"/>
                  </a:cubicBezTo>
                  <a:cubicBezTo>
                    <a:pt x="388"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3856325" y="423455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3874150" y="4234550"/>
              <a:ext cx="117125" cy="3900"/>
            </a:xfrm>
            <a:custGeom>
              <a:avLst/>
              <a:gdLst/>
              <a:ahLst/>
              <a:cxnLst/>
              <a:rect l="l" t="t" r="r" b="b"/>
              <a:pathLst>
                <a:path w="4685" h="156" extrusionOk="0">
                  <a:moveTo>
                    <a:pt x="1" y="0"/>
                  </a:moveTo>
                  <a:lnTo>
                    <a:pt x="1" y="155"/>
                  </a:lnTo>
                  <a:lnTo>
                    <a:pt x="4685" y="155"/>
                  </a:lnTo>
                  <a:lnTo>
                    <a:pt x="4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3997450" y="4234550"/>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4041650" y="42845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4020725" y="423455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3866400" y="4245025"/>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3883850" y="4245025"/>
              <a:ext cx="76800" cy="3900"/>
            </a:xfrm>
            <a:custGeom>
              <a:avLst/>
              <a:gdLst/>
              <a:ahLst/>
              <a:cxnLst/>
              <a:rect l="l" t="t" r="r" b="b"/>
              <a:pathLst>
                <a:path w="3072" h="156" extrusionOk="0">
                  <a:moveTo>
                    <a:pt x="1" y="0"/>
                  </a:moveTo>
                  <a:lnTo>
                    <a:pt x="1" y="155"/>
                  </a:lnTo>
                  <a:lnTo>
                    <a:pt x="3071" y="155"/>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3992025" y="4284575"/>
              <a:ext cx="45000" cy="3900"/>
            </a:xfrm>
            <a:custGeom>
              <a:avLst/>
              <a:gdLst/>
              <a:ahLst/>
              <a:cxnLst/>
              <a:rect l="l" t="t" r="r" b="b"/>
              <a:pathLst>
                <a:path w="1800" h="156" extrusionOk="0">
                  <a:moveTo>
                    <a:pt x="1" y="0"/>
                  </a:moveTo>
                  <a:lnTo>
                    <a:pt x="1" y="155"/>
                  </a:lnTo>
                  <a:lnTo>
                    <a:pt x="1800" y="155"/>
                  </a:lnTo>
                  <a:lnTo>
                    <a:pt x="18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3874150" y="4274875"/>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3883850" y="425510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4009875" y="4264800"/>
              <a:ext cx="19400" cy="3900"/>
            </a:xfrm>
            <a:custGeom>
              <a:avLst/>
              <a:gdLst/>
              <a:ahLst/>
              <a:cxnLst/>
              <a:rect l="l" t="t" r="r" b="b"/>
              <a:pathLst>
                <a:path w="776" h="156" extrusionOk="0">
                  <a:moveTo>
                    <a:pt x="0" y="0"/>
                  </a:moveTo>
                  <a:lnTo>
                    <a:pt x="0"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3941250" y="425510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874150" y="4284575"/>
              <a:ext cx="98125" cy="3900"/>
            </a:xfrm>
            <a:custGeom>
              <a:avLst/>
              <a:gdLst/>
              <a:ahLst/>
              <a:cxnLst/>
              <a:rect l="l" t="t" r="r" b="b"/>
              <a:pathLst>
                <a:path w="3925" h="156" extrusionOk="0">
                  <a:moveTo>
                    <a:pt x="1" y="0"/>
                  </a:moveTo>
                  <a:lnTo>
                    <a:pt x="1" y="155"/>
                  </a:lnTo>
                  <a:lnTo>
                    <a:pt x="3925" y="155"/>
                  </a:lnTo>
                  <a:lnTo>
                    <a:pt x="39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018775" y="4245025"/>
              <a:ext cx="52775" cy="3900"/>
            </a:xfrm>
            <a:custGeom>
              <a:avLst/>
              <a:gdLst/>
              <a:ahLst/>
              <a:cxnLst/>
              <a:rect l="l" t="t" r="r" b="b"/>
              <a:pathLst>
                <a:path w="2111" h="156" extrusionOk="0">
                  <a:moveTo>
                    <a:pt x="1" y="0"/>
                  </a:moveTo>
                  <a:lnTo>
                    <a:pt x="1" y="155"/>
                  </a:lnTo>
                  <a:lnTo>
                    <a:pt x="2110" y="155"/>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965275" y="4245025"/>
              <a:ext cx="49275" cy="3900"/>
            </a:xfrm>
            <a:custGeom>
              <a:avLst/>
              <a:gdLst/>
              <a:ahLst/>
              <a:cxnLst/>
              <a:rect l="l" t="t" r="r" b="b"/>
              <a:pathLst>
                <a:path w="1971" h="156" extrusionOk="0">
                  <a:moveTo>
                    <a:pt x="1" y="0"/>
                  </a:moveTo>
                  <a:lnTo>
                    <a:pt x="1" y="155"/>
                  </a:lnTo>
                  <a:lnTo>
                    <a:pt x="1970" y="155"/>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4026925" y="425510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3866400" y="425510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3856325" y="42648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3874150" y="4264800"/>
              <a:ext cx="60125" cy="3900"/>
            </a:xfrm>
            <a:custGeom>
              <a:avLst/>
              <a:gdLst/>
              <a:ahLst/>
              <a:cxnLst/>
              <a:rect l="l" t="t" r="r" b="b"/>
              <a:pathLst>
                <a:path w="2405" h="156" extrusionOk="0">
                  <a:moveTo>
                    <a:pt x="1" y="0"/>
                  </a:moveTo>
                  <a:lnTo>
                    <a:pt x="1" y="155"/>
                  </a:lnTo>
                  <a:lnTo>
                    <a:pt x="2405" y="155"/>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3883850" y="4295025"/>
              <a:ext cx="60125" cy="3900"/>
            </a:xfrm>
            <a:custGeom>
              <a:avLst/>
              <a:gdLst/>
              <a:ahLst/>
              <a:cxnLst/>
              <a:rect l="l" t="t" r="r" b="b"/>
              <a:pathLst>
                <a:path w="2405" h="156" extrusionOk="0">
                  <a:moveTo>
                    <a:pt x="1" y="1"/>
                  </a:moveTo>
                  <a:lnTo>
                    <a:pt x="1" y="156"/>
                  </a:lnTo>
                  <a:lnTo>
                    <a:pt x="2405" y="156"/>
                  </a:lnTo>
                  <a:lnTo>
                    <a:pt x="2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3996300" y="4304725"/>
              <a:ext cx="45775" cy="3900"/>
            </a:xfrm>
            <a:custGeom>
              <a:avLst/>
              <a:gdLst/>
              <a:ahLst/>
              <a:cxnLst/>
              <a:rect l="l" t="t" r="r" b="b"/>
              <a:pathLst>
                <a:path w="1831" h="156" extrusionOk="0">
                  <a:moveTo>
                    <a:pt x="0" y="1"/>
                  </a:moveTo>
                  <a:lnTo>
                    <a:pt x="0" y="156"/>
                  </a:lnTo>
                  <a:lnTo>
                    <a:pt x="1830" y="156"/>
                  </a:lnTo>
                  <a:lnTo>
                    <a:pt x="18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3949000" y="4295025"/>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3938125" y="4304725"/>
              <a:ext cx="52375" cy="3900"/>
            </a:xfrm>
            <a:custGeom>
              <a:avLst/>
              <a:gdLst/>
              <a:ahLst/>
              <a:cxnLst/>
              <a:rect l="l" t="t" r="r" b="b"/>
              <a:pathLst>
                <a:path w="2095" h="156" extrusionOk="0">
                  <a:moveTo>
                    <a:pt x="1" y="1"/>
                  </a:moveTo>
                  <a:lnTo>
                    <a:pt x="1" y="156"/>
                  </a:lnTo>
                  <a:lnTo>
                    <a:pt x="2095" y="156"/>
                  </a:lnTo>
                  <a:lnTo>
                    <a:pt x="20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3905950" y="4304725"/>
              <a:ext cx="28325" cy="3900"/>
            </a:xfrm>
            <a:custGeom>
              <a:avLst/>
              <a:gdLst/>
              <a:ahLst/>
              <a:cxnLst/>
              <a:rect l="l" t="t" r="r" b="b"/>
              <a:pathLst>
                <a:path w="1133" h="156" extrusionOk="0">
                  <a:moveTo>
                    <a:pt x="1" y="1"/>
                  </a:moveTo>
                  <a:lnTo>
                    <a:pt x="1" y="156"/>
                  </a:lnTo>
                  <a:lnTo>
                    <a:pt x="1133" y="156"/>
                  </a:lnTo>
                  <a:lnTo>
                    <a:pt x="1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3883850" y="4304725"/>
              <a:ext cx="17475" cy="3900"/>
            </a:xfrm>
            <a:custGeom>
              <a:avLst/>
              <a:gdLst/>
              <a:ahLst/>
              <a:cxnLst/>
              <a:rect l="l" t="t" r="r" b="b"/>
              <a:pathLst>
                <a:path w="699" h="156" extrusionOk="0">
                  <a:moveTo>
                    <a:pt x="1" y="1"/>
                  </a:moveTo>
                  <a:lnTo>
                    <a:pt x="1" y="156"/>
                  </a:lnTo>
                  <a:lnTo>
                    <a:pt x="699" y="156"/>
                  </a:lnTo>
                  <a:lnTo>
                    <a:pt x="6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3951325" y="42748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4020725" y="4274875"/>
              <a:ext cx="41125" cy="3900"/>
            </a:xfrm>
            <a:custGeom>
              <a:avLst/>
              <a:gdLst/>
              <a:ahLst/>
              <a:cxnLst/>
              <a:rect l="l" t="t" r="r" b="b"/>
              <a:pathLst>
                <a:path w="1645" h="156" extrusionOk="0">
                  <a:moveTo>
                    <a:pt x="0" y="0"/>
                  </a:moveTo>
                  <a:lnTo>
                    <a:pt x="0" y="155"/>
                  </a:lnTo>
                  <a:lnTo>
                    <a:pt x="1644" y="155"/>
                  </a:lnTo>
                  <a:lnTo>
                    <a:pt x="16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3940075" y="4264800"/>
              <a:ext cx="65175" cy="3900"/>
            </a:xfrm>
            <a:custGeom>
              <a:avLst/>
              <a:gdLst/>
              <a:ahLst/>
              <a:cxnLst/>
              <a:rect l="l" t="t" r="r" b="b"/>
              <a:pathLst>
                <a:path w="2607" h="156" extrusionOk="0">
                  <a:moveTo>
                    <a:pt x="0" y="0"/>
                  </a:moveTo>
                  <a:lnTo>
                    <a:pt x="0" y="155"/>
                  </a:lnTo>
                  <a:lnTo>
                    <a:pt x="2606" y="155"/>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3856325" y="4274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3856325" y="42845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3866400" y="42950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3866400" y="43047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3856325" y="4312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3874150" y="4312875"/>
              <a:ext cx="71375" cy="3900"/>
            </a:xfrm>
            <a:custGeom>
              <a:avLst/>
              <a:gdLst/>
              <a:ahLst/>
              <a:cxnLst/>
              <a:rect l="l" t="t" r="r" b="b"/>
              <a:pathLst>
                <a:path w="2855" h="156" extrusionOk="0">
                  <a:moveTo>
                    <a:pt x="1" y="0"/>
                  </a:moveTo>
                  <a:lnTo>
                    <a:pt x="1" y="155"/>
                  </a:lnTo>
                  <a:lnTo>
                    <a:pt x="2855" y="155"/>
                  </a:lnTo>
                  <a:lnTo>
                    <a:pt x="2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3866400" y="4322950"/>
              <a:ext cx="10100" cy="3900"/>
            </a:xfrm>
            <a:custGeom>
              <a:avLst/>
              <a:gdLst/>
              <a:ahLst/>
              <a:cxnLst/>
              <a:rect l="l" t="t" r="r" b="b"/>
              <a:pathLst>
                <a:path w="404" h="156" extrusionOk="0">
                  <a:moveTo>
                    <a:pt x="1" y="0"/>
                  </a:moveTo>
                  <a:lnTo>
                    <a:pt x="1" y="156"/>
                  </a:lnTo>
                  <a:lnTo>
                    <a:pt x="404" y="156"/>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3883850" y="4322950"/>
              <a:ext cx="76800" cy="3900"/>
            </a:xfrm>
            <a:custGeom>
              <a:avLst/>
              <a:gdLst/>
              <a:ahLst/>
              <a:cxnLst/>
              <a:rect l="l" t="t" r="r" b="b"/>
              <a:pathLst>
                <a:path w="3072" h="156" extrusionOk="0">
                  <a:moveTo>
                    <a:pt x="1" y="0"/>
                  </a:moveTo>
                  <a:lnTo>
                    <a:pt x="1" y="156"/>
                  </a:lnTo>
                  <a:lnTo>
                    <a:pt x="3071" y="156"/>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3874150" y="4353200"/>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883850" y="433265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941250" y="433265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874150" y="4362875"/>
              <a:ext cx="98125" cy="3925"/>
            </a:xfrm>
            <a:custGeom>
              <a:avLst/>
              <a:gdLst/>
              <a:ahLst/>
              <a:cxnLst/>
              <a:rect l="l" t="t" r="r" b="b"/>
              <a:pathLst>
                <a:path w="3925" h="157" extrusionOk="0">
                  <a:moveTo>
                    <a:pt x="1" y="1"/>
                  </a:moveTo>
                  <a:lnTo>
                    <a:pt x="1" y="156"/>
                  </a:lnTo>
                  <a:lnTo>
                    <a:pt x="3925" y="156"/>
                  </a:lnTo>
                  <a:lnTo>
                    <a:pt x="3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4018775" y="4322950"/>
              <a:ext cx="52775" cy="3900"/>
            </a:xfrm>
            <a:custGeom>
              <a:avLst/>
              <a:gdLst/>
              <a:ahLst/>
              <a:cxnLst/>
              <a:rect l="l" t="t" r="r" b="b"/>
              <a:pathLst>
                <a:path w="2111" h="156" extrusionOk="0">
                  <a:moveTo>
                    <a:pt x="1" y="0"/>
                  </a:moveTo>
                  <a:lnTo>
                    <a:pt x="1" y="156"/>
                  </a:lnTo>
                  <a:lnTo>
                    <a:pt x="2110" y="156"/>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965275" y="4322950"/>
              <a:ext cx="49275" cy="3900"/>
            </a:xfrm>
            <a:custGeom>
              <a:avLst/>
              <a:gdLst/>
              <a:ahLst/>
              <a:cxnLst/>
              <a:rect l="l" t="t" r="r" b="b"/>
              <a:pathLst>
                <a:path w="1971" h="156" extrusionOk="0">
                  <a:moveTo>
                    <a:pt x="1" y="0"/>
                  </a:moveTo>
                  <a:lnTo>
                    <a:pt x="1" y="156"/>
                  </a:lnTo>
                  <a:lnTo>
                    <a:pt x="1970" y="156"/>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4026925" y="433265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866400" y="433265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3856325" y="4342725"/>
              <a:ext cx="10100" cy="3900"/>
            </a:xfrm>
            <a:custGeom>
              <a:avLst/>
              <a:gdLst/>
              <a:ahLst/>
              <a:cxnLst/>
              <a:rect l="l" t="t" r="r" b="b"/>
              <a:pathLst>
                <a:path w="404" h="156" extrusionOk="0">
                  <a:moveTo>
                    <a:pt x="0" y="0"/>
                  </a:moveTo>
                  <a:lnTo>
                    <a:pt x="0" y="156"/>
                  </a:lnTo>
                  <a:lnTo>
                    <a:pt x="404" y="156"/>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3874150" y="4342725"/>
              <a:ext cx="60125" cy="3900"/>
            </a:xfrm>
            <a:custGeom>
              <a:avLst/>
              <a:gdLst/>
              <a:ahLst/>
              <a:cxnLst/>
              <a:rect l="l" t="t" r="r" b="b"/>
              <a:pathLst>
                <a:path w="2405" h="156" extrusionOk="0">
                  <a:moveTo>
                    <a:pt x="1" y="0"/>
                  </a:moveTo>
                  <a:lnTo>
                    <a:pt x="1" y="156"/>
                  </a:lnTo>
                  <a:lnTo>
                    <a:pt x="2405" y="156"/>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3951325" y="43532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940075" y="4342725"/>
              <a:ext cx="65175" cy="3900"/>
            </a:xfrm>
            <a:custGeom>
              <a:avLst/>
              <a:gdLst/>
              <a:ahLst/>
              <a:cxnLst/>
              <a:rect l="l" t="t" r="r" b="b"/>
              <a:pathLst>
                <a:path w="2607" h="156" extrusionOk="0">
                  <a:moveTo>
                    <a:pt x="0" y="0"/>
                  </a:moveTo>
                  <a:lnTo>
                    <a:pt x="0" y="156"/>
                  </a:lnTo>
                  <a:lnTo>
                    <a:pt x="2606" y="156"/>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3856325" y="43532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3857875" y="4217975"/>
              <a:ext cx="5850" cy="8450"/>
            </a:xfrm>
            <a:custGeom>
              <a:avLst/>
              <a:gdLst/>
              <a:ahLst/>
              <a:cxnLst/>
              <a:rect l="l" t="t" r="r" b="b"/>
              <a:pathLst>
                <a:path w="234" h="338" extrusionOk="0">
                  <a:moveTo>
                    <a:pt x="179" y="0"/>
                  </a:moveTo>
                  <a:cubicBezTo>
                    <a:pt x="171" y="0"/>
                    <a:pt x="163" y="4"/>
                    <a:pt x="156" y="12"/>
                  </a:cubicBezTo>
                  <a:lnTo>
                    <a:pt x="0" y="167"/>
                  </a:lnTo>
                  <a:lnTo>
                    <a:pt x="156" y="322"/>
                  </a:lnTo>
                  <a:cubicBezTo>
                    <a:pt x="156" y="338"/>
                    <a:pt x="171" y="338"/>
                    <a:pt x="171" y="338"/>
                  </a:cubicBezTo>
                  <a:lnTo>
                    <a:pt x="187" y="322"/>
                  </a:lnTo>
                  <a:cubicBezTo>
                    <a:pt x="218" y="322"/>
                    <a:pt x="218" y="307"/>
                    <a:pt x="187" y="291"/>
                  </a:cubicBezTo>
                  <a:lnTo>
                    <a:pt x="78" y="214"/>
                  </a:lnTo>
                  <a:lnTo>
                    <a:pt x="202" y="74"/>
                  </a:lnTo>
                  <a:cubicBezTo>
                    <a:pt x="233" y="58"/>
                    <a:pt x="233" y="27"/>
                    <a:pt x="202" y="12"/>
                  </a:cubicBezTo>
                  <a:cubicBezTo>
                    <a:pt x="194" y="4"/>
                    <a:pt x="187"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866025" y="4216700"/>
              <a:ext cx="5450" cy="9725"/>
            </a:xfrm>
            <a:custGeom>
              <a:avLst/>
              <a:gdLst/>
              <a:ahLst/>
              <a:cxnLst/>
              <a:rect l="l" t="t" r="r" b="b"/>
              <a:pathLst>
                <a:path w="218" h="389" extrusionOk="0">
                  <a:moveTo>
                    <a:pt x="202" y="1"/>
                  </a:moveTo>
                  <a:cubicBezTo>
                    <a:pt x="171" y="1"/>
                    <a:pt x="155" y="1"/>
                    <a:pt x="155" y="32"/>
                  </a:cubicBezTo>
                  <a:lnTo>
                    <a:pt x="16" y="358"/>
                  </a:lnTo>
                  <a:cubicBezTo>
                    <a:pt x="0" y="373"/>
                    <a:pt x="16" y="389"/>
                    <a:pt x="47" y="389"/>
                  </a:cubicBezTo>
                  <a:lnTo>
                    <a:pt x="62" y="389"/>
                  </a:lnTo>
                  <a:cubicBezTo>
                    <a:pt x="62" y="389"/>
                    <a:pt x="78" y="389"/>
                    <a:pt x="78" y="373"/>
                  </a:cubicBezTo>
                  <a:lnTo>
                    <a:pt x="217" y="47"/>
                  </a:lnTo>
                  <a:cubicBezTo>
                    <a:pt x="217" y="32"/>
                    <a:pt x="217"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873000" y="4216425"/>
              <a:ext cx="5450" cy="10000"/>
            </a:xfrm>
            <a:custGeom>
              <a:avLst/>
              <a:gdLst/>
              <a:ahLst/>
              <a:cxnLst/>
              <a:rect l="l" t="t" r="r" b="b"/>
              <a:pathLst>
                <a:path w="218" h="400" extrusionOk="0">
                  <a:moveTo>
                    <a:pt x="39" y="0"/>
                  </a:moveTo>
                  <a:cubicBezTo>
                    <a:pt x="31" y="0"/>
                    <a:pt x="24" y="4"/>
                    <a:pt x="16" y="12"/>
                  </a:cubicBezTo>
                  <a:cubicBezTo>
                    <a:pt x="0" y="27"/>
                    <a:pt x="0" y="58"/>
                    <a:pt x="16" y="74"/>
                  </a:cubicBezTo>
                  <a:lnTo>
                    <a:pt x="155" y="213"/>
                  </a:lnTo>
                  <a:lnTo>
                    <a:pt x="16" y="338"/>
                  </a:lnTo>
                  <a:cubicBezTo>
                    <a:pt x="0" y="338"/>
                    <a:pt x="0" y="369"/>
                    <a:pt x="16" y="384"/>
                  </a:cubicBezTo>
                  <a:cubicBezTo>
                    <a:pt x="16" y="400"/>
                    <a:pt x="31" y="400"/>
                    <a:pt x="31" y="400"/>
                  </a:cubicBezTo>
                  <a:lnTo>
                    <a:pt x="47" y="384"/>
                  </a:lnTo>
                  <a:lnTo>
                    <a:pt x="202" y="229"/>
                  </a:lnTo>
                  <a:cubicBezTo>
                    <a:pt x="202" y="213"/>
                    <a:pt x="202" y="213"/>
                    <a:pt x="217" y="182"/>
                  </a:cubicBezTo>
                  <a:lnTo>
                    <a:pt x="217" y="167"/>
                  </a:lnTo>
                  <a:lnTo>
                    <a:pt x="62" y="12"/>
                  </a:lnTo>
                  <a:cubicBezTo>
                    <a:pt x="55" y="4"/>
                    <a:pt x="47" y="0"/>
                    <a:pt x="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021100" y="4343500"/>
              <a:ext cx="319525" cy="216000"/>
            </a:xfrm>
            <a:custGeom>
              <a:avLst/>
              <a:gdLst/>
              <a:ahLst/>
              <a:cxnLst/>
              <a:rect l="l" t="t" r="r" b="b"/>
              <a:pathLst>
                <a:path w="12781" h="8640" extrusionOk="0">
                  <a:moveTo>
                    <a:pt x="1" y="0"/>
                  </a:moveTo>
                  <a:lnTo>
                    <a:pt x="1" y="8639"/>
                  </a:lnTo>
                  <a:lnTo>
                    <a:pt x="12781" y="8639"/>
                  </a:lnTo>
                  <a:lnTo>
                    <a:pt x="1278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020325" y="4343500"/>
              <a:ext cx="321075" cy="217150"/>
            </a:xfrm>
            <a:custGeom>
              <a:avLst/>
              <a:gdLst/>
              <a:ahLst/>
              <a:cxnLst/>
              <a:rect l="l" t="t" r="r" b="b"/>
              <a:pathLst>
                <a:path w="12843" h="8686" extrusionOk="0">
                  <a:moveTo>
                    <a:pt x="32" y="0"/>
                  </a:moveTo>
                  <a:lnTo>
                    <a:pt x="1" y="8686"/>
                  </a:lnTo>
                  <a:lnTo>
                    <a:pt x="12843" y="8686"/>
                  </a:lnTo>
                  <a:lnTo>
                    <a:pt x="12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021100" y="4343500"/>
              <a:ext cx="319525" cy="18625"/>
            </a:xfrm>
            <a:custGeom>
              <a:avLst/>
              <a:gdLst/>
              <a:ahLst/>
              <a:cxnLst/>
              <a:rect l="l" t="t" r="r" b="b"/>
              <a:pathLst>
                <a:path w="12781" h="745" extrusionOk="0">
                  <a:moveTo>
                    <a:pt x="1" y="0"/>
                  </a:moveTo>
                  <a:lnTo>
                    <a:pt x="1" y="745"/>
                  </a:lnTo>
                  <a:lnTo>
                    <a:pt x="12781" y="745"/>
                  </a:lnTo>
                  <a:lnTo>
                    <a:pt x="12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029250" y="4348150"/>
              <a:ext cx="9725" cy="9725"/>
            </a:xfrm>
            <a:custGeom>
              <a:avLst/>
              <a:gdLst/>
              <a:ahLst/>
              <a:cxnLst/>
              <a:rect l="l" t="t" r="r" b="b"/>
              <a:pathLst>
                <a:path w="389" h="389" extrusionOk="0">
                  <a:moveTo>
                    <a:pt x="202" y="1"/>
                  </a:moveTo>
                  <a:cubicBezTo>
                    <a:pt x="78" y="1"/>
                    <a:pt x="1" y="94"/>
                    <a:pt x="1" y="202"/>
                  </a:cubicBezTo>
                  <a:cubicBezTo>
                    <a:pt x="1" y="311"/>
                    <a:pt x="78" y="388"/>
                    <a:pt x="202" y="388"/>
                  </a:cubicBezTo>
                  <a:cubicBezTo>
                    <a:pt x="311" y="388"/>
                    <a:pt x="388" y="295"/>
                    <a:pt x="388" y="202"/>
                  </a:cubicBezTo>
                  <a:cubicBezTo>
                    <a:pt x="388" y="78"/>
                    <a:pt x="295"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4048650" y="4348150"/>
              <a:ext cx="9700" cy="9725"/>
            </a:xfrm>
            <a:custGeom>
              <a:avLst/>
              <a:gdLst/>
              <a:ahLst/>
              <a:cxnLst/>
              <a:rect l="l" t="t" r="r" b="b"/>
              <a:pathLst>
                <a:path w="388" h="389" extrusionOk="0">
                  <a:moveTo>
                    <a:pt x="202" y="1"/>
                  </a:moveTo>
                  <a:cubicBezTo>
                    <a:pt x="93" y="1"/>
                    <a:pt x="0" y="94"/>
                    <a:pt x="0" y="202"/>
                  </a:cubicBezTo>
                  <a:cubicBezTo>
                    <a:pt x="0" y="295"/>
                    <a:pt x="93" y="388"/>
                    <a:pt x="202" y="388"/>
                  </a:cubicBezTo>
                  <a:cubicBezTo>
                    <a:pt x="310" y="388"/>
                    <a:pt x="388" y="295"/>
                    <a:pt x="388" y="202"/>
                  </a:cubicBezTo>
                  <a:cubicBezTo>
                    <a:pt x="388" y="94"/>
                    <a:pt x="310"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068425" y="4348150"/>
              <a:ext cx="9700" cy="9725"/>
            </a:xfrm>
            <a:custGeom>
              <a:avLst/>
              <a:gdLst/>
              <a:ahLst/>
              <a:cxnLst/>
              <a:rect l="l" t="t" r="r" b="b"/>
              <a:pathLst>
                <a:path w="388" h="389" extrusionOk="0">
                  <a:moveTo>
                    <a:pt x="202" y="1"/>
                  </a:moveTo>
                  <a:cubicBezTo>
                    <a:pt x="78" y="1"/>
                    <a:pt x="0" y="94"/>
                    <a:pt x="0" y="202"/>
                  </a:cubicBezTo>
                  <a:cubicBezTo>
                    <a:pt x="0" y="311"/>
                    <a:pt x="109" y="388"/>
                    <a:pt x="202" y="388"/>
                  </a:cubicBezTo>
                  <a:cubicBezTo>
                    <a:pt x="326" y="388"/>
                    <a:pt x="388" y="295"/>
                    <a:pt x="388" y="202"/>
                  </a:cubicBezTo>
                  <a:cubicBezTo>
                    <a:pt x="372"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4041650" y="4400100"/>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4058725" y="4400100"/>
              <a:ext cx="60900" cy="3900"/>
            </a:xfrm>
            <a:custGeom>
              <a:avLst/>
              <a:gdLst/>
              <a:ahLst/>
              <a:cxnLst/>
              <a:rect l="l" t="t" r="r" b="b"/>
              <a:pathLst>
                <a:path w="2436" h="156" extrusionOk="0">
                  <a:moveTo>
                    <a:pt x="0" y="1"/>
                  </a:moveTo>
                  <a:lnTo>
                    <a:pt x="0" y="156"/>
                  </a:lnTo>
                  <a:lnTo>
                    <a:pt x="2435" y="156"/>
                  </a:lnTo>
                  <a:lnTo>
                    <a:pt x="24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268500" y="4400100"/>
              <a:ext cx="24825" cy="3900"/>
            </a:xfrm>
            <a:custGeom>
              <a:avLst/>
              <a:gdLst/>
              <a:ahLst/>
              <a:cxnLst/>
              <a:rect l="l" t="t" r="r" b="b"/>
              <a:pathLst>
                <a:path w="993" h="156" extrusionOk="0">
                  <a:moveTo>
                    <a:pt x="0" y="1"/>
                  </a:moveTo>
                  <a:lnTo>
                    <a:pt x="0" y="156"/>
                  </a:lnTo>
                  <a:lnTo>
                    <a:pt x="993" y="156"/>
                  </a:lnTo>
                  <a:lnTo>
                    <a:pt x="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4125800" y="4400100"/>
              <a:ext cx="19425" cy="3900"/>
            </a:xfrm>
            <a:custGeom>
              <a:avLst/>
              <a:gdLst/>
              <a:ahLst/>
              <a:cxnLst/>
              <a:rect l="l" t="t" r="r" b="b"/>
              <a:pathLst>
                <a:path w="777" h="156" extrusionOk="0">
                  <a:moveTo>
                    <a:pt x="1" y="1"/>
                  </a:moveTo>
                  <a:lnTo>
                    <a:pt x="1" y="156"/>
                  </a:lnTo>
                  <a:lnTo>
                    <a:pt x="776" y="156"/>
                  </a:lnTo>
                  <a:lnTo>
                    <a:pt x="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4188625" y="4400100"/>
              <a:ext cx="74850" cy="3900"/>
            </a:xfrm>
            <a:custGeom>
              <a:avLst/>
              <a:gdLst/>
              <a:ahLst/>
              <a:cxnLst/>
              <a:rect l="l" t="t" r="r" b="b"/>
              <a:pathLst>
                <a:path w="2994" h="156" extrusionOk="0">
                  <a:moveTo>
                    <a:pt x="0" y="1"/>
                  </a:moveTo>
                  <a:lnTo>
                    <a:pt x="0" y="156"/>
                  </a:lnTo>
                  <a:lnTo>
                    <a:pt x="2993" y="156"/>
                  </a:lnTo>
                  <a:lnTo>
                    <a:pt x="2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4226225" y="4450125"/>
              <a:ext cx="58950" cy="3900"/>
            </a:xfrm>
            <a:custGeom>
              <a:avLst/>
              <a:gdLst/>
              <a:ahLst/>
              <a:cxnLst/>
              <a:rect l="l" t="t" r="r" b="b"/>
              <a:pathLst>
                <a:path w="2358" h="156" extrusionOk="0">
                  <a:moveTo>
                    <a:pt x="1" y="1"/>
                  </a:moveTo>
                  <a:lnTo>
                    <a:pt x="1" y="156"/>
                  </a:lnTo>
                  <a:lnTo>
                    <a:pt x="2358" y="156"/>
                  </a:lnTo>
                  <a:lnTo>
                    <a:pt x="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4149450" y="4400100"/>
              <a:ext cx="33750" cy="3900"/>
            </a:xfrm>
            <a:custGeom>
              <a:avLst/>
              <a:gdLst/>
              <a:ahLst/>
              <a:cxnLst/>
              <a:rect l="l" t="t" r="r" b="b"/>
              <a:pathLst>
                <a:path w="1350" h="156" extrusionOk="0">
                  <a:moveTo>
                    <a:pt x="1" y="1"/>
                  </a:moveTo>
                  <a:lnTo>
                    <a:pt x="1" y="156"/>
                  </a:lnTo>
                  <a:lnTo>
                    <a:pt x="1350" y="156"/>
                  </a:lnTo>
                  <a:lnTo>
                    <a:pt x="13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4051750" y="4410200"/>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069200" y="4410200"/>
              <a:ext cx="76400" cy="3900"/>
            </a:xfrm>
            <a:custGeom>
              <a:avLst/>
              <a:gdLst/>
              <a:ahLst/>
              <a:cxnLst/>
              <a:rect l="l" t="t" r="r" b="b"/>
              <a:pathLst>
                <a:path w="3056" h="156" extrusionOk="0">
                  <a:moveTo>
                    <a:pt x="0" y="0"/>
                  </a:moveTo>
                  <a:lnTo>
                    <a:pt x="0" y="155"/>
                  </a:lnTo>
                  <a:lnTo>
                    <a:pt x="3056" y="155"/>
                  </a:lnTo>
                  <a:lnTo>
                    <a:pt x="30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4176600" y="4450125"/>
              <a:ext cx="45000" cy="3900"/>
            </a:xfrm>
            <a:custGeom>
              <a:avLst/>
              <a:gdLst/>
              <a:ahLst/>
              <a:cxnLst/>
              <a:rect l="l" t="t" r="r" b="b"/>
              <a:pathLst>
                <a:path w="1800" h="156" extrusionOk="0">
                  <a:moveTo>
                    <a:pt x="0" y="1"/>
                  </a:moveTo>
                  <a:lnTo>
                    <a:pt x="0" y="156"/>
                  </a:lnTo>
                  <a:lnTo>
                    <a:pt x="1799" y="156"/>
                  </a:lnTo>
                  <a:lnTo>
                    <a:pt x="1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4058725" y="4440425"/>
              <a:ext cx="73300" cy="3900"/>
            </a:xfrm>
            <a:custGeom>
              <a:avLst/>
              <a:gdLst/>
              <a:ahLst/>
              <a:cxnLst/>
              <a:rect l="l" t="t" r="r" b="b"/>
              <a:pathLst>
                <a:path w="2932" h="156" extrusionOk="0">
                  <a:moveTo>
                    <a:pt x="0" y="1"/>
                  </a:moveTo>
                  <a:lnTo>
                    <a:pt x="0" y="156"/>
                  </a:lnTo>
                  <a:lnTo>
                    <a:pt x="2932" y="156"/>
                  </a:lnTo>
                  <a:lnTo>
                    <a:pt x="29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40692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2495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195200" y="44299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4126200" y="442027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058725" y="4450125"/>
              <a:ext cx="98125" cy="3900"/>
            </a:xfrm>
            <a:custGeom>
              <a:avLst/>
              <a:gdLst/>
              <a:ahLst/>
              <a:cxnLst/>
              <a:rect l="l" t="t" r="r" b="b"/>
              <a:pathLst>
                <a:path w="3925" h="156" extrusionOk="0">
                  <a:moveTo>
                    <a:pt x="0" y="1"/>
                  </a:moveTo>
                  <a:lnTo>
                    <a:pt x="0" y="156"/>
                  </a:lnTo>
                  <a:lnTo>
                    <a:pt x="3924" y="156"/>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173500" y="4410200"/>
              <a:ext cx="52750" cy="3900"/>
            </a:xfrm>
            <a:custGeom>
              <a:avLst/>
              <a:gdLst/>
              <a:ahLst/>
              <a:cxnLst/>
              <a:rect l="l" t="t" r="r" b="b"/>
              <a:pathLst>
                <a:path w="2110" h="156" extrusionOk="0">
                  <a:moveTo>
                    <a:pt x="0" y="0"/>
                  </a:moveTo>
                  <a:lnTo>
                    <a:pt x="0" y="155"/>
                  </a:lnTo>
                  <a:lnTo>
                    <a:pt x="2110" y="155"/>
                  </a:lnTo>
                  <a:lnTo>
                    <a:pt x="21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150625" y="4410200"/>
              <a:ext cx="18250" cy="3900"/>
            </a:xfrm>
            <a:custGeom>
              <a:avLst/>
              <a:gdLst/>
              <a:ahLst/>
              <a:cxnLst/>
              <a:rect l="l" t="t" r="r" b="b"/>
              <a:pathLst>
                <a:path w="730" h="156" extrusionOk="0">
                  <a:moveTo>
                    <a:pt x="0" y="0"/>
                  </a:moveTo>
                  <a:lnTo>
                    <a:pt x="0" y="155"/>
                  </a:lnTo>
                  <a:lnTo>
                    <a:pt x="729" y="155"/>
                  </a:lnTo>
                  <a:lnTo>
                    <a:pt x="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232425" y="4410200"/>
              <a:ext cx="77200" cy="3900"/>
            </a:xfrm>
            <a:custGeom>
              <a:avLst/>
              <a:gdLst/>
              <a:ahLst/>
              <a:cxnLst/>
              <a:rect l="l" t="t" r="r" b="b"/>
              <a:pathLst>
                <a:path w="3088" h="156" extrusionOk="0">
                  <a:moveTo>
                    <a:pt x="1" y="0"/>
                  </a:moveTo>
                  <a:lnTo>
                    <a:pt x="1" y="155"/>
                  </a:lnTo>
                  <a:lnTo>
                    <a:pt x="3087" y="155"/>
                  </a:lnTo>
                  <a:lnTo>
                    <a:pt x="30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212275" y="442027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051750" y="442027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041650" y="44299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05872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21847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069200" y="4460200"/>
              <a:ext cx="60125" cy="3900"/>
            </a:xfrm>
            <a:custGeom>
              <a:avLst/>
              <a:gdLst/>
              <a:ahLst/>
              <a:cxnLst/>
              <a:rect l="l" t="t" r="r" b="b"/>
              <a:pathLst>
                <a:path w="2405" h="156" extrusionOk="0">
                  <a:moveTo>
                    <a:pt x="0" y="1"/>
                  </a:moveTo>
                  <a:lnTo>
                    <a:pt x="0" y="156"/>
                  </a:lnTo>
                  <a:lnTo>
                    <a:pt x="2404" y="156"/>
                  </a:lnTo>
                  <a:lnTo>
                    <a:pt x="2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154100" y="4469900"/>
              <a:ext cx="45400" cy="3900"/>
            </a:xfrm>
            <a:custGeom>
              <a:avLst/>
              <a:gdLst/>
              <a:ahLst/>
              <a:cxnLst/>
              <a:rect l="l" t="t" r="r" b="b"/>
              <a:pathLst>
                <a:path w="1816" h="156" extrusionOk="0">
                  <a:moveTo>
                    <a:pt x="1" y="1"/>
                  </a:moveTo>
                  <a:lnTo>
                    <a:pt x="1" y="156"/>
                  </a:lnTo>
                  <a:lnTo>
                    <a:pt x="1815" y="156"/>
                  </a:lnTo>
                  <a:lnTo>
                    <a:pt x="1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133950" y="4460200"/>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094400" y="4469900"/>
              <a:ext cx="52375" cy="3900"/>
            </a:xfrm>
            <a:custGeom>
              <a:avLst/>
              <a:gdLst/>
              <a:ahLst/>
              <a:cxnLst/>
              <a:rect l="l" t="t" r="r" b="b"/>
              <a:pathLst>
                <a:path w="2095" h="156" extrusionOk="0">
                  <a:moveTo>
                    <a:pt x="0" y="1"/>
                  </a:moveTo>
                  <a:lnTo>
                    <a:pt x="0" y="156"/>
                  </a:lnTo>
                  <a:lnTo>
                    <a:pt x="2094" y="156"/>
                  </a:lnTo>
                  <a:lnTo>
                    <a:pt x="20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069200" y="4469900"/>
              <a:ext cx="17475" cy="3900"/>
            </a:xfrm>
            <a:custGeom>
              <a:avLst/>
              <a:gdLst/>
              <a:ahLst/>
              <a:cxnLst/>
              <a:rect l="l" t="t" r="r" b="b"/>
              <a:pathLst>
                <a:path w="699" h="156" extrusionOk="0">
                  <a:moveTo>
                    <a:pt x="0" y="1"/>
                  </a:moveTo>
                  <a:lnTo>
                    <a:pt x="0" y="156"/>
                  </a:lnTo>
                  <a:lnTo>
                    <a:pt x="698" y="156"/>
                  </a:lnTo>
                  <a:lnTo>
                    <a:pt x="6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204125" y="4469900"/>
              <a:ext cx="42675" cy="3900"/>
            </a:xfrm>
            <a:custGeom>
              <a:avLst/>
              <a:gdLst/>
              <a:ahLst/>
              <a:cxnLst/>
              <a:rect l="l" t="t" r="r" b="b"/>
              <a:pathLst>
                <a:path w="1707" h="156" extrusionOk="0">
                  <a:moveTo>
                    <a:pt x="1" y="1"/>
                  </a:moveTo>
                  <a:lnTo>
                    <a:pt x="1" y="156"/>
                  </a:lnTo>
                  <a:lnTo>
                    <a:pt x="1707" y="156"/>
                  </a:lnTo>
                  <a:lnTo>
                    <a:pt x="17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136275" y="4440425"/>
              <a:ext cx="65150" cy="3900"/>
            </a:xfrm>
            <a:custGeom>
              <a:avLst/>
              <a:gdLst/>
              <a:ahLst/>
              <a:cxnLst/>
              <a:rect l="l" t="t" r="r" b="b"/>
              <a:pathLst>
                <a:path w="2606" h="156" extrusionOk="0">
                  <a:moveTo>
                    <a:pt x="0" y="1"/>
                  </a:moveTo>
                  <a:lnTo>
                    <a:pt x="0" y="156"/>
                  </a:lnTo>
                  <a:lnTo>
                    <a:pt x="2606" y="156"/>
                  </a:lnTo>
                  <a:lnTo>
                    <a:pt x="26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4205675" y="4440425"/>
              <a:ext cx="41125" cy="3900"/>
            </a:xfrm>
            <a:custGeom>
              <a:avLst/>
              <a:gdLst/>
              <a:ahLst/>
              <a:cxnLst/>
              <a:rect l="l" t="t" r="r" b="b"/>
              <a:pathLst>
                <a:path w="1645" h="156" extrusionOk="0">
                  <a:moveTo>
                    <a:pt x="1" y="1"/>
                  </a:moveTo>
                  <a:lnTo>
                    <a:pt x="1" y="156"/>
                  </a:lnTo>
                  <a:lnTo>
                    <a:pt x="1645" y="156"/>
                  </a:lnTo>
                  <a:lnTo>
                    <a:pt x="1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4125425" y="44299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4041650" y="44404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4041650" y="44501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4051750" y="44602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4199475" y="4460200"/>
              <a:ext cx="61675" cy="3900"/>
            </a:xfrm>
            <a:custGeom>
              <a:avLst/>
              <a:gdLst/>
              <a:ahLst/>
              <a:cxnLst/>
              <a:rect l="l" t="t" r="r" b="b"/>
              <a:pathLst>
                <a:path w="2467" h="156" extrusionOk="0">
                  <a:moveTo>
                    <a:pt x="0" y="1"/>
                  </a:moveTo>
                  <a:lnTo>
                    <a:pt x="0" y="156"/>
                  </a:lnTo>
                  <a:lnTo>
                    <a:pt x="2466" y="156"/>
                  </a:lnTo>
                  <a:lnTo>
                    <a:pt x="2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4051750" y="44699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4041650" y="447805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4058725" y="4478050"/>
              <a:ext cx="117125" cy="3900"/>
            </a:xfrm>
            <a:custGeom>
              <a:avLst/>
              <a:gdLst/>
              <a:ahLst/>
              <a:cxnLst/>
              <a:rect l="l" t="t" r="r" b="b"/>
              <a:pathLst>
                <a:path w="4685" h="156" extrusionOk="0">
                  <a:moveTo>
                    <a:pt x="0" y="0"/>
                  </a:moveTo>
                  <a:lnTo>
                    <a:pt x="0" y="155"/>
                  </a:lnTo>
                  <a:lnTo>
                    <a:pt x="4684" y="155"/>
                  </a:lnTo>
                  <a:lnTo>
                    <a:pt x="4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4051750" y="4488125"/>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4069200" y="4488125"/>
              <a:ext cx="76400" cy="3900"/>
            </a:xfrm>
            <a:custGeom>
              <a:avLst/>
              <a:gdLst/>
              <a:ahLst/>
              <a:cxnLst/>
              <a:rect l="l" t="t" r="r" b="b"/>
              <a:pathLst>
                <a:path w="3056" h="156" extrusionOk="0">
                  <a:moveTo>
                    <a:pt x="0" y="1"/>
                  </a:moveTo>
                  <a:lnTo>
                    <a:pt x="0" y="156"/>
                  </a:lnTo>
                  <a:lnTo>
                    <a:pt x="3056" y="156"/>
                  </a:lnTo>
                  <a:lnTo>
                    <a:pt x="3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4058725" y="4518375"/>
              <a:ext cx="73300" cy="3900"/>
            </a:xfrm>
            <a:custGeom>
              <a:avLst/>
              <a:gdLst/>
              <a:ahLst/>
              <a:cxnLst/>
              <a:rect l="l" t="t" r="r" b="b"/>
              <a:pathLst>
                <a:path w="2932" h="156" extrusionOk="0">
                  <a:moveTo>
                    <a:pt x="0" y="0"/>
                  </a:moveTo>
                  <a:lnTo>
                    <a:pt x="0"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4069200" y="449782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4126200" y="449782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4058725" y="4528075"/>
              <a:ext cx="98125" cy="3900"/>
            </a:xfrm>
            <a:custGeom>
              <a:avLst/>
              <a:gdLst/>
              <a:ahLst/>
              <a:cxnLst/>
              <a:rect l="l" t="t" r="r" b="b"/>
              <a:pathLst>
                <a:path w="3925" h="156" extrusionOk="0">
                  <a:moveTo>
                    <a:pt x="0" y="0"/>
                  </a:moveTo>
                  <a:lnTo>
                    <a:pt x="0" y="155"/>
                  </a:lnTo>
                  <a:lnTo>
                    <a:pt x="3924" y="155"/>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4203350" y="4488125"/>
              <a:ext cx="52750" cy="3900"/>
            </a:xfrm>
            <a:custGeom>
              <a:avLst/>
              <a:gdLst/>
              <a:ahLst/>
              <a:cxnLst/>
              <a:rect l="l" t="t" r="r" b="b"/>
              <a:pathLst>
                <a:path w="2110" h="156" extrusionOk="0">
                  <a:moveTo>
                    <a:pt x="0" y="1"/>
                  </a:moveTo>
                  <a:lnTo>
                    <a:pt x="0" y="156"/>
                  </a:lnTo>
                  <a:lnTo>
                    <a:pt x="2110" y="156"/>
                  </a:lnTo>
                  <a:lnTo>
                    <a:pt x="21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4150625" y="4488125"/>
              <a:ext cx="48875" cy="3900"/>
            </a:xfrm>
            <a:custGeom>
              <a:avLst/>
              <a:gdLst/>
              <a:ahLst/>
              <a:cxnLst/>
              <a:rect l="l" t="t" r="r" b="b"/>
              <a:pathLst>
                <a:path w="1955" h="156" extrusionOk="0">
                  <a:moveTo>
                    <a:pt x="0" y="1"/>
                  </a:moveTo>
                  <a:lnTo>
                    <a:pt x="0" y="156"/>
                  </a:lnTo>
                  <a:lnTo>
                    <a:pt x="1954" y="156"/>
                  </a:lnTo>
                  <a:lnTo>
                    <a:pt x="1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4212275" y="449782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4051750" y="449782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041650" y="450830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4194425" y="4508300"/>
              <a:ext cx="39975" cy="3900"/>
            </a:xfrm>
            <a:custGeom>
              <a:avLst/>
              <a:gdLst/>
              <a:ahLst/>
              <a:cxnLst/>
              <a:rect l="l" t="t" r="r" b="b"/>
              <a:pathLst>
                <a:path w="1599" h="156" extrusionOk="0">
                  <a:moveTo>
                    <a:pt x="1" y="0"/>
                  </a:moveTo>
                  <a:lnTo>
                    <a:pt x="1" y="155"/>
                  </a:lnTo>
                  <a:lnTo>
                    <a:pt x="1598" y="155"/>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4058725" y="4508300"/>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4240575" y="450830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4136275" y="4518375"/>
              <a:ext cx="65150" cy="3900"/>
            </a:xfrm>
            <a:custGeom>
              <a:avLst/>
              <a:gdLst/>
              <a:ahLst/>
              <a:cxnLst/>
              <a:rect l="l" t="t" r="r" b="b"/>
              <a:pathLst>
                <a:path w="2606" h="156" extrusionOk="0">
                  <a:moveTo>
                    <a:pt x="0" y="0"/>
                  </a:moveTo>
                  <a:lnTo>
                    <a:pt x="0" y="155"/>
                  </a:lnTo>
                  <a:lnTo>
                    <a:pt x="2606" y="155"/>
                  </a:lnTo>
                  <a:lnTo>
                    <a:pt x="2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4125425" y="45083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4041650" y="45183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4042450" y="4383625"/>
              <a:ext cx="5825" cy="8650"/>
            </a:xfrm>
            <a:custGeom>
              <a:avLst/>
              <a:gdLst/>
              <a:ahLst/>
              <a:cxnLst/>
              <a:rect l="l" t="t" r="r" b="b"/>
              <a:pathLst>
                <a:path w="233" h="346" extrusionOk="0">
                  <a:moveTo>
                    <a:pt x="186" y="1"/>
                  </a:moveTo>
                  <a:cubicBezTo>
                    <a:pt x="174" y="1"/>
                    <a:pt x="163" y="8"/>
                    <a:pt x="155" y="24"/>
                  </a:cubicBezTo>
                  <a:lnTo>
                    <a:pt x="0" y="179"/>
                  </a:lnTo>
                  <a:lnTo>
                    <a:pt x="155" y="334"/>
                  </a:lnTo>
                  <a:cubicBezTo>
                    <a:pt x="163" y="342"/>
                    <a:pt x="174" y="346"/>
                    <a:pt x="186" y="346"/>
                  </a:cubicBezTo>
                  <a:cubicBezTo>
                    <a:pt x="198" y="346"/>
                    <a:pt x="209" y="342"/>
                    <a:pt x="217" y="334"/>
                  </a:cubicBezTo>
                  <a:cubicBezTo>
                    <a:pt x="233" y="303"/>
                    <a:pt x="233" y="288"/>
                    <a:pt x="217" y="272"/>
                  </a:cubicBezTo>
                  <a:lnTo>
                    <a:pt x="78" y="210"/>
                  </a:lnTo>
                  <a:lnTo>
                    <a:pt x="217" y="71"/>
                  </a:lnTo>
                  <a:cubicBezTo>
                    <a:pt x="233" y="55"/>
                    <a:pt x="233" y="40"/>
                    <a:pt x="217" y="24"/>
                  </a:cubicBezTo>
                  <a:cubicBezTo>
                    <a:pt x="209" y="8"/>
                    <a:pt x="198"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4051350" y="4381875"/>
              <a:ext cx="4675" cy="10125"/>
            </a:xfrm>
            <a:custGeom>
              <a:avLst/>
              <a:gdLst/>
              <a:ahLst/>
              <a:cxnLst/>
              <a:rect l="l" t="t" r="r" b="b"/>
              <a:pathLst>
                <a:path w="187" h="405" extrusionOk="0">
                  <a:moveTo>
                    <a:pt x="171" y="1"/>
                  </a:moveTo>
                  <a:cubicBezTo>
                    <a:pt x="156" y="1"/>
                    <a:pt x="125" y="1"/>
                    <a:pt x="125" y="32"/>
                  </a:cubicBezTo>
                  <a:lnTo>
                    <a:pt x="1" y="358"/>
                  </a:lnTo>
                  <a:cubicBezTo>
                    <a:pt x="1" y="373"/>
                    <a:pt x="1" y="404"/>
                    <a:pt x="16" y="404"/>
                  </a:cubicBezTo>
                  <a:lnTo>
                    <a:pt x="32" y="404"/>
                  </a:lnTo>
                  <a:cubicBezTo>
                    <a:pt x="32" y="404"/>
                    <a:pt x="47" y="404"/>
                    <a:pt x="47" y="373"/>
                  </a:cubicBezTo>
                  <a:lnTo>
                    <a:pt x="187" y="47"/>
                  </a:lnTo>
                  <a:cubicBezTo>
                    <a:pt x="187" y="32"/>
                    <a:pt x="187" y="1"/>
                    <a:pt x="1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4057550" y="4381600"/>
              <a:ext cx="5850" cy="10400"/>
            </a:xfrm>
            <a:custGeom>
              <a:avLst/>
              <a:gdLst/>
              <a:ahLst/>
              <a:cxnLst/>
              <a:rect l="l" t="t" r="r" b="b"/>
              <a:pathLst>
                <a:path w="234" h="416" extrusionOk="0">
                  <a:moveTo>
                    <a:pt x="47" y="0"/>
                  </a:moveTo>
                  <a:cubicBezTo>
                    <a:pt x="36" y="0"/>
                    <a:pt x="24" y="4"/>
                    <a:pt x="16" y="12"/>
                  </a:cubicBezTo>
                  <a:cubicBezTo>
                    <a:pt x="1" y="43"/>
                    <a:pt x="1" y="58"/>
                    <a:pt x="16" y="74"/>
                  </a:cubicBezTo>
                  <a:lnTo>
                    <a:pt x="156" y="214"/>
                  </a:lnTo>
                  <a:lnTo>
                    <a:pt x="16" y="353"/>
                  </a:lnTo>
                  <a:cubicBezTo>
                    <a:pt x="1" y="353"/>
                    <a:pt x="1" y="369"/>
                    <a:pt x="1" y="369"/>
                  </a:cubicBezTo>
                  <a:cubicBezTo>
                    <a:pt x="1" y="384"/>
                    <a:pt x="16" y="415"/>
                    <a:pt x="32" y="415"/>
                  </a:cubicBezTo>
                  <a:lnTo>
                    <a:pt x="63" y="384"/>
                  </a:lnTo>
                  <a:lnTo>
                    <a:pt x="218" y="229"/>
                  </a:lnTo>
                  <a:lnTo>
                    <a:pt x="234" y="167"/>
                  </a:lnTo>
                  <a:lnTo>
                    <a:pt x="78" y="12"/>
                  </a:lnTo>
                  <a:cubicBezTo>
                    <a:pt x="71" y="4"/>
                    <a:pt x="59" y="0"/>
                    <a:pt x="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925725" y="4414075"/>
              <a:ext cx="62075" cy="99275"/>
            </a:xfrm>
            <a:custGeom>
              <a:avLst/>
              <a:gdLst/>
              <a:ahLst/>
              <a:cxnLst/>
              <a:rect l="l" t="t" r="r" b="b"/>
              <a:pathLst>
                <a:path w="2483" h="3971" extrusionOk="0">
                  <a:moveTo>
                    <a:pt x="1" y="0"/>
                  </a:moveTo>
                  <a:lnTo>
                    <a:pt x="1" y="3971"/>
                  </a:lnTo>
                  <a:lnTo>
                    <a:pt x="2482" y="3971"/>
                  </a:lnTo>
                  <a:lnTo>
                    <a:pt x="2482" y="3862"/>
                  </a:lnTo>
                  <a:lnTo>
                    <a:pt x="109" y="3862"/>
                  </a:ln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3985450" y="4503250"/>
              <a:ext cx="14350" cy="17075"/>
            </a:xfrm>
            <a:custGeom>
              <a:avLst/>
              <a:gdLst/>
              <a:ahLst/>
              <a:cxnLst/>
              <a:rect l="l" t="t" r="r" b="b"/>
              <a:pathLst>
                <a:path w="574" h="683" extrusionOk="0">
                  <a:moveTo>
                    <a:pt x="0" y="0"/>
                  </a:moveTo>
                  <a:lnTo>
                    <a:pt x="0" y="683"/>
                  </a:lnTo>
                  <a:lnTo>
                    <a:pt x="574" y="35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3251050" y="4751025"/>
              <a:ext cx="378475" cy="438925"/>
            </a:xfrm>
            <a:custGeom>
              <a:avLst/>
              <a:gdLst/>
              <a:ahLst/>
              <a:cxnLst/>
              <a:rect l="l" t="t" r="r" b="b"/>
              <a:pathLst>
                <a:path w="15139" h="17557" extrusionOk="0">
                  <a:moveTo>
                    <a:pt x="807" y="0"/>
                  </a:moveTo>
                  <a:lnTo>
                    <a:pt x="1" y="17557"/>
                  </a:lnTo>
                  <a:lnTo>
                    <a:pt x="15138" y="17557"/>
                  </a:lnTo>
                  <a:lnTo>
                    <a:pt x="12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3251050" y="4751025"/>
              <a:ext cx="52000" cy="438925"/>
            </a:xfrm>
            <a:custGeom>
              <a:avLst/>
              <a:gdLst/>
              <a:ahLst/>
              <a:cxnLst/>
              <a:rect l="l" t="t" r="r" b="b"/>
              <a:pathLst>
                <a:path w="2080" h="17557" extrusionOk="0">
                  <a:moveTo>
                    <a:pt x="807" y="0"/>
                  </a:moveTo>
                  <a:lnTo>
                    <a:pt x="1" y="17557"/>
                  </a:lnTo>
                  <a:lnTo>
                    <a:pt x="1335" y="17557"/>
                  </a:lnTo>
                  <a:lnTo>
                    <a:pt x="20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3575700" y="4757825"/>
              <a:ext cx="392925" cy="384850"/>
            </a:xfrm>
            <a:custGeom>
              <a:avLst/>
              <a:gdLst/>
              <a:ahLst/>
              <a:cxnLst/>
              <a:rect l="l" t="t" r="r" b="b"/>
              <a:pathLst>
                <a:path w="15717" h="15394" extrusionOk="0">
                  <a:moveTo>
                    <a:pt x="769" y="1"/>
                  </a:moveTo>
                  <a:cubicBezTo>
                    <a:pt x="242" y="1"/>
                    <a:pt x="1" y="654"/>
                    <a:pt x="307" y="2039"/>
                  </a:cubicBezTo>
                  <a:cubicBezTo>
                    <a:pt x="1299" y="6335"/>
                    <a:pt x="3362" y="11500"/>
                    <a:pt x="4231" y="12353"/>
                  </a:cubicBezTo>
                  <a:cubicBezTo>
                    <a:pt x="5332" y="13408"/>
                    <a:pt x="12637" y="15346"/>
                    <a:pt x="13009" y="15393"/>
                  </a:cubicBezTo>
                  <a:cubicBezTo>
                    <a:pt x="13015" y="15393"/>
                    <a:pt x="13022" y="15394"/>
                    <a:pt x="13028" y="15394"/>
                  </a:cubicBezTo>
                  <a:cubicBezTo>
                    <a:pt x="13919" y="15394"/>
                    <a:pt x="15716" y="8971"/>
                    <a:pt x="14746" y="8832"/>
                  </a:cubicBezTo>
                  <a:cubicBezTo>
                    <a:pt x="13304" y="8631"/>
                    <a:pt x="7968" y="8336"/>
                    <a:pt x="7643" y="8010"/>
                  </a:cubicBezTo>
                  <a:cubicBezTo>
                    <a:pt x="7332" y="7669"/>
                    <a:pt x="5053" y="4831"/>
                    <a:pt x="2757" y="1620"/>
                  </a:cubicBezTo>
                  <a:cubicBezTo>
                    <a:pt x="1989" y="561"/>
                    <a:pt x="1257" y="1"/>
                    <a:pt x="76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3883075" y="4975975"/>
              <a:ext cx="308675" cy="194850"/>
            </a:xfrm>
            <a:custGeom>
              <a:avLst/>
              <a:gdLst/>
              <a:ahLst/>
              <a:cxnLst/>
              <a:rect l="l" t="t" r="r" b="b"/>
              <a:pathLst>
                <a:path w="12347" h="7794" extrusionOk="0">
                  <a:moveTo>
                    <a:pt x="2473" y="0"/>
                  </a:moveTo>
                  <a:cubicBezTo>
                    <a:pt x="2001" y="0"/>
                    <a:pt x="1722" y="13"/>
                    <a:pt x="1722" y="13"/>
                  </a:cubicBezTo>
                  <a:cubicBezTo>
                    <a:pt x="497" y="1021"/>
                    <a:pt x="1" y="6310"/>
                    <a:pt x="1" y="6310"/>
                  </a:cubicBezTo>
                  <a:cubicBezTo>
                    <a:pt x="109" y="6372"/>
                    <a:pt x="1629" y="7132"/>
                    <a:pt x="2575" y="7427"/>
                  </a:cubicBezTo>
                  <a:cubicBezTo>
                    <a:pt x="3000" y="7550"/>
                    <a:pt x="3932" y="7793"/>
                    <a:pt x="4658" y="7793"/>
                  </a:cubicBezTo>
                  <a:cubicBezTo>
                    <a:pt x="5124" y="7793"/>
                    <a:pt x="5506" y="7693"/>
                    <a:pt x="5615" y="7396"/>
                  </a:cubicBezTo>
                  <a:cubicBezTo>
                    <a:pt x="5832" y="6884"/>
                    <a:pt x="4669" y="6434"/>
                    <a:pt x="3831" y="6077"/>
                  </a:cubicBezTo>
                  <a:cubicBezTo>
                    <a:pt x="3413" y="5907"/>
                    <a:pt x="2870" y="5441"/>
                    <a:pt x="3009" y="5178"/>
                  </a:cubicBezTo>
                  <a:cubicBezTo>
                    <a:pt x="3079" y="5030"/>
                    <a:pt x="3225" y="4970"/>
                    <a:pt x="3415" y="4970"/>
                  </a:cubicBezTo>
                  <a:cubicBezTo>
                    <a:pt x="3864" y="4970"/>
                    <a:pt x="4556" y="5303"/>
                    <a:pt x="5057" y="5597"/>
                  </a:cubicBezTo>
                  <a:cubicBezTo>
                    <a:pt x="6202" y="6264"/>
                    <a:pt x="7664" y="7360"/>
                    <a:pt x="8630" y="7360"/>
                  </a:cubicBezTo>
                  <a:cubicBezTo>
                    <a:pt x="8855" y="7360"/>
                    <a:pt x="9052" y="7300"/>
                    <a:pt x="9213" y="7163"/>
                  </a:cubicBezTo>
                  <a:cubicBezTo>
                    <a:pt x="9539" y="6899"/>
                    <a:pt x="9151" y="6419"/>
                    <a:pt x="8608" y="5922"/>
                  </a:cubicBezTo>
                  <a:lnTo>
                    <a:pt x="8608" y="5922"/>
                  </a:lnTo>
                  <a:cubicBezTo>
                    <a:pt x="9304" y="6374"/>
                    <a:pt x="10057" y="6758"/>
                    <a:pt x="10528" y="6758"/>
                  </a:cubicBezTo>
                  <a:cubicBezTo>
                    <a:pt x="10655" y="6758"/>
                    <a:pt x="10762" y="6730"/>
                    <a:pt x="10842" y="6667"/>
                  </a:cubicBezTo>
                  <a:cubicBezTo>
                    <a:pt x="11043" y="6512"/>
                    <a:pt x="11074" y="6279"/>
                    <a:pt x="10935" y="6031"/>
                  </a:cubicBezTo>
                  <a:lnTo>
                    <a:pt x="10935" y="6031"/>
                  </a:lnTo>
                  <a:cubicBezTo>
                    <a:pt x="11034" y="6066"/>
                    <a:pt x="11134" y="6086"/>
                    <a:pt x="11229" y="6086"/>
                  </a:cubicBezTo>
                  <a:cubicBezTo>
                    <a:pt x="11384" y="6086"/>
                    <a:pt x="11527" y="6032"/>
                    <a:pt x="11633" y="5907"/>
                  </a:cubicBezTo>
                  <a:cubicBezTo>
                    <a:pt x="11927" y="5597"/>
                    <a:pt x="11788" y="5147"/>
                    <a:pt x="11462" y="4682"/>
                  </a:cubicBezTo>
                  <a:cubicBezTo>
                    <a:pt x="11571" y="4666"/>
                    <a:pt x="11664" y="4604"/>
                    <a:pt x="11726" y="4511"/>
                  </a:cubicBezTo>
                  <a:cubicBezTo>
                    <a:pt x="12346" y="3565"/>
                    <a:pt x="9244" y="866"/>
                    <a:pt x="8174" y="618"/>
                  </a:cubicBezTo>
                  <a:cubicBezTo>
                    <a:pt x="5949" y="78"/>
                    <a:pt x="3631" y="0"/>
                    <a:pt x="247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3998225" y="5061600"/>
              <a:ext cx="102400" cy="65150"/>
            </a:xfrm>
            <a:custGeom>
              <a:avLst/>
              <a:gdLst/>
              <a:ahLst/>
              <a:cxnLst/>
              <a:rect l="l" t="t" r="r" b="b"/>
              <a:pathLst>
                <a:path w="4096" h="2606" extrusionOk="0">
                  <a:moveTo>
                    <a:pt x="1" y="0"/>
                  </a:moveTo>
                  <a:lnTo>
                    <a:pt x="1" y="0"/>
                  </a:lnTo>
                  <a:cubicBezTo>
                    <a:pt x="761" y="155"/>
                    <a:pt x="1474" y="466"/>
                    <a:pt x="2095" y="946"/>
                  </a:cubicBezTo>
                  <a:cubicBezTo>
                    <a:pt x="2420" y="1210"/>
                    <a:pt x="3770" y="2311"/>
                    <a:pt x="4080" y="2606"/>
                  </a:cubicBezTo>
                  <a:lnTo>
                    <a:pt x="4095" y="2606"/>
                  </a:lnTo>
                  <a:lnTo>
                    <a:pt x="4095" y="2575"/>
                  </a:lnTo>
                  <a:cubicBezTo>
                    <a:pt x="3413" y="1954"/>
                    <a:pt x="2886" y="1334"/>
                    <a:pt x="2095" y="822"/>
                  </a:cubicBezTo>
                  <a:cubicBezTo>
                    <a:pt x="1459" y="388"/>
                    <a:pt x="761" y="12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4012975" y="5028250"/>
              <a:ext cx="143750" cy="97900"/>
            </a:xfrm>
            <a:custGeom>
              <a:avLst/>
              <a:gdLst/>
              <a:ahLst/>
              <a:cxnLst/>
              <a:rect l="l" t="t" r="r" b="b"/>
              <a:pathLst>
                <a:path w="5750" h="3916" extrusionOk="0">
                  <a:moveTo>
                    <a:pt x="0" y="0"/>
                  </a:moveTo>
                  <a:lnTo>
                    <a:pt x="0" y="0"/>
                  </a:lnTo>
                  <a:cubicBezTo>
                    <a:pt x="481" y="156"/>
                    <a:pt x="993" y="311"/>
                    <a:pt x="1474" y="497"/>
                  </a:cubicBezTo>
                  <a:cubicBezTo>
                    <a:pt x="2296" y="807"/>
                    <a:pt x="3056" y="1288"/>
                    <a:pt x="3707" y="1893"/>
                  </a:cubicBezTo>
                  <a:cubicBezTo>
                    <a:pt x="4374" y="2528"/>
                    <a:pt x="5056" y="3211"/>
                    <a:pt x="5708" y="3909"/>
                  </a:cubicBezTo>
                  <a:cubicBezTo>
                    <a:pt x="5717" y="3913"/>
                    <a:pt x="5725" y="3915"/>
                    <a:pt x="5731" y="3915"/>
                  </a:cubicBezTo>
                  <a:cubicBezTo>
                    <a:pt x="5745" y="3915"/>
                    <a:pt x="5750" y="3904"/>
                    <a:pt x="5739" y="3893"/>
                  </a:cubicBezTo>
                  <a:cubicBezTo>
                    <a:pt x="5367" y="3475"/>
                    <a:pt x="4979" y="3056"/>
                    <a:pt x="4591" y="2653"/>
                  </a:cubicBezTo>
                  <a:cubicBezTo>
                    <a:pt x="3940" y="1970"/>
                    <a:pt x="3273" y="1272"/>
                    <a:pt x="2435" y="853"/>
                  </a:cubicBezTo>
                  <a:cubicBezTo>
                    <a:pt x="1660" y="435"/>
                    <a:pt x="822" y="23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4035075" y="4999175"/>
              <a:ext cx="135625" cy="94775"/>
            </a:xfrm>
            <a:custGeom>
              <a:avLst/>
              <a:gdLst/>
              <a:ahLst/>
              <a:cxnLst/>
              <a:rect l="l" t="t" r="r" b="b"/>
              <a:pathLst>
                <a:path w="5425" h="3791" extrusionOk="0">
                  <a:moveTo>
                    <a:pt x="0" y="0"/>
                  </a:moveTo>
                  <a:cubicBezTo>
                    <a:pt x="528" y="109"/>
                    <a:pt x="1055" y="264"/>
                    <a:pt x="1567" y="465"/>
                  </a:cubicBezTo>
                  <a:cubicBezTo>
                    <a:pt x="2079" y="698"/>
                    <a:pt x="2544" y="993"/>
                    <a:pt x="2947" y="1350"/>
                  </a:cubicBezTo>
                  <a:cubicBezTo>
                    <a:pt x="3800" y="2110"/>
                    <a:pt x="4638" y="2932"/>
                    <a:pt x="5398" y="3785"/>
                  </a:cubicBezTo>
                  <a:cubicBezTo>
                    <a:pt x="5398" y="3789"/>
                    <a:pt x="5400" y="3791"/>
                    <a:pt x="5403" y="3791"/>
                  </a:cubicBezTo>
                  <a:cubicBezTo>
                    <a:pt x="5411" y="3791"/>
                    <a:pt x="5425" y="3776"/>
                    <a:pt x="5413" y="3754"/>
                  </a:cubicBezTo>
                  <a:cubicBezTo>
                    <a:pt x="5087" y="3350"/>
                    <a:pt x="4731" y="2963"/>
                    <a:pt x="4390" y="2590"/>
                  </a:cubicBezTo>
                  <a:cubicBezTo>
                    <a:pt x="4048" y="2265"/>
                    <a:pt x="3164" y="1287"/>
                    <a:pt x="2218" y="729"/>
                  </a:cubicBezTo>
                  <a:cubicBezTo>
                    <a:pt x="1520" y="310"/>
                    <a:pt x="807" y="155"/>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3575050" y="4755175"/>
              <a:ext cx="339075" cy="393300"/>
            </a:xfrm>
            <a:custGeom>
              <a:avLst/>
              <a:gdLst/>
              <a:ahLst/>
              <a:cxnLst/>
              <a:rect l="l" t="t" r="r" b="b"/>
              <a:pathLst>
                <a:path w="13563" h="15732" extrusionOk="0">
                  <a:moveTo>
                    <a:pt x="886" y="1"/>
                  </a:moveTo>
                  <a:cubicBezTo>
                    <a:pt x="309" y="1"/>
                    <a:pt x="1" y="719"/>
                    <a:pt x="333" y="2362"/>
                  </a:cubicBezTo>
                  <a:cubicBezTo>
                    <a:pt x="938" y="5371"/>
                    <a:pt x="3016" y="11575"/>
                    <a:pt x="4117" y="12785"/>
                  </a:cubicBezTo>
                  <a:cubicBezTo>
                    <a:pt x="5218" y="13979"/>
                    <a:pt x="11313" y="15731"/>
                    <a:pt x="11313" y="15731"/>
                  </a:cubicBezTo>
                  <a:lnTo>
                    <a:pt x="13562" y="8597"/>
                  </a:lnTo>
                  <a:cubicBezTo>
                    <a:pt x="13562" y="8597"/>
                    <a:pt x="7901" y="8039"/>
                    <a:pt x="7700" y="7930"/>
                  </a:cubicBezTo>
                  <a:cubicBezTo>
                    <a:pt x="7514" y="7822"/>
                    <a:pt x="4039" y="3246"/>
                    <a:pt x="2644" y="1338"/>
                  </a:cubicBezTo>
                  <a:cubicBezTo>
                    <a:pt x="2014" y="485"/>
                    <a:pt x="1359" y="1"/>
                    <a:pt x="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3820650" y="4968775"/>
              <a:ext cx="52375" cy="162625"/>
            </a:xfrm>
            <a:custGeom>
              <a:avLst/>
              <a:gdLst/>
              <a:ahLst/>
              <a:cxnLst/>
              <a:rect l="l" t="t" r="r" b="b"/>
              <a:pathLst>
                <a:path w="2095" h="6505" extrusionOk="0">
                  <a:moveTo>
                    <a:pt x="2063" y="0"/>
                  </a:moveTo>
                  <a:cubicBezTo>
                    <a:pt x="2057" y="0"/>
                    <a:pt x="2052" y="2"/>
                    <a:pt x="2048" y="6"/>
                  </a:cubicBezTo>
                  <a:cubicBezTo>
                    <a:pt x="1738" y="844"/>
                    <a:pt x="1427" y="1681"/>
                    <a:pt x="1179" y="2535"/>
                  </a:cubicBezTo>
                  <a:cubicBezTo>
                    <a:pt x="931" y="3388"/>
                    <a:pt x="636" y="4225"/>
                    <a:pt x="388" y="5047"/>
                  </a:cubicBezTo>
                  <a:cubicBezTo>
                    <a:pt x="233" y="5543"/>
                    <a:pt x="109" y="6024"/>
                    <a:pt x="1" y="6505"/>
                  </a:cubicBezTo>
                  <a:lnTo>
                    <a:pt x="16" y="6505"/>
                  </a:lnTo>
                  <a:cubicBezTo>
                    <a:pt x="342" y="5698"/>
                    <a:pt x="605" y="4861"/>
                    <a:pt x="885" y="4008"/>
                  </a:cubicBezTo>
                  <a:cubicBezTo>
                    <a:pt x="1164" y="3170"/>
                    <a:pt x="1427" y="2317"/>
                    <a:pt x="1676" y="1480"/>
                  </a:cubicBezTo>
                  <a:lnTo>
                    <a:pt x="2094" y="37"/>
                  </a:lnTo>
                  <a:cubicBezTo>
                    <a:pt x="2094" y="15"/>
                    <a:pt x="2078" y="0"/>
                    <a:pt x="2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3578700" y="4755675"/>
              <a:ext cx="202050" cy="367975"/>
            </a:xfrm>
            <a:custGeom>
              <a:avLst/>
              <a:gdLst/>
              <a:ahLst/>
              <a:cxnLst/>
              <a:rect l="l" t="t" r="r" b="b"/>
              <a:pathLst>
                <a:path w="8082" h="14719" extrusionOk="0">
                  <a:moveTo>
                    <a:pt x="761" y="0"/>
                  </a:moveTo>
                  <a:cubicBezTo>
                    <a:pt x="295" y="0"/>
                    <a:pt x="1" y="450"/>
                    <a:pt x="63" y="1443"/>
                  </a:cubicBezTo>
                  <a:cubicBezTo>
                    <a:pt x="78" y="1753"/>
                    <a:pt x="109" y="2016"/>
                    <a:pt x="156" y="2249"/>
                  </a:cubicBezTo>
                  <a:cubicBezTo>
                    <a:pt x="156" y="2296"/>
                    <a:pt x="171" y="2327"/>
                    <a:pt x="171" y="2373"/>
                  </a:cubicBezTo>
                  <a:cubicBezTo>
                    <a:pt x="792" y="5382"/>
                    <a:pt x="2854" y="11586"/>
                    <a:pt x="3955" y="12780"/>
                  </a:cubicBezTo>
                  <a:lnTo>
                    <a:pt x="4018" y="12842"/>
                  </a:lnTo>
                  <a:lnTo>
                    <a:pt x="4064" y="12904"/>
                  </a:lnTo>
                  <a:cubicBezTo>
                    <a:pt x="4297" y="13075"/>
                    <a:pt x="4560" y="13245"/>
                    <a:pt x="4824" y="13385"/>
                  </a:cubicBezTo>
                  <a:lnTo>
                    <a:pt x="4948" y="13447"/>
                  </a:lnTo>
                  <a:cubicBezTo>
                    <a:pt x="5150" y="13556"/>
                    <a:pt x="5413" y="13680"/>
                    <a:pt x="5677" y="13788"/>
                  </a:cubicBezTo>
                  <a:lnTo>
                    <a:pt x="5817" y="13850"/>
                  </a:lnTo>
                  <a:cubicBezTo>
                    <a:pt x="6437" y="14114"/>
                    <a:pt x="7135" y="14393"/>
                    <a:pt x="7817" y="14626"/>
                  </a:cubicBezTo>
                  <a:lnTo>
                    <a:pt x="8081" y="14719"/>
                  </a:lnTo>
                  <a:cubicBezTo>
                    <a:pt x="6887" y="12377"/>
                    <a:pt x="2699" y="3831"/>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3334425" y="4739625"/>
              <a:ext cx="389325" cy="450325"/>
            </a:xfrm>
            <a:custGeom>
              <a:avLst/>
              <a:gdLst/>
              <a:ahLst/>
              <a:cxnLst/>
              <a:rect l="l" t="t" r="r" b="b"/>
              <a:pathLst>
                <a:path w="15573" h="18013" extrusionOk="0">
                  <a:moveTo>
                    <a:pt x="9150" y="1"/>
                  </a:moveTo>
                  <a:cubicBezTo>
                    <a:pt x="8627" y="1"/>
                    <a:pt x="8111" y="121"/>
                    <a:pt x="7709" y="410"/>
                  </a:cubicBezTo>
                  <a:cubicBezTo>
                    <a:pt x="2513" y="4209"/>
                    <a:pt x="1" y="17703"/>
                    <a:pt x="171" y="18013"/>
                  </a:cubicBezTo>
                  <a:lnTo>
                    <a:pt x="15572" y="18013"/>
                  </a:lnTo>
                  <a:cubicBezTo>
                    <a:pt x="15572" y="18013"/>
                    <a:pt x="14347" y="5047"/>
                    <a:pt x="11478" y="937"/>
                  </a:cubicBezTo>
                  <a:cubicBezTo>
                    <a:pt x="11115" y="413"/>
                    <a:pt x="10118" y="1"/>
                    <a:pt x="9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3660900" y="4852225"/>
              <a:ext cx="49275" cy="231000"/>
            </a:xfrm>
            <a:custGeom>
              <a:avLst/>
              <a:gdLst/>
              <a:ahLst/>
              <a:cxnLst/>
              <a:rect l="l" t="t" r="r" b="b"/>
              <a:pathLst>
                <a:path w="1971" h="9240" extrusionOk="0">
                  <a:moveTo>
                    <a:pt x="1" y="0"/>
                  </a:moveTo>
                  <a:lnTo>
                    <a:pt x="419" y="2032"/>
                  </a:lnTo>
                  <a:lnTo>
                    <a:pt x="1164" y="5646"/>
                  </a:lnTo>
                  <a:cubicBezTo>
                    <a:pt x="1303" y="6219"/>
                    <a:pt x="1427" y="6824"/>
                    <a:pt x="1552" y="7429"/>
                  </a:cubicBezTo>
                  <a:cubicBezTo>
                    <a:pt x="1691" y="8034"/>
                    <a:pt x="1831" y="8623"/>
                    <a:pt x="1939" y="9228"/>
                  </a:cubicBezTo>
                  <a:cubicBezTo>
                    <a:pt x="1939" y="9236"/>
                    <a:pt x="1947" y="9240"/>
                    <a:pt x="1955" y="9240"/>
                  </a:cubicBezTo>
                  <a:cubicBezTo>
                    <a:pt x="1963" y="9240"/>
                    <a:pt x="1970" y="9236"/>
                    <a:pt x="1970" y="9228"/>
                  </a:cubicBezTo>
                  <a:cubicBezTo>
                    <a:pt x="1846" y="8546"/>
                    <a:pt x="1769" y="7848"/>
                    <a:pt x="1660" y="7181"/>
                  </a:cubicBezTo>
                  <a:cubicBezTo>
                    <a:pt x="1458" y="5971"/>
                    <a:pt x="1226" y="4777"/>
                    <a:pt x="962" y="3567"/>
                  </a:cubicBezTo>
                  <a:cubicBezTo>
                    <a:pt x="823" y="2947"/>
                    <a:pt x="667" y="2327"/>
                    <a:pt x="512" y="1706"/>
                  </a:cubicBezTo>
                  <a:cubicBezTo>
                    <a:pt x="497" y="1442"/>
                    <a:pt x="466" y="1148"/>
                    <a:pt x="419" y="869"/>
                  </a:cubicBezTo>
                  <a:cubicBezTo>
                    <a:pt x="419" y="861"/>
                    <a:pt x="412" y="857"/>
                    <a:pt x="404" y="857"/>
                  </a:cubicBezTo>
                  <a:cubicBezTo>
                    <a:pt x="396" y="857"/>
                    <a:pt x="388" y="861"/>
                    <a:pt x="388" y="869"/>
                  </a:cubicBezTo>
                  <a:cubicBezTo>
                    <a:pt x="435" y="1101"/>
                    <a:pt x="450" y="1318"/>
                    <a:pt x="466" y="1551"/>
                  </a:cubicBezTo>
                  <a:cubicBezTo>
                    <a:pt x="342" y="1055"/>
                    <a:pt x="202" y="527"/>
                    <a:pt x="63" y="16"/>
                  </a:cubicBezTo>
                  <a:cubicBezTo>
                    <a:pt x="47" y="8"/>
                    <a:pt x="39" y="8"/>
                    <a:pt x="32" y="8"/>
                  </a:cubicBezTo>
                  <a:cubicBezTo>
                    <a:pt x="24" y="8"/>
                    <a:pt x="16" y="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273950" y="4755325"/>
              <a:ext cx="458700" cy="406875"/>
            </a:xfrm>
            <a:custGeom>
              <a:avLst/>
              <a:gdLst/>
              <a:ahLst/>
              <a:cxnLst/>
              <a:rect l="l" t="t" r="r" b="b"/>
              <a:pathLst>
                <a:path w="18348" h="16275" extrusionOk="0">
                  <a:moveTo>
                    <a:pt x="10168" y="1"/>
                  </a:moveTo>
                  <a:cubicBezTo>
                    <a:pt x="9646" y="1"/>
                    <a:pt x="8904" y="574"/>
                    <a:pt x="8391" y="1131"/>
                  </a:cubicBezTo>
                  <a:cubicBezTo>
                    <a:pt x="5909" y="3783"/>
                    <a:pt x="0" y="13787"/>
                    <a:pt x="1908" y="15617"/>
                  </a:cubicBezTo>
                  <a:cubicBezTo>
                    <a:pt x="2395" y="16084"/>
                    <a:pt x="3441" y="16274"/>
                    <a:pt x="4780" y="16274"/>
                  </a:cubicBezTo>
                  <a:cubicBezTo>
                    <a:pt x="8730" y="16274"/>
                    <a:pt x="15229" y="14623"/>
                    <a:pt x="17464" y="13570"/>
                  </a:cubicBezTo>
                  <a:cubicBezTo>
                    <a:pt x="18348" y="13135"/>
                    <a:pt x="14982" y="7598"/>
                    <a:pt x="13928" y="7474"/>
                  </a:cubicBezTo>
                  <a:cubicBezTo>
                    <a:pt x="13905" y="7471"/>
                    <a:pt x="13880" y="7470"/>
                    <a:pt x="13853" y="7470"/>
                  </a:cubicBezTo>
                  <a:cubicBezTo>
                    <a:pt x="12891" y="7470"/>
                    <a:pt x="9107" y="9170"/>
                    <a:pt x="8549" y="9170"/>
                  </a:cubicBezTo>
                  <a:cubicBezTo>
                    <a:pt x="8514" y="9170"/>
                    <a:pt x="8492" y="9164"/>
                    <a:pt x="8484" y="9149"/>
                  </a:cubicBezTo>
                  <a:cubicBezTo>
                    <a:pt x="8329" y="8855"/>
                    <a:pt x="9352" y="6993"/>
                    <a:pt x="10422" y="3147"/>
                  </a:cubicBezTo>
                  <a:cubicBezTo>
                    <a:pt x="11077" y="754"/>
                    <a:pt x="10767" y="1"/>
                    <a:pt x="1016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732250" y="4855225"/>
              <a:ext cx="157925" cy="109450"/>
            </a:xfrm>
            <a:custGeom>
              <a:avLst/>
              <a:gdLst/>
              <a:ahLst/>
              <a:cxnLst/>
              <a:rect l="l" t="t" r="r" b="b"/>
              <a:pathLst>
                <a:path w="6317" h="4378" extrusionOk="0">
                  <a:moveTo>
                    <a:pt x="5539" y="0"/>
                  </a:moveTo>
                  <a:cubicBezTo>
                    <a:pt x="5244" y="0"/>
                    <a:pt x="4863" y="138"/>
                    <a:pt x="4467" y="423"/>
                  </a:cubicBezTo>
                  <a:cubicBezTo>
                    <a:pt x="2761" y="1648"/>
                    <a:pt x="2156" y="1400"/>
                    <a:pt x="0" y="1679"/>
                  </a:cubicBezTo>
                  <a:lnTo>
                    <a:pt x="1148" y="4378"/>
                  </a:lnTo>
                  <a:cubicBezTo>
                    <a:pt x="2172" y="4316"/>
                    <a:pt x="4886" y="3354"/>
                    <a:pt x="5909" y="1260"/>
                  </a:cubicBezTo>
                  <a:cubicBezTo>
                    <a:pt x="6316" y="437"/>
                    <a:pt x="6063" y="0"/>
                    <a:pt x="553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3588775" y="4895400"/>
              <a:ext cx="356575" cy="199400"/>
            </a:xfrm>
            <a:custGeom>
              <a:avLst/>
              <a:gdLst/>
              <a:ahLst/>
              <a:cxnLst/>
              <a:rect l="l" t="t" r="r" b="b"/>
              <a:pathLst>
                <a:path w="14263" h="7976" extrusionOk="0">
                  <a:moveTo>
                    <a:pt x="6776" y="1"/>
                  </a:moveTo>
                  <a:cubicBezTo>
                    <a:pt x="5927" y="1"/>
                    <a:pt x="5210" y="132"/>
                    <a:pt x="4700" y="258"/>
                  </a:cubicBezTo>
                  <a:cubicBezTo>
                    <a:pt x="2420" y="801"/>
                    <a:pt x="1" y="2150"/>
                    <a:pt x="1" y="2150"/>
                  </a:cubicBezTo>
                  <a:lnTo>
                    <a:pt x="4328" y="7951"/>
                  </a:lnTo>
                  <a:cubicBezTo>
                    <a:pt x="4505" y="7968"/>
                    <a:pt x="4673" y="7975"/>
                    <a:pt x="4832" y="7975"/>
                  </a:cubicBezTo>
                  <a:cubicBezTo>
                    <a:pt x="6135" y="7975"/>
                    <a:pt x="6825" y="7470"/>
                    <a:pt x="6825" y="7470"/>
                  </a:cubicBezTo>
                  <a:cubicBezTo>
                    <a:pt x="6949" y="7594"/>
                    <a:pt x="7073" y="7734"/>
                    <a:pt x="7213" y="7873"/>
                  </a:cubicBezTo>
                  <a:cubicBezTo>
                    <a:pt x="8128" y="7284"/>
                    <a:pt x="9198" y="6354"/>
                    <a:pt x="9586" y="6028"/>
                  </a:cubicBezTo>
                  <a:cubicBezTo>
                    <a:pt x="10439" y="5252"/>
                    <a:pt x="9989" y="2973"/>
                    <a:pt x="9989" y="2972"/>
                  </a:cubicBezTo>
                  <a:lnTo>
                    <a:pt x="9989" y="2972"/>
                  </a:lnTo>
                  <a:cubicBezTo>
                    <a:pt x="10795" y="3174"/>
                    <a:pt x="11400" y="3950"/>
                    <a:pt x="12688" y="4570"/>
                  </a:cubicBezTo>
                  <a:cubicBezTo>
                    <a:pt x="13035" y="4741"/>
                    <a:pt x="13294" y="4813"/>
                    <a:pt x="13481" y="4813"/>
                  </a:cubicBezTo>
                  <a:cubicBezTo>
                    <a:pt x="14262" y="4813"/>
                    <a:pt x="13773" y="3546"/>
                    <a:pt x="13122" y="2895"/>
                  </a:cubicBezTo>
                  <a:cubicBezTo>
                    <a:pt x="10863" y="563"/>
                    <a:pt x="8534" y="1"/>
                    <a:pt x="6776"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3730300" y="4898750"/>
              <a:ext cx="176075" cy="235000"/>
            </a:xfrm>
            <a:custGeom>
              <a:avLst/>
              <a:gdLst/>
              <a:ahLst/>
              <a:cxnLst/>
              <a:rect l="l" t="t" r="r" b="b"/>
              <a:pathLst>
                <a:path w="7043" h="9400" extrusionOk="0">
                  <a:moveTo>
                    <a:pt x="606" y="0"/>
                  </a:moveTo>
                  <a:cubicBezTo>
                    <a:pt x="606" y="0"/>
                    <a:pt x="1" y="7212"/>
                    <a:pt x="249" y="7352"/>
                  </a:cubicBezTo>
                  <a:cubicBezTo>
                    <a:pt x="1312" y="7797"/>
                    <a:pt x="1630" y="9400"/>
                    <a:pt x="2361" y="9400"/>
                  </a:cubicBezTo>
                  <a:cubicBezTo>
                    <a:pt x="2419" y="9400"/>
                    <a:pt x="2480" y="9390"/>
                    <a:pt x="2544" y="9368"/>
                  </a:cubicBezTo>
                  <a:cubicBezTo>
                    <a:pt x="3273" y="9104"/>
                    <a:pt x="3087" y="8267"/>
                    <a:pt x="3087" y="8267"/>
                  </a:cubicBezTo>
                  <a:lnTo>
                    <a:pt x="3087" y="8267"/>
                  </a:lnTo>
                  <a:cubicBezTo>
                    <a:pt x="3087" y="8267"/>
                    <a:pt x="3480" y="8791"/>
                    <a:pt x="3982" y="8791"/>
                  </a:cubicBezTo>
                  <a:cubicBezTo>
                    <a:pt x="4103" y="8791"/>
                    <a:pt x="4230" y="8761"/>
                    <a:pt x="4359" y="8686"/>
                  </a:cubicBezTo>
                  <a:cubicBezTo>
                    <a:pt x="5119" y="8267"/>
                    <a:pt x="4576" y="6949"/>
                    <a:pt x="4576" y="6949"/>
                  </a:cubicBezTo>
                  <a:lnTo>
                    <a:pt x="4576" y="6949"/>
                  </a:lnTo>
                  <a:cubicBezTo>
                    <a:pt x="4576" y="6949"/>
                    <a:pt x="5041" y="7511"/>
                    <a:pt x="5577" y="7511"/>
                  </a:cubicBezTo>
                  <a:cubicBezTo>
                    <a:pt x="5747" y="7511"/>
                    <a:pt x="5924" y="7455"/>
                    <a:pt x="6096" y="7305"/>
                  </a:cubicBezTo>
                  <a:cubicBezTo>
                    <a:pt x="7042" y="6452"/>
                    <a:pt x="5134" y="3691"/>
                    <a:pt x="3971" y="2404"/>
                  </a:cubicBezTo>
                  <a:cubicBezTo>
                    <a:pt x="2932" y="1241"/>
                    <a:pt x="1366" y="388"/>
                    <a:pt x="60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3790800" y="4983650"/>
              <a:ext cx="53925" cy="88375"/>
            </a:xfrm>
            <a:custGeom>
              <a:avLst/>
              <a:gdLst/>
              <a:ahLst/>
              <a:cxnLst/>
              <a:rect l="l" t="t" r="r" b="b"/>
              <a:pathLst>
                <a:path w="2157" h="3535" extrusionOk="0">
                  <a:moveTo>
                    <a:pt x="0" y="1"/>
                  </a:moveTo>
                  <a:cubicBezTo>
                    <a:pt x="838" y="1086"/>
                    <a:pt x="1551" y="2265"/>
                    <a:pt x="2141" y="3521"/>
                  </a:cubicBezTo>
                  <a:cubicBezTo>
                    <a:pt x="2141" y="3531"/>
                    <a:pt x="2142" y="3534"/>
                    <a:pt x="2144" y="3534"/>
                  </a:cubicBezTo>
                  <a:cubicBezTo>
                    <a:pt x="2148" y="3534"/>
                    <a:pt x="2156" y="3512"/>
                    <a:pt x="2156" y="3490"/>
                  </a:cubicBezTo>
                  <a:cubicBezTo>
                    <a:pt x="1830" y="1955"/>
                    <a:pt x="636" y="48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3759125" y="5013950"/>
              <a:ext cx="48750" cy="91400"/>
            </a:xfrm>
            <a:custGeom>
              <a:avLst/>
              <a:gdLst/>
              <a:ahLst/>
              <a:cxnLst/>
              <a:rect l="l" t="t" r="r" b="b"/>
              <a:pathLst>
                <a:path w="1950" h="3656" extrusionOk="0">
                  <a:moveTo>
                    <a:pt x="8" y="0"/>
                  </a:moveTo>
                  <a:cubicBezTo>
                    <a:pt x="4" y="0"/>
                    <a:pt x="1" y="14"/>
                    <a:pt x="11" y="14"/>
                  </a:cubicBezTo>
                  <a:cubicBezTo>
                    <a:pt x="11" y="4"/>
                    <a:pt x="9" y="0"/>
                    <a:pt x="8" y="0"/>
                  </a:cubicBezTo>
                  <a:close/>
                  <a:moveTo>
                    <a:pt x="11" y="14"/>
                  </a:moveTo>
                  <a:lnTo>
                    <a:pt x="11" y="14"/>
                  </a:lnTo>
                  <a:cubicBezTo>
                    <a:pt x="771" y="1146"/>
                    <a:pt x="1422" y="2356"/>
                    <a:pt x="1903" y="3628"/>
                  </a:cubicBezTo>
                  <a:cubicBezTo>
                    <a:pt x="1916" y="3647"/>
                    <a:pt x="1926" y="3656"/>
                    <a:pt x="1934" y="3656"/>
                  </a:cubicBezTo>
                  <a:cubicBezTo>
                    <a:pt x="1944" y="3656"/>
                    <a:pt x="1950" y="3639"/>
                    <a:pt x="1950" y="3612"/>
                  </a:cubicBezTo>
                  <a:cubicBezTo>
                    <a:pt x="1686" y="2061"/>
                    <a:pt x="538" y="479"/>
                    <a:pt x="11"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3838475" y="4968925"/>
              <a:ext cx="99675" cy="48975"/>
            </a:xfrm>
            <a:custGeom>
              <a:avLst/>
              <a:gdLst/>
              <a:ahLst/>
              <a:cxnLst/>
              <a:rect l="l" t="t" r="r" b="b"/>
              <a:pathLst>
                <a:path w="3987" h="1959" extrusionOk="0">
                  <a:moveTo>
                    <a:pt x="16" y="0"/>
                  </a:moveTo>
                  <a:cubicBezTo>
                    <a:pt x="1" y="0"/>
                    <a:pt x="1" y="31"/>
                    <a:pt x="1" y="47"/>
                  </a:cubicBezTo>
                  <a:cubicBezTo>
                    <a:pt x="342" y="218"/>
                    <a:pt x="683" y="419"/>
                    <a:pt x="1009" y="621"/>
                  </a:cubicBezTo>
                  <a:lnTo>
                    <a:pt x="2002" y="1319"/>
                  </a:lnTo>
                  <a:cubicBezTo>
                    <a:pt x="2172" y="1427"/>
                    <a:pt x="2327" y="1536"/>
                    <a:pt x="2498" y="1629"/>
                  </a:cubicBezTo>
                  <a:cubicBezTo>
                    <a:pt x="2669" y="1753"/>
                    <a:pt x="2870" y="1831"/>
                    <a:pt x="3056" y="1908"/>
                  </a:cubicBezTo>
                  <a:cubicBezTo>
                    <a:pt x="3158" y="1940"/>
                    <a:pt x="3270" y="1959"/>
                    <a:pt x="3380" y="1959"/>
                  </a:cubicBezTo>
                  <a:cubicBezTo>
                    <a:pt x="3641" y="1959"/>
                    <a:pt x="3890" y="1855"/>
                    <a:pt x="3956" y="1582"/>
                  </a:cubicBezTo>
                  <a:cubicBezTo>
                    <a:pt x="3987" y="1396"/>
                    <a:pt x="3971" y="1210"/>
                    <a:pt x="3894" y="1040"/>
                  </a:cubicBezTo>
                  <a:cubicBezTo>
                    <a:pt x="3785" y="776"/>
                    <a:pt x="3646" y="528"/>
                    <a:pt x="3475" y="311"/>
                  </a:cubicBezTo>
                  <a:cubicBezTo>
                    <a:pt x="3444" y="311"/>
                    <a:pt x="3444" y="342"/>
                    <a:pt x="3444" y="342"/>
                  </a:cubicBezTo>
                  <a:cubicBezTo>
                    <a:pt x="3630" y="574"/>
                    <a:pt x="3754" y="838"/>
                    <a:pt x="3832" y="1133"/>
                  </a:cubicBezTo>
                  <a:cubicBezTo>
                    <a:pt x="3878" y="1319"/>
                    <a:pt x="3878" y="1582"/>
                    <a:pt x="3708" y="1707"/>
                  </a:cubicBezTo>
                  <a:cubicBezTo>
                    <a:pt x="3618" y="1777"/>
                    <a:pt x="3516" y="1805"/>
                    <a:pt x="3409" y="1805"/>
                  </a:cubicBezTo>
                  <a:cubicBezTo>
                    <a:pt x="3163" y="1805"/>
                    <a:pt x="2894" y="1659"/>
                    <a:pt x="2700" y="1551"/>
                  </a:cubicBezTo>
                  <a:cubicBezTo>
                    <a:pt x="2389" y="1381"/>
                    <a:pt x="2079" y="1195"/>
                    <a:pt x="1785" y="978"/>
                  </a:cubicBezTo>
                  <a:cubicBezTo>
                    <a:pt x="1180" y="574"/>
                    <a:pt x="714" y="21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3838475" y="4968925"/>
              <a:ext cx="52375" cy="119350"/>
            </a:xfrm>
            <a:custGeom>
              <a:avLst/>
              <a:gdLst/>
              <a:ahLst/>
              <a:cxnLst/>
              <a:rect l="l" t="t" r="r" b="b"/>
              <a:pathLst>
                <a:path w="2095" h="4774" extrusionOk="0">
                  <a:moveTo>
                    <a:pt x="1" y="0"/>
                  </a:moveTo>
                  <a:lnTo>
                    <a:pt x="1" y="31"/>
                  </a:lnTo>
                  <a:cubicBezTo>
                    <a:pt x="327" y="419"/>
                    <a:pt x="1319" y="2079"/>
                    <a:pt x="1490" y="2482"/>
                  </a:cubicBezTo>
                  <a:cubicBezTo>
                    <a:pt x="1692" y="2901"/>
                    <a:pt x="1862" y="3320"/>
                    <a:pt x="1909" y="3769"/>
                  </a:cubicBezTo>
                  <a:cubicBezTo>
                    <a:pt x="1955" y="3986"/>
                    <a:pt x="1909" y="4188"/>
                    <a:pt x="1800" y="4374"/>
                  </a:cubicBezTo>
                  <a:cubicBezTo>
                    <a:pt x="1707" y="4498"/>
                    <a:pt x="1521" y="4607"/>
                    <a:pt x="1350" y="4622"/>
                  </a:cubicBezTo>
                  <a:cubicBezTo>
                    <a:pt x="1314" y="4628"/>
                    <a:pt x="1277" y="4631"/>
                    <a:pt x="1239" y="4631"/>
                  </a:cubicBezTo>
                  <a:cubicBezTo>
                    <a:pt x="869" y="4631"/>
                    <a:pt x="490" y="4363"/>
                    <a:pt x="265" y="4095"/>
                  </a:cubicBezTo>
                  <a:cubicBezTo>
                    <a:pt x="249" y="4095"/>
                    <a:pt x="249" y="4095"/>
                    <a:pt x="249" y="4110"/>
                  </a:cubicBezTo>
                  <a:cubicBezTo>
                    <a:pt x="404" y="4343"/>
                    <a:pt x="590" y="4529"/>
                    <a:pt x="807" y="4653"/>
                  </a:cubicBezTo>
                  <a:cubicBezTo>
                    <a:pt x="960" y="4736"/>
                    <a:pt x="1113" y="4773"/>
                    <a:pt x="1272" y="4773"/>
                  </a:cubicBezTo>
                  <a:cubicBezTo>
                    <a:pt x="1323" y="4773"/>
                    <a:pt x="1375" y="4769"/>
                    <a:pt x="1428" y="4762"/>
                  </a:cubicBezTo>
                  <a:cubicBezTo>
                    <a:pt x="1598" y="4715"/>
                    <a:pt x="2095" y="4576"/>
                    <a:pt x="2095" y="3847"/>
                  </a:cubicBezTo>
                  <a:cubicBezTo>
                    <a:pt x="2095" y="3335"/>
                    <a:pt x="1862" y="2792"/>
                    <a:pt x="1645" y="2358"/>
                  </a:cubicBezTo>
                  <a:cubicBezTo>
                    <a:pt x="1443" y="1908"/>
                    <a:pt x="559" y="52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3284025" y="4754025"/>
              <a:ext cx="390075" cy="413325"/>
            </a:xfrm>
            <a:custGeom>
              <a:avLst/>
              <a:gdLst/>
              <a:ahLst/>
              <a:cxnLst/>
              <a:rect l="l" t="t" r="r" b="b"/>
              <a:pathLst>
                <a:path w="15603" h="16533" extrusionOk="0">
                  <a:moveTo>
                    <a:pt x="9735" y="1"/>
                  </a:moveTo>
                  <a:cubicBezTo>
                    <a:pt x="9239" y="1"/>
                    <a:pt x="8487" y="506"/>
                    <a:pt x="7507" y="1617"/>
                  </a:cubicBezTo>
                  <a:cubicBezTo>
                    <a:pt x="5180" y="4254"/>
                    <a:pt x="0" y="13342"/>
                    <a:pt x="1132" y="15653"/>
                  </a:cubicBezTo>
                  <a:cubicBezTo>
                    <a:pt x="1453" y="16299"/>
                    <a:pt x="2726" y="16532"/>
                    <a:pt x="4392" y="16532"/>
                  </a:cubicBezTo>
                  <a:cubicBezTo>
                    <a:pt x="8688" y="16532"/>
                    <a:pt x="15603" y="14986"/>
                    <a:pt x="15603" y="14986"/>
                  </a:cubicBezTo>
                  <a:lnTo>
                    <a:pt x="12191" y="7805"/>
                  </a:lnTo>
                  <a:lnTo>
                    <a:pt x="8112" y="9263"/>
                  </a:lnTo>
                  <a:cubicBezTo>
                    <a:pt x="8112" y="9263"/>
                    <a:pt x="9632" y="5448"/>
                    <a:pt x="10252" y="2594"/>
                  </a:cubicBezTo>
                  <a:cubicBezTo>
                    <a:pt x="10611" y="952"/>
                    <a:pt x="10414" y="1"/>
                    <a:pt x="9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3385225" y="4974350"/>
              <a:ext cx="131450" cy="59350"/>
            </a:xfrm>
            <a:custGeom>
              <a:avLst/>
              <a:gdLst/>
              <a:ahLst/>
              <a:cxnLst/>
              <a:rect l="l" t="t" r="r" b="b"/>
              <a:pathLst>
                <a:path w="5258" h="2374" extrusionOk="0">
                  <a:moveTo>
                    <a:pt x="5242" y="1"/>
                  </a:moveTo>
                  <a:cubicBezTo>
                    <a:pt x="4824" y="125"/>
                    <a:pt x="4420" y="233"/>
                    <a:pt x="4017" y="373"/>
                  </a:cubicBezTo>
                  <a:cubicBezTo>
                    <a:pt x="3304" y="605"/>
                    <a:pt x="2606" y="869"/>
                    <a:pt x="1939" y="1210"/>
                  </a:cubicBezTo>
                  <a:cubicBezTo>
                    <a:pt x="1257" y="1536"/>
                    <a:pt x="621" y="1924"/>
                    <a:pt x="0" y="2343"/>
                  </a:cubicBezTo>
                  <a:lnTo>
                    <a:pt x="0" y="2374"/>
                  </a:lnTo>
                  <a:cubicBezTo>
                    <a:pt x="388" y="2172"/>
                    <a:pt x="760" y="1986"/>
                    <a:pt x="1132" y="1784"/>
                  </a:cubicBezTo>
                  <a:cubicBezTo>
                    <a:pt x="1799" y="1458"/>
                    <a:pt x="2466" y="1133"/>
                    <a:pt x="3149" y="838"/>
                  </a:cubicBezTo>
                  <a:cubicBezTo>
                    <a:pt x="3816" y="528"/>
                    <a:pt x="4514" y="249"/>
                    <a:pt x="5242" y="16"/>
                  </a:cubicBezTo>
                  <a:cubicBezTo>
                    <a:pt x="5258" y="16"/>
                    <a:pt x="5258"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3486025" y="4878000"/>
              <a:ext cx="103175" cy="108400"/>
            </a:xfrm>
            <a:custGeom>
              <a:avLst/>
              <a:gdLst/>
              <a:ahLst/>
              <a:cxnLst/>
              <a:rect l="l" t="t" r="r" b="b"/>
              <a:pathLst>
                <a:path w="4127" h="4336" extrusionOk="0">
                  <a:moveTo>
                    <a:pt x="1559" y="0"/>
                  </a:moveTo>
                  <a:cubicBezTo>
                    <a:pt x="1556" y="0"/>
                    <a:pt x="1552" y="8"/>
                    <a:pt x="1552" y="24"/>
                  </a:cubicBezTo>
                  <a:cubicBezTo>
                    <a:pt x="1366" y="582"/>
                    <a:pt x="1148" y="1140"/>
                    <a:pt x="947" y="1699"/>
                  </a:cubicBezTo>
                  <a:cubicBezTo>
                    <a:pt x="761" y="2273"/>
                    <a:pt x="1" y="4335"/>
                    <a:pt x="16" y="4335"/>
                  </a:cubicBezTo>
                  <a:cubicBezTo>
                    <a:pt x="16" y="4335"/>
                    <a:pt x="4033" y="2924"/>
                    <a:pt x="4111" y="2893"/>
                  </a:cubicBezTo>
                  <a:cubicBezTo>
                    <a:pt x="4126" y="2893"/>
                    <a:pt x="4126" y="2862"/>
                    <a:pt x="4126" y="2846"/>
                  </a:cubicBezTo>
                  <a:cubicBezTo>
                    <a:pt x="4111" y="2831"/>
                    <a:pt x="4095" y="2831"/>
                    <a:pt x="4080" y="2831"/>
                  </a:cubicBezTo>
                  <a:cubicBezTo>
                    <a:pt x="4018" y="2846"/>
                    <a:pt x="373" y="4056"/>
                    <a:pt x="249" y="4103"/>
                  </a:cubicBezTo>
                  <a:cubicBezTo>
                    <a:pt x="280" y="4056"/>
                    <a:pt x="916" y="2118"/>
                    <a:pt x="1024" y="1838"/>
                  </a:cubicBezTo>
                  <a:cubicBezTo>
                    <a:pt x="1055" y="1792"/>
                    <a:pt x="1055" y="1776"/>
                    <a:pt x="1055" y="1761"/>
                  </a:cubicBezTo>
                  <a:cubicBezTo>
                    <a:pt x="1102" y="1621"/>
                    <a:pt x="1179" y="1513"/>
                    <a:pt x="1242" y="1373"/>
                  </a:cubicBezTo>
                  <a:cubicBezTo>
                    <a:pt x="1319" y="1202"/>
                    <a:pt x="1397" y="1047"/>
                    <a:pt x="1474" y="877"/>
                  </a:cubicBezTo>
                  <a:lnTo>
                    <a:pt x="1474" y="877"/>
                  </a:lnTo>
                  <a:cubicBezTo>
                    <a:pt x="1397" y="1016"/>
                    <a:pt x="1304" y="1202"/>
                    <a:pt x="1226" y="1358"/>
                  </a:cubicBezTo>
                  <a:lnTo>
                    <a:pt x="1102" y="1590"/>
                  </a:lnTo>
                  <a:cubicBezTo>
                    <a:pt x="1164" y="1389"/>
                    <a:pt x="1226" y="1187"/>
                    <a:pt x="1304" y="985"/>
                  </a:cubicBezTo>
                  <a:cubicBezTo>
                    <a:pt x="1397" y="660"/>
                    <a:pt x="1490" y="349"/>
                    <a:pt x="1567" y="24"/>
                  </a:cubicBezTo>
                  <a:cubicBezTo>
                    <a:pt x="1567" y="8"/>
                    <a:pt x="1563" y="0"/>
                    <a:pt x="1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3547300" y="4972250"/>
              <a:ext cx="72925" cy="154900"/>
            </a:xfrm>
            <a:custGeom>
              <a:avLst/>
              <a:gdLst/>
              <a:ahLst/>
              <a:cxnLst/>
              <a:rect l="l" t="t" r="r" b="b"/>
              <a:pathLst>
                <a:path w="2917" h="6196" extrusionOk="0">
                  <a:moveTo>
                    <a:pt x="25" y="1"/>
                  </a:moveTo>
                  <a:cubicBezTo>
                    <a:pt x="16" y="1"/>
                    <a:pt x="0" y="12"/>
                    <a:pt x="0" y="23"/>
                  </a:cubicBezTo>
                  <a:cubicBezTo>
                    <a:pt x="341" y="845"/>
                    <a:pt x="698" y="1651"/>
                    <a:pt x="1055" y="2473"/>
                  </a:cubicBezTo>
                  <a:cubicBezTo>
                    <a:pt x="1443" y="3264"/>
                    <a:pt x="1815" y="4055"/>
                    <a:pt x="2203" y="4862"/>
                  </a:cubicBezTo>
                  <a:lnTo>
                    <a:pt x="2901" y="6195"/>
                  </a:lnTo>
                  <a:lnTo>
                    <a:pt x="2916" y="6195"/>
                  </a:lnTo>
                  <a:cubicBezTo>
                    <a:pt x="2637" y="5342"/>
                    <a:pt x="2249" y="4520"/>
                    <a:pt x="1877" y="3729"/>
                  </a:cubicBezTo>
                  <a:cubicBezTo>
                    <a:pt x="1505" y="2938"/>
                    <a:pt x="1132" y="2116"/>
                    <a:pt x="729" y="1341"/>
                  </a:cubicBezTo>
                  <a:lnTo>
                    <a:pt x="31" y="7"/>
                  </a:lnTo>
                  <a:cubicBezTo>
                    <a:pt x="31" y="2"/>
                    <a:pt x="29"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3342175" y="5111125"/>
              <a:ext cx="336975" cy="56500"/>
            </a:xfrm>
            <a:custGeom>
              <a:avLst/>
              <a:gdLst/>
              <a:ahLst/>
              <a:cxnLst/>
              <a:rect l="l" t="t" r="r" b="b"/>
              <a:pathLst>
                <a:path w="13479" h="2260" extrusionOk="0">
                  <a:moveTo>
                    <a:pt x="12963" y="1"/>
                  </a:moveTo>
                  <a:cubicBezTo>
                    <a:pt x="12949" y="1"/>
                    <a:pt x="12942" y="23"/>
                    <a:pt x="12951" y="51"/>
                  </a:cubicBezTo>
                  <a:cubicBezTo>
                    <a:pt x="13044" y="253"/>
                    <a:pt x="13137" y="485"/>
                    <a:pt x="13230" y="702"/>
                  </a:cubicBezTo>
                  <a:cubicBezTo>
                    <a:pt x="13044" y="733"/>
                    <a:pt x="12874" y="780"/>
                    <a:pt x="12672" y="811"/>
                  </a:cubicBezTo>
                  <a:lnTo>
                    <a:pt x="12036" y="951"/>
                  </a:lnTo>
                  <a:cubicBezTo>
                    <a:pt x="11602" y="1028"/>
                    <a:pt x="11183" y="1121"/>
                    <a:pt x="10749" y="1199"/>
                  </a:cubicBezTo>
                  <a:cubicBezTo>
                    <a:pt x="9896" y="1354"/>
                    <a:pt x="9027" y="1493"/>
                    <a:pt x="8174" y="1633"/>
                  </a:cubicBezTo>
                  <a:cubicBezTo>
                    <a:pt x="6437" y="1881"/>
                    <a:pt x="4685" y="2052"/>
                    <a:pt x="2948" y="2114"/>
                  </a:cubicBezTo>
                  <a:cubicBezTo>
                    <a:pt x="2451" y="2129"/>
                    <a:pt x="1955" y="2129"/>
                    <a:pt x="1474" y="2129"/>
                  </a:cubicBezTo>
                  <a:cubicBezTo>
                    <a:pt x="978" y="2129"/>
                    <a:pt x="497" y="2114"/>
                    <a:pt x="16" y="2052"/>
                  </a:cubicBezTo>
                  <a:cubicBezTo>
                    <a:pt x="1" y="2052"/>
                    <a:pt x="1" y="2067"/>
                    <a:pt x="16" y="2067"/>
                  </a:cubicBezTo>
                  <a:cubicBezTo>
                    <a:pt x="419" y="2176"/>
                    <a:pt x="854" y="2207"/>
                    <a:pt x="1272" y="2222"/>
                  </a:cubicBezTo>
                  <a:cubicBezTo>
                    <a:pt x="1602" y="2245"/>
                    <a:pt x="1931" y="2259"/>
                    <a:pt x="2254" y="2259"/>
                  </a:cubicBezTo>
                  <a:cubicBezTo>
                    <a:pt x="2372" y="2259"/>
                    <a:pt x="2490" y="2258"/>
                    <a:pt x="2606" y="2253"/>
                  </a:cubicBezTo>
                  <a:cubicBezTo>
                    <a:pt x="3506" y="2222"/>
                    <a:pt x="4374" y="2191"/>
                    <a:pt x="5274" y="2098"/>
                  </a:cubicBezTo>
                  <a:cubicBezTo>
                    <a:pt x="7011" y="1943"/>
                    <a:pt x="8764" y="1711"/>
                    <a:pt x="10485" y="1400"/>
                  </a:cubicBezTo>
                  <a:cubicBezTo>
                    <a:pt x="10966" y="1323"/>
                    <a:pt x="11447" y="1214"/>
                    <a:pt x="11943" y="1121"/>
                  </a:cubicBezTo>
                  <a:cubicBezTo>
                    <a:pt x="12191" y="1059"/>
                    <a:pt x="12424" y="1028"/>
                    <a:pt x="12672" y="966"/>
                  </a:cubicBezTo>
                  <a:cubicBezTo>
                    <a:pt x="12889" y="935"/>
                    <a:pt x="13479" y="826"/>
                    <a:pt x="13448" y="795"/>
                  </a:cubicBezTo>
                  <a:cubicBezTo>
                    <a:pt x="13308" y="563"/>
                    <a:pt x="13137" y="253"/>
                    <a:pt x="12998" y="35"/>
                  </a:cubicBezTo>
                  <a:cubicBezTo>
                    <a:pt x="12985" y="11"/>
                    <a:pt x="12973" y="1"/>
                    <a:pt x="12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3538375" y="4667500"/>
              <a:ext cx="117900" cy="163425"/>
            </a:xfrm>
            <a:custGeom>
              <a:avLst/>
              <a:gdLst/>
              <a:ahLst/>
              <a:cxnLst/>
              <a:rect l="l" t="t" r="r" b="b"/>
              <a:pathLst>
                <a:path w="4716" h="6537" extrusionOk="0">
                  <a:moveTo>
                    <a:pt x="1193" y="1"/>
                  </a:moveTo>
                  <a:cubicBezTo>
                    <a:pt x="1185" y="1"/>
                    <a:pt x="1181" y="3"/>
                    <a:pt x="1179" y="7"/>
                  </a:cubicBezTo>
                  <a:cubicBezTo>
                    <a:pt x="1024" y="611"/>
                    <a:pt x="1" y="3512"/>
                    <a:pt x="16" y="3589"/>
                  </a:cubicBezTo>
                  <a:cubicBezTo>
                    <a:pt x="357" y="4830"/>
                    <a:pt x="1536" y="6536"/>
                    <a:pt x="2467" y="6536"/>
                  </a:cubicBezTo>
                  <a:cubicBezTo>
                    <a:pt x="3351" y="6536"/>
                    <a:pt x="3769" y="4117"/>
                    <a:pt x="3800" y="4039"/>
                  </a:cubicBezTo>
                  <a:cubicBezTo>
                    <a:pt x="4033" y="2984"/>
                    <a:pt x="4715" y="1821"/>
                    <a:pt x="4715" y="1821"/>
                  </a:cubicBezTo>
                  <a:cubicBezTo>
                    <a:pt x="4715" y="1821"/>
                    <a:pt x="1439" y="1"/>
                    <a:pt x="1193"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569775" y="4668050"/>
              <a:ext cx="86500" cy="107025"/>
            </a:xfrm>
            <a:custGeom>
              <a:avLst/>
              <a:gdLst/>
              <a:ahLst/>
              <a:cxnLst/>
              <a:rect l="l" t="t" r="r" b="b"/>
              <a:pathLst>
                <a:path w="3460" h="4281" extrusionOk="0">
                  <a:moveTo>
                    <a:pt x="32" y="0"/>
                  </a:moveTo>
                  <a:cubicBezTo>
                    <a:pt x="1" y="1008"/>
                    <a:pt x="78" y="3691"/>
                    <a:pt x="2095" y="4234"/>
                  </a:cubicBezTo>
                  <a:lnTo>
                    <a:pt x="3211" y="1691"/>
                  </a:lnTo>
                  <a:lnTo>
                    <a:pt x="3134" y="1644"/>
                  </a:lnTo>
                  <a:lnTo>
                    <a:pt x="3025" y="1598"/>
                  </a:lnTo>
                  <a:cubicBezTo>
                    <a:pt x="2994" y="1566"/>
                    <a:pt x="2979" y="1551"/>
                    <a:pt x="2932" y="1535"/>
                  </a:cubicBezTo>
                  <a:lnTo>
                    <a:pt x="2917" y="1520"/>
                  </a:lnTo>
                  <a:lnTo>
                    <a:pt x="2793" y="1458"/>
                  </a:lnTo>
                  <a:lnTo>
                    <a:pt x="2777" y="1442"/>
                  </a:lnTo>
                  <a:lnTo>
                    <a:pt x="2653" y="1380"/>
                  </a:lnTo>
                  <a:lnTo>
                    <a:pt x="2606" y="1334"/>
                  </a:lnTo>
                  <a:lnTo>
                    <a:pt x="2405" y="1225"/>
                  </a:lnTo>
                  <a:lnTo>
                    <a:pt x="2250" y="1148"/>
                  </a:lnTo>
                  <a:lnTo>
                    <a:pt x="2110" y="1070"/>
                  </a:lnTo>
                  <a:lnTo>
                    <a:pt x="1676" y="838"/>
                  </a:lnTo>
                  <a:lnTo>
                    <a:pt x="1536" y="760"/>
                  </a:lnTo>
                  <a:cubicBezTo>
                    <a:pt x="1366" y="667"/>
                    <a:pt x="1180" y="589"/>
                    <a:pt x="1024" y="481"/>
                  </a:cubicBezTo>
                  <a:lnTo>
                    <a:pt x="916" y="434"/>
                  </a:lnTo>
                  <a:lnTo>
                    <a:pt x="838" y="388"/>
                  </a:lnTo>
                  <a:lnTo>
                    <a:pt x="761" y="357"/>
                  </a:lnTo>
                  <a:lnTo>
                    <a:pt x="559" y="248"/>
                  </a:lnTo>
                  <a:lnTo>
                    <a:pt x="451" y="202"/>
                  </a:lnTo>
                  <a:cubicBezTo>
                    <a:pt x="389" y="171"/>
                    <a:pt x="327" y="140"/>
                    <a:pt x="296" y="124"/>
                  </a:cubicBezTo>
                  <a:cubicBezTo>
                    <a:pt x="280" y="93"/>
                    <a:pt x="249" y="93"/>
                    <a:pt x="218" y="78"/>
                  </a:cubicBezTo>
                  <a:cubicBezTo>
                    <a:pt x="156" y="47"/>
                    <a:pt x="94" y="16"/>
                    <a:pt x="47" y="0"/>
                  </a:cubicBezTo>
                  <a:close/>
                  <a:moveTo>
                    <a:pt x="3242" y="1675"/>
                  </a:moveTo>
                  <a:lnTo>
                    <a:pt x="2095" y="4234"/>
                  </a:lnTo>
                  <a:cubicBezTo>
                    <a:pt x="2219" y="4265"/>
                    <a:pt x="2358" y="4281"/>
                    <a:pt x="2467" y="4281"/>
                  </a:cubicBezTo>
                  <a:cubicBezTo>
                    <a:pt x="2482" y="4203"/>
                    <a:pt x="2482" y="4141"/>
                    <a:pt x="2498" y="4110"/>
                  </a:cubicBezTo>
                  <a:lnTo>
                    <a:pt x="2498" y="4095"/>
                  </a:lnTo>
                  <a:cubicBezTo>
                    <a:pt x="2498" y="4064"/>
                    <a:pt x="2498" y="4048"/>
                    <a:pt x="2529" y="4033"/>
                  </a:cubicBezTo>
                  <a:lnTo>
                    <a:pt x="2529" y="4017"/>
                  </a:lnTo>
                  <a:lnTo>
                    <a:pt x="2529" y="3986"/>
                  </a:lnTo>
                  <a:cubicBezTo>
                    <a:pt x="2591" y="3753"/>
                    <a:pt x="2668" y="3536"/>
                    <a:pt x="2746" y="3319"/>
                  </a:cubicBezTo>
                  <a:cubicBezTo>
                    <a:pt x="2901" y="2885"/>
                    <a:pt x="3087" y="2466"/>
                    <a:pt x="3320" y="2032"/>
                  </a:cubicBezTo>
                  <a:cubicBezTo>
                    <a:pt x="3335" y="2001"/>
                    <a:pt x="3366" y="1985"/>
                    <a:pt x="3382" y="1939"/>
                  </a:cubicBezTo>
                  <a:cubicBezTo>
                    <a:pt x="3413" y="1861"/>
                    <a:pt x="3459" y="1799"/>
                    <a:pt x="3459" y="1784"/>
                  </a:cubicBezTo>
                  <a:lnTo>
                    <a:pt x="3366" y="1722"/>
                  </a:lnTo>
                  <a:lnTo>
                    <a:pt x="3242" y="167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3558925" y="4523800"/>
              <a:ext cx="186150" cy="234525"/>
            </a:xfrm>
            <a:custGeom>
              <a:avLst/>
              <a:gdLst/>
              <a:ahLst/>
              <a:cxnLst/>
              <a:rect l="l" t="t" r="r" b="b"/>
              <a:pathLst>
                <a:path w="7446" h="9381" extrusionOk="0">
                  <a:moveTo>
                    <a:pt x="4031" y="0"/>
                  </a:moveTo>
                  <a:cubicBezTo>
                    <a:pt x="3023" y="0"/>
                    <a:pt x="2008" y="408"/>
                    <a:pt x="1396" y="1257"/>
                  </a:cubicBezTo>
                  <a:cubicBezTo>
                    <a:pt x="559" y="2420"/>
                    <a:pt x="1" y="6390"/>
                    <a:pt x="636" y="7538"/>
                  </a:cubicBezTo>
                  <a:cubicBezTo>
                    <a:pt x="1258" y="8636"/>
                    <a:pt x="2425" y="9381"/>
                    <a:pt x="3599" y="9381"/>
                  </a:cubicBezTo>
                  <a:cubicBezTo>
                    <a:pt x="4183" y="9381"/>
                    <a:pt x="4769" y="9196"/>
                    <a:pt x="5289" y="8779"/>
                  </a:cubicBezTo>
                  <a:cubicBezTo>
                    <a:pt x="6794" y="7554"/>
                    <a:pt x="7445" y="2358"/>
                    <a:pt x="6670" y="1257"/>
                  </a:cubicBezTo>
                  <a:cubicBezTo>
                    <a:pt x="6096" y="431"/>
                    <a:pt x="5067" y="0"/>
                    <a:pt x="403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3658200" y="4642675"/>
              <a:ext cx="10100" cy="16850"/>
            </a:xfrm>
            <a:custGeom>
              <a:avLst/>
              <a:gdLst/>
              <a:ahLst/>
              <a:cxnLst/>
              <a:rect l="l" t="t" r="r" b="b"/>
              <a:pathLst>
                <a:path w="404" h="674" extrusionOk="0">
                  <a:moveTo>
                    <a:pt x="385" y="0"/>
                  </a:moveTo>
                  <a:cubicBezTo>
                    <a:pt x="380" y="0"/>
                    <a:pt x="372" y="11"/>
                    <a:pt x="372" y="22"/>
                  </a:cubicBezTo>
                  <a:cubicBezTo>
                    <a:pt x="326" y="302"/>
                    <a:pt x="248" y="596"/>
                    <a:pt x="0" y="643"/>
                  </a:cubicBezTo>
                  <a:lnTo>
                    <a:pt x="0" y="674"/>
                  </a:lnTo>
                  <a:cubicBezTo>
                    <a:pt x="310" y="674"/>
                    <a:pt x="403" y="255"/>
                    <a:pt x="388" y="7"/>
                  </a:cubicBezTo>
                  <a:cubicBezTo>
                    <a:pt x="388" y="2"/>
                    <a:pt x="386"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3649000" y="4634900"/>
              <a:ext cx="22775" cy="21650"/>
            </a:xfrm>
            <a:custGeom>
              <a:avLst/>
              <a:gdLst/>
              <a:ahLst/>
              <a:cxnLst/>
              <a:rect l="l" t="t" r="r" b="b"/>
              <a:pathLst>
                <a:path w="911" h="866" extrusionOk="0">
                  <a:moveTo>
                    <a:pt x="491" y="1"/>
                  </a:moveTo>
                  <a:cubicBezTo>
                    <a:pt x="121" y="1"/>
                    <a:pt x="0" y="772"/>
                    <a:pt x="368" y="861"/>
                  </a:cubicBezTo>
                  <a:cubicBezTo>
                    <a:pt x="386" y="864"/>
                    <a:pt x="403" y="866"/>
                    <a:pt x="419" y="866"/>
                  </a:cubicBezTo>
                  <a:cubicBezTo>
                    <a:pt x="784" y="866"/>
                    <a:pt x="910" y="82"/>
                    <a:pt x="554" y="8"/>
                  </a:cubicBezTo>
                  <a:cubicBezTo>
                    <a:pt x="533" y="3"/>
                    <a:pt x="512"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3701225" y="4650475"/>
              <a:ext cx="7400" cy="19150"/>
            </a:xfrm>
            <a:custGeom>
              <a:avLst/>
              <a:gdLst/>
              <a:ahLst/>
              <a:cxnLst/>
              <a:rect l="l" t="t" r="r" b="b"/>
              <a:pathLst>
                <a:path w="296" h="766" extrusionOk="0">
                  <a:moveTo>
                    <a:pt x="142" y="1"/>
                  </a:moveTo>
                  <a:cubicBezTo>
                    <a:pt x="141" y="1"/>
                    <a:pt x="140" y="2"/>
                    <a:pt x="140" y="5"/>
                  </a:cubicBezTo>
                  <a:cubicBezTo>
                    <a:pt x="47" y="238"/>
                    <a:pt x="1" y="672"/>
                    <a:pt x="295" y="765"/>
                  </a:cubicBezTo>
                  <a:lnTo>
                    <a:pt x="295" y="750"/>
                  </a:lnTo>
                  <a:cubicBezTo>
                    <a:pt x="78" y="610"/>
                    <a:pt x="94" y="300"/>
                    <a:pt x="156" y="21"/>
                  </a:cubicBezTo>
                  <a:cubicBezTo>
                    <a:pt x="156" y="21"/>
                    <a:pt x="14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3699475" y="4644750"/>
              <a:ext cx="22825" cy="21800"/>
            </a:xfrm>
            <a:custGeom>
              <a:avLst/>
              <a:gdLst/>
              <a:ahLst/>
              <a:cxnLst/>
              <a:rect l="l" t="t" r="r" b="b"/>
              <a:pathLst>
                <a:path w="913" h="872" extrusionOk="0">
                  <a:moveTo>
                    <a:pt x="485" y="1"/>
                  </a:moveTo>
                  <a:cubicBezTo>
                    <a:pt x="128" y="1"/>
                    <a:pt x="0" y="840"/>
                    <a:pt x="396" y="870"/>
                  </a:cubicBezTo>
                  <a:cubicBezTo>
                    <a:pt x="407" y="871"/>
                    <a:pt x="418" y="872"/>
                    <a:pt x="428" y="872"/>
                  </a:cubicBezTo>
                  <a:cubicBezTo>
                    <a:pt x="820" y="872"/>
                    <a:pt x="913" y="47"/>
                    <a:pt x="505" y="1"/>
                  </a:cubicBezTo>
                  <a:cubicBezTo>
                    <a:pt x="498" y="1"/>
                    <a:pt x="492" y="1"/>
                    <a:pt x="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3650425" y="4609750"/>
              <a:ext cx="24450" cy="13725"/>
            </a:xfrm>
            <a:custGeom>
              <a:avLst/>
              <a:gdLst/>
              <a:ahLst/>
              <a:cxnLst/>
              <a:rect l="l" t="t" r="r" b="b"/>
              <a:pathLst>
                <a:path w="978" h="549" extrusionOk="0">
                  <a:moveTo>
                    <a:pt x="600" y="1"/>
                  </a:moveTo>
                  <a:cubicBezTo>
                    <a:pt x="567" y="1"/>
                    <a:pt x="533" y="3"/>
                    <a:pt x="497" y="6"/>
                  </a:cubicBezTo>
                  <a:cubicBezTo>
                    <a:pt x="327" y="21"/>
                    <a:pt x="171" y="99"/>
                    <a:pt x="78" y="223"/>
                  </a:cubicBezTo>
                  <a:cubicBezTo>
                    <a:pt x="1" y="300"/>
                    <a:pt x="16" y="440"/>
                    <a:pt x="94" y="486"/>
                  </a:cubicBezTo>
                  <a:cubicBezTo>
                    <a:pt x="140" y="533"/>
                    <a:pt x="187" y="548"/>
                    <a:pt x="233" y="548"/>
                  </a:cubicBezTo>
                  <a:lnTo>
                    <a:pt x="575" y="486"/>
                  </a:lnTo>
                  <a:cubicBezTo>
                    <a:pt x="714" y="486"/>
                    <a:pt x="838" y="455"/>
                    <a:pt x="931" y="378"/>
                  </a:cubicBezTo>
                  <a:cubicBezTo>
                    <a:pt x="978" y="316"/>
                    <a:pt x="978" y="223"/>
                    <a:pt x="947" y="145"/>
                  </a:cubicBezTo>
                  <a:cubicBezTo>
                    <a:pt x="847" y="33"/>
                    <a:pt x="737"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3705100" y="4619650"/>
              <a:ext cx="23675" cy="16425"/>
            </a:xfrm>
            <a:custGeom>
              <a:avLst/>
              <a:gdLst/>
              <a:ahLst/>
              <a:cxnLst/>
              <a:rect l="l" t="t" r="r" b="b"/>
              <a:pathLst>
                <a:path w="947" h="657" extrusionOk="0">
                  <a:moveTo>
                    <a:pt x="297" y="1"/>
                  </a:moveTo>
                  <a:cubicBezTo>
                    <a:pt x="226" y="1"/>
                    <a:pt x="157" y="17"/>
                    <a:pt x="94" y="59"/>
                  </a:cubicBezTo>
                  <a:cubicBezTo>
                    <a:pt x="16" y="90"/>
                    <a:pt x="1" y="199"/>
                    <a:pt x="32" y="276"/>
                  </a:cubicBezTo>
                  <a:cubicBezTo>
                    <a:pt x="109" y="370"/>
                    <a:pt x="233" y="447"/>
                    <a:pt x="342" y="478"/>
                  </a:cubicBezTo>
                  <a:cubicBezTo>
                    <a:pt x="466" y="540"/>
                    <a:pt x="559" y="602"/>
                    <a:pt x="683" y="633"/>
                  </a:cubicBezTo>
                  <a:cubicBezTo>
                    <a:pt x="699" y="649"/>
                    <a:pt x="722" y="656"/>
                    <a:pt x="745" y="656"/>
                  </a:cubicBezTo>
                  <a:cubicBezTo>
                    <a:pt x="768" y="656"/>
                    <a:pt x="792" y="649"/>
                    <a:pt x="807" y="633"/>
                  </a:cubicBezTo>
                  <a:cubicBezTo>
                    <a:pt x="916" y="602"/>
                    <a:pt x="947" y="478"/>
                    <a:pt x="916" y="385"/>
                  </a:cubicBezTo>
                  <a:cubicBezTo>
                    <a:pt x="854" y="230"/>
                    <a:pt x="714" y="106"/>
                    <a:pt x="559" y="59"/>
                  </a:cubicBezTo>
                  <a:cubicBezTo>
                    <a:pt x="474" y="25"/>
                    <a:pt x="38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3647325" y="4702650"/>
              <a:ext cx="13600" cy="7650"/>
            </a:xfrm>
            <a:custGeom>
              <a:avLst/>
              <a:gdLst/>
              <a:ahLst/>
              <a:cxnLst/>
              <a:rect l="l" t="t" r="r" b="b"/>
              <a:pathLst>
                <a:path w="544" h="306" extrusionOk="0">
                  <a:moveTo>
                    <a:pt x="36" y="0"/>
                  </a:moveTo>
                  <a:cubicBezTo>
                    <a:pt x="28" y="0"/>
                    <a:pt x="16" y="4"/>
                    <a:pt x="1" y="12"/>
                  </a:cubicBezTo>
                  <a:cubicBezTo>
                    <a:pt x="1" y="136"/>
                    <a:pt x="78" y="229"/>
                    <a:pt x="187" y="291"/>
                  </a:cubicBezTo>
                  <a:cubicBezTo>
                    <a:pt x="224" y="300"/>
                    <a:pt x="263" y="306"/>
                    <a:pt x="302" y="306"/>
                  </a:cubicBezTo>
                  <a:cubicBezTo>
                    <a:pt x="391" y="306"/>
                    <a:pt x="479" y="278"/>
                    <a:pt x="544" y="214"/>
                  </a:cubicBezTo>
                  <a:lnTo>
                    <a:pt x="544" y="182"/>
                  </a:lnTo>
                  <a:lnTo>
                    <a:pt x="528" y="182"/>
                  </a:lnTo>
                  <a:cubicBezTo>
                    <a:pt x="469" y="212"/>
                    <a:pt x="410" y="223"/>
                    <a:pt x="347" y="223"/>
                  </a:cubicBezTo>
                  <a:cubicBezTo>
                    <a:pt x="311" y="223"/>
                    <a:pt x="273" y="219"/>
                    <a:pt x="233" y="214"/>
                  </a:cubicBezTo>
                  <a:cubicBezTo>
                    <a:pt x="140" y="182"/>
                    <a:pt x="109" y="89"/>
                    <a:pt x="47" y="12"/>
                  </a:cubicBezTo>
                  <a:cubicBezTo>
                    <a:pt x="47"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3658575" y="4618025"/>
              <a:ext cx="44625" cy="81450"/>
            </a:xfrm>
            <a:custGeom>
              <a:avLst/>
              <a:gdLst/>
              <a:ahLst/>
              <a:cxnLst/>
              <a:rect l="l" t="t" r="r" b="b"/>
              <a:pathLst>
                <a:path w="1785" h="3258" extrusionOk="0">
                  <a:moveTo>
                    <a:pt x="26" y="2628"/>
                  </a:moveTo>
                  <a:cubicBezTo>
                    <a:pt x="24" y="2628"/>
                    <a:pt x="18" y="2631"/>
                    <a:pt x="1" y="2637"/>
                  </a:cubicBezTo>
                  <a:cubicBezTo>
                    <a:pt x="6" y="2643"/>
                    <a:pt x="11" y="2649"/>
                    <a:pt x="17" y="2655"/>
                  </a:cubicBezTo>
                  <a:lnTo>
                    <a:pt x="17" y="2655"/>
                  </a:lnTo>
                  <a:cubicBezTo>
                    <a:pt x="20" y="2635"/>
                    <a:pt x="28" y="2628"/>
                    <a:pt x="26" y="2628"/>
                  </a:cubicBezTo>
                  <a:close/>
                  <a:moveTo>
                    <a:pt x="1660" y="0"/>
                  </a:moveTo>
                  <a:cubicBezTo>
                    <a:pt x="1645" y="0"/>
                    <a:pt x="1645" y="31"/>
                    <a:pt x="1645" y="31"/>
                  </a:cubicBezTo>
                  <a:cubicBezTo>
                    <a:pt x="1505" y="884"/>
                    <a:pt x="1505" y="1753"/>
                    <a:pt x="1381" y="2621"/>
                  </a:cubicBezTo>
                  <a:cubicBezTo>
                    <a:pt x="1257" y="2528"/>
                    <a:pt x="1117" y="2466"/>
                    <a:pt x="962" y="2404"/>
                  </a:cubicBezTo>
                  <a:cubicBezTo>
                    <a:pt x="931" y="2404"/>
                    <a:pt x="916" y="3009"/>
                    <a:pt x="869" y="3102"/>
                  </a:cubicBezTo>
                  <a:cubicBezTo>
                    <a:pt x="535" y="3087"/>
                    <a:pt x="275" y="2938"/>
                    <a:pt x="17" y="2655"/>
                  </a:cubicBezTo>
                  <a:lnTo>
                    <a:pt x="17" y="2655"/>
                  </a:lnTo>
                  <a:cubicBezTo>
                    <a:pt x="16" y="2659"/>
                    <a:pt x="16" y="2663"/>
                    <a:pt x="16" y="2668"/>
                  </a:cubicBezTo>
                  <a:cubicBezTo>
                    <a:pt x="125" y="2901"/>
                    <a:pt x="311" y="3087"/>
                    <a:pt x="543" y="3180"/>
                  </a:cubicBezTo>
                  <a:cubicBezTo>
                    <a:pt x="636" y="3226"/>
                    <a:pt x="760" y="3242"/>
                    <a:pt x="869" y="3257"/>
                  </a:cubicBezTo>
                  <a:lnTo>
                    <a:pt x="993" y="3257"/>
                  </a:lnTo>
                  <a:cubicBezTo>
                    <a:pt x="1024" y="3257"/>
                    <a:pt x="1040" y="3242"/>
                    <a:pt x="1040" y="3211"/>
                  </a:cubicBezTo>
                  <a:lnTo>
                    <a:pt x="1040" y="3180"/>
                  </a:lnTo>
                  <a:lnTo>
                    <a:pt x="1040" y="3164"/>
                  </a:lnTo>
                  <a:cubicBezTo>
                    <a:pt x="1086" y="2947"/>
                    <a:pt x="1117" y="2637"/>
                    <a:pt x="1117" y="2637"/>
                  </a:cubicBezTo>
                  <a:cubicBezTo>
                    <a:pt x="1182" y="2689"/>
                    <a:pt x="1443" y="2860"/>
                    <a:pt x="1526" y="2860"/>
                  </a:cubicBezTo>
                  <a:cubicBezTo>
                    <a:pt x="1542" y="2860"/>
                    <a:pt x="1551" y="2854"/>
                    <a:pt x="1551" y="2839"/>
                  </a:cubicBezTo>
                  <a:cubicBezTo>
                    <a:pt x="1660" y="1939"/>
                    <a:pt x="1784" y="946"/>
                    <a:pt x="1707" y="31"/>
                  </a:cubicBezTo>
                  <a:cubicBezTo>
                    <a:pt x="1707" y="0"/>
                    <a:pt x="1691"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3653925" y="4684325"/>
              <a:ext cx="24050" cy="18400"/>
            </a:xfrm>
            <a:custGeom>
              <a:avLst/>
              <a:gdLst/>
              <a:ahLst/>
              <a:cxnLst/>
              <a:rect l="l" t="t" r="r" b="b"/>
              <a:pathLst>
                <a:path w="962" h="736" extrusionOk="0">
                  <a:moveTo>
                    <a:pt x="233" y="0"/>
                  </a:moveTo>
                  <a:cubicBezTo>
                    <a:pt x="171" y="93"/>
                    <a:pt x="124" y="171"/>
                    <a:pt x="93" y="233"/>
                  </a:cubicBezTo>
                  <a:cubicBezTo>
                    <a:pt x="16" y="388"/>
                    <a:pt x="0" y="590"/>
                    <a:pt x="187" y="683"/>
                  </a:cubicBezTo>
                  <a:cubicBezTo>
                    <a:pt x="245" y="718"/>
                    <a:pt x="329" y="735"/>
                    <a:pt x="407" y="735"/>
                  </a:cubicBezTo>
                  <a:cubicBezTo>
                    <a:pt x="433" y="735"/>
                    <a:pt x="458" y="733"/>
                    <a:pt x="481" y="729"/>
                  </a:cubicBezTo>
                  <a:cubicBezTo>
                    <a:pt x="652" y="683"/>
                    <a:pt x="822" y="590"/>
                    <a:pt x="962" y="481"/>
                  </a:cubicBezTo>
                  <a:cubicBezTo>
                    <a:pt x="667" y="404"/>
                    <a:pt x="404" y="218"/>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3653925" y="4690525"/>
              <a:ext cx="12425" cy="12200"/>
            </a:xfrm>
            <a:custGeom>
              <a:avLst/>
              <a:gdLst/>
              <a:ahLst/>
              <a:cxnLst/>
              <a:rect l="l" t="t" r="r" b="b"/>
              <a:pathLst>
                <a:path w="497" h="488" extrusionOk="0">
                  <a:moveTo>
                    <a:pt x="93" y="1"/>
                  </a:moveTo>
                  <a:cubicBezTo>
                    <a:pt x="16" y="156"/>
                    <a:pt x="0" y="342"/>
                    <a:pt x="187" y="435"/>
                  </a:cubicBezTo>
                  <a:cubicBezTo>
                    <a:pt x="245" y="470"/>
                    <a:pt x="329" y="487"/>
                    <a:pt x="407" y="487"/>
                  </a:cubicBezTo>
                  <a:cubicBezTo>
                    <a:pt x="433" y="487"/>
                    <a:pt x="458" y="485"/>
                    <a:pt x="481" y="481"/>
                  </a:cubicBezTo>
                  <a:cubicBezTo>
                    <a:pt x="497" y="249"/>
                    <a:pt x="311" y="47"/>
                    <a:pt x="93" y="1"/>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3623300" y="4613900"/>
              <a:ext cx="62050" cy="57800"/>
            </a:xfrm>
            <a:custGeom>
              <a:avLst/>
              <a:gdLst/>
              <a:ahLst/>
              <a:cxnLst/>
              <a:rect l="l" t="t" r="r" b="b"/>
              <a:pathLst>
                <a:path w="2482" h="2312" extrusionOk="0">
                  <a:moveTo>
                    <a:pt x="1293" y="164"/>
                  </a:moveTo>
                  <a:cubicBezTo>
                    <a:pt x="1312" y="164"/>
                    <a:pt x="1331" y="164"/>
                    <a:pt x="1349" y="165"/>
                  </a:cubicBezTo>
                  <a:cubicBezTo>
                    <a:pt x="1458" y="165"/>
                    <a:pt x="1536" y="196"/>
                    <a:pt x="1613" y="212"/>
                  </a:cubicBezTo>
                  <a:cubicBezTo>
                    <a:pt x="2032" y="351"/>
                    <a:pt x="2327" y="770"/>
                    <a:pt x="2280" y="1235"/>
                  </a:cubicBezTo>
                  <a:cubicBezTo>
                    <a:pt x="2251" y="1751"/>
                    <a:pt x="1815" y="2169"/>
                    <a:pt x="1305" y="2169"/>
                  </a:cubicBezTo>
                  <a:cubicBezTo>
                    <a:pt x="1279" y="2169"/>
                    <a:pt x="1252" y="2168"/>
                    <a:pt x="1225" y="2166"/>
                  </a:cubicBezTo>
                  <a:cubicBezTo>
                    <a:pt x="683" y="2119"/>
                    <a:pt x="248" y="1639"/>
                    <a:pt x="295" y="1096"/>
                  </a:cubicBezTo>
                  <a:cubicBezTo>
                    <a:pt x="325" y="572"/>
                    <a:pt x="774" y="164"/>
                    <a:pt x="1293" y="164"/>
                  </a:cubicBezTo>
                  <a:close/>
                  <a:moveTo>
                    <a:pt x="1297" y="0"/>
                  </a:moveTo>
                  <a:cubicBezTo>
                    <a:pt x="807" y="0"/>
                    <a:pt x="349" y="327"/>
                    <a:pt x="186" y="817"/>
                  </a:cubicBezTo>
                  <a:cubicBezTo>
                    <a:pt x="0" y="1406"/>
                    <a:pt x="341" y="2073"/>
                    <a:pt x="946" y="2259"/>
                  </a:cubicBezTo>
                  <a:cubicBezTo>
                    <a:pt x="1004" y="2294"/>
                    <a:pt x="1071" y="2311"/>
                    <a:pt x="1147" y="2311"/>
                  </a:cubicBezTo>
                  <a:cubicBezTo>
                    <a:pt x="1172" y="2311"/>
                    <a:pt x="1198" y="2309"/>
                    <a:pt x="1225" y="2306"/>
                  </a:cubicBezTo>
                  <a:cubicBezTo>
                    <a:pt x="1245" y="2307"/>
                    <a:pt x="1264" y="2307"/>
                    <a:pt x="1284" y="2307"/>
                  </a:cubicBezTo>
                  <a:cubicBezTo>
                    <a:pt x="1894" y="2307"/>
                    <a:pt x="2405" y="1836"/>
                    <a:pt x="2435" y="1220"/>
                  </a:cubicBezTo>
                  <a:cubicBezTo>
                    <a:pt x="2482" y="693"/>
                    <a:pt x="2156" y="212"/>
                    <a:pt x="1644" y="57"/>
                  </a:cubicBezTo>
                  <a:cubicBezTo>
                    <a:pt x="1529" y="18"/>
                    <a:pt x="14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3695400" y="4626475"/>
              <a:ext cx="46575" cy="57025"/>
            </a:xfrm>
            <a:custGeom>
              <a:avLst/>
              <a:gdLst/>
              <a:ahLst/>
              <a:cxnLst/>
              <a:rect l="l" t="t" r="r" b="b"/>
              <a:pathLst>
                <a:path w="1863" h="2281" extrusionOk="0">
                  <a:moveTo>
                    <a:pt x="1031" y="145"/>
                  </a:moveTo>
                  <a:cubicBezTo>
                    <a:pt x="1070" y="145"/>
                    <a:pt x="1109" y="150"/>
                    <a:pt x="1149" y="159"/>
                  </a:cubicBezTo>
                  <a:cubicBezTo>
                    <a:pt x="1164" y="159"/>
                    <a:pt x="1180" y="174"/>
                    <a:pt x="1211" y="174"/>
                  </a:cubicBezTo>
                  <a:cubicBezTo>
                    <a:pt x="1381" y="252"/>
                    <a:pt x="1521" y="360"/>
                    <a:pt x="1567" y="546"/>
                  </a:cubicBezTo>
                  <a:cubicBezTo>
                    <a:pt x="1676" y="763"/>
                    <a:pt x="1707" y="1027"/>
                    <a:pt x="1645" y="1275"/>
                  </a:cubicBezTo>
                  <a:cubicBezTo>
                    <a:pt x="1546" y="1772"/>
                    <a:pt x="1213" y="2138"/>
                    <a:pt x="861" y="2138"/>
                  </a:cubicBezTo>
                  <a:cubicBezTo>
                    <a:pt x="827" y="2138"/>
                    <a:pt x="794" y="2135"/>
                    <a:pt x="761" y="2128"/>
                  </a:cubicBezTo>
                  <a:cubicBezTo>
                    <a:pt x="373" y="2051"/>
                    <a:pt x="156" y="1539"/>
                    <a:pt x="249" y="996"/>
                  </a:cubicBezTo>
                  <a:cubicBezTo>
                    <a:pt x="296" y="748"/>
                    <a:pt x="435" y="515"/>
                    <a:pt x="606" y="345"/>
                  </a:cubicBezTo>
                  <a:cubicBezTo>
                    <a:pt x="718" y="220"/>
                    <a:pt x="871" y="145"/>
                    <a:pt x="1031" y="145"/>
                  </a:cubicBezTo>
                  <a:close/>
                  <a:moveTo>
                    <a:pt x="1047" y="1"/>
                  </a:moveTo>
                  <a:cubicBezTo>
                    <a:pt x="849" y="1"/>
                    <a:pt x="654" y="78"/>
                    <a:pt x="513" y="236"/>
                  </a:cubicBezTo>
                  <a:cubicBezTo>
                    <a:pt x="311" y="438"/>
                    <a:pt x="172" y="701"/>
                    <a:pt x="125" y="981"/>
                  </a:cubicBezTo>
                  <a:cubicBezTo>
                    <a:pt x="1" y="1570"/>
                    <a:pt x="234" y="2128"/>
                    <a:pt x="668" y="2268"/>
                  </a:cubicBezTo>
                  <a:cubicBezTo>
                    <a:pt x="689" y="2268"/>
                    <a:pt x="702" y="2275"/>
                    <a:pt x="718" y="2275"/>
                  </a:cubicBezTo>
                  <a:cubicBezTo>
                    <a:pt x="726" y="2275"/>
                    <a:pt x="735" y="2273"/>
                    <a:pt x="745" y="2268"/>
                  </a:cubicBezTo>
                  <a:cubicBezTo>
                    <a:pt x="787" y="2276"/>
                    <a:pt x="828" y="2280"/>
                    <a:pt x="869" y="2280"/>
                  </a:cubicBezTo>
                  <a:cubicBezTo>
                    <a:pt x="1293" y="2280"/>
                    <a:pt x="1701" y="1856"/>
                    <a:pt x="1800" y="1291"/>
                  </a:cubicBezTo>
                  <a:cubicBezTo>
                    <a:pt x="1862" y="1027"/>
                    <a:pt x="1847" y="732"/>
                    <a:pt x="1722" y="469"/>
                  </a:cubicBezTo>
                  <a:cubicBezTo>
                    <a:pt x="1691" y="345"/>
                    <a:pt x="1614" y="252"/>
                    <a:pt x="1536" y="174"/>
                  </a:cubicBezTo>
                  <a:cubicBezTo>
                    <a:pt x="1392" y="59"/>
                    <a:pt x="1218"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3681075" y="4641375"/>
              <a:ext cx="21350" cy="7700"/>
            </a:xfrm>
            <a:custGeom>
              <a:avLst/>
              <a:gdLst/>
              <a:ahLst/>
              <a:cxnLst/>
              <a:rect l="l" t="t" r="r" b="b"/>
              <a:pathLst>
                <a:path w="854" h="308" extrusionOk="0">
                  <a:moveTo>
                    <a:pt x="415" y="1"/>
                  </a:moveTo>
                  <a:cubicBezTo>
                    <a:pt x="252" y="1"/>
                    <a:pt x="93" y="59"/>
                    <a:pt x="0" y="121"/>
                  </a:cubicBezTo>
                  <a:lnTo>
                    <a:pt x="78" y="261"/>
                  </a:lnTo>
                  <a:cubicBezTo>
                    <a:pt x="87" y="261"/>
                    <a:pt x="267" y="170"/>
                    <a:pt x="441" y="170"/>
                  </a:cubicBezTo>
                  <a:cubicBezTo>
                    <a:pt x="546" y="170"/>
                    <a:pt x="650" y="202"/>
                    <a:pt x="714" y="307"/>
                  </a:cubicBezTo>
                  <a:lnTo>
                    <a:pt x="853" y="229"/>
                  </a:lnTo>
                  <a:cubicBezTo>
                    <a:pt x="745" y="59"/>
                    <a:pt x="578"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3551950" y="4614150"/>
              <a:ext cx="79900" cy="19400"/>
            </a:xfrm>
            <a:custGeom>
              <a:avLst/>
              <a:gdLst/>
              <a:ahLst/>
              <a:cxnLst/>
              <a:rect l="l" t="t" r="r" b="b"/>
              <a:pathLst>
                <a:path w="3196" h="776" extrusionOk="0">
                  <a:moveTo>
                    <a:pt x="791" y="0"/>
                  </a:moveTo>
                  <a:cubicBezTo>
                    <a:pt x="450" y="0"/>
                    <a:pt x="47" y="496"/>
                    <a:pt x="0" y="543"/>
                  </a:cubicBezTo>
                  <a:lnTo>
                    <a:pt x="124" y="652"/>
                  </a:lnTo>
                  <a:cubicBezTo>
                    <a:pt x="233" y="512"/>
                    <a:pt x="559" y="155"/>
                    <a:pt x="791" y="155"/>
                  </a:cubicBezTo>
                  <a:cubicBezTo>
                    <a:pt x="1055" y="155"/>
                    <a:pt x="2575" y="605"/>
                    <a:pt x="3164" y="776"/>
                  </a:cubicBezTo>
                  <a:lnTo>
                    <a:pt x="3195" y="621"/>
                  </a:lnTo>
                  <a:cubicBezTo>
                    <a:pt x="3118" y="605"/>
                    <a:pt x="1133" y="31"/>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3559325" y="4506175"/>
              <a:ext cx="210175" cy="125650"/>
            </a:xfrm>
            <a:custGeom>
              <a:avLst/>
              <a:gdLst/>
              <a:ahLst/>
              <a:cxnLst/>
              <a:rect l="l" t="t" r="r" b="b"/>
              <a:pathLst>
                <a:path w="8407" h="5026" extrusionOk="0">
                  <a:moveTo>
                    <a:pt x="3221" y="1"/>
                  </a:moveTo>
                  <a:cubicBezTo>
                    <a:pt x="3106" y="1"/>
                    <a:pt x="3003" y="17"/>
                    <a:pt x="2916" y="54"/>
                  </a:cubicBezTo>
                  <a:cubicBezTo>
                    <a:pt x="2280" y="333"/>
                    <a:pt x="2109" y="783"/>
                    <a:pt x="2109" y="783"/>
                  </a:cubicBezTo>
                  <a:cubicBezTo>
                    <a:pt x="2109" y="783"/>
                    <a:pt x="2081" y="781"/>
                    <a:pt x="2033" y="781"/>
                  </a:cubicBezTo>
                  <a:cubicBezTo>
                    <a:pt x="1827" y="781"/>
                    <a:pt x="1254" y="821"/>
                    <a:pt x="915" y="1248"/>
                  </a:cubicBezTo>
                  <a:cubicBezTo>
                    <a:pt x="481" y="1745"/>
                    <a:pt x="0" y="4784"/>
                    <a:pt x="869" y="5017"/>
                  </a:cubicBezTo>
                  <a:cubicBezTo>
                    <a:pt x="889" y="5023"/>
                    <a:pt x="911" y="5025"/>
                    <a:pt x="932" y="5025"/>
                  </a:cubicBezTo>
                  <a:cubicBezTo>
                    <a:pt x="1514" y="5025"/>
                    <a:pt x="2264" y="3063"/>
                    <a:pt x="2264" y="3063"/>
                  </a:cubicBezTo>
                  <a:cubicBezTo>
                    <a:pt x="2422" y="3119"/>
                    <a:pt x="2584" y="3146"/>
                    <a:pt x="2744" y="3146"/>
                  </a:cubicBezTo>
                  <a:cubicBezTo>
                    <a:pt x="3202" y="3146"/>
                    <a:pt x="3644" y="2926"/>
                    <a:pt x="3908" y="2536"/>
                  </a:cubicBezTo>
                  <a:cubicBezTo>
                    <a:pt x="3908" y="2536"/>
                    <a:pt x="4972" y="3889"/>
                    <a:pt x="6231" y="3889"/>
                  </a:cubicBezTo>
                  <a:cubicBezTo>
                    <a:pt x="6430" y="3889"/>
                    <a:pt x="6634" y="3855"/>
                    <a:pt x="6840" y="3776"/>
                  </a:cubicBezTo>
                  <a:cubicBezTo>
                    <a:pt x="8096" y="3342"/>
                    <a:pt x="8406" y="1031"/>
                    <a:pt x="8050" y="550"/>
                  </a:cubicBezTo>
                  <a:cubicBezTo>
                    <a:pt x="7954" y="418"/>
                    <a:pt x="7799" y="352"/>
                    <a:pt x="7627" y="352"/>
                  </a:cubicBezTo>
                  <a:cubicBezTo>
                    <a:pt x="7435" y="352"/>
                    <a:pt x="7221" y="434"/>
                    <a:pt x="7041" y="597"/>
                  </a:cubicBezTo>
                  <a:cubicBezTo>
                    <a:pt x="7134" y="799"/>
                    <a:pt x="7150" y="1031"/>
                    <a:pt x="7088" y="1248"/>
                  </a:cubicBezTo>
                  <a:cubicBezTo>
                    <a:pt x="7020" y="1491"/>
                    <a:pt x="6886" y="1605"/>
                    <a:pt x="6776" y="1605"/>
                  </a:cubicBezTo>
                  <a:cubicBezTo>
                    <a:pt x="6634" y="1605"/>
                    <a:pt x="6536" y="1413"/>
                    <a:pt x="6685" y="1062"/>
                  </a:cubicBezTo>
                  <a:cubicBezTo>
                    <a:pt x="6762" y="876"/>
                    <a:pt x="6886" y="721"/>
                    <a:pt x="7041" y="581"/>
                  </a:cubicBezTo>
                  <a:cubicBezTo>
                    <a:pt x="7010" y="581"/>
                    <a:pt x="7010" y="566"/>
                    <a:pt x="7010" y="566"/>
                  </a:cubicBezTo>
                  <a:cubicBezTo>
                    <a:pt x="6923" y="369"/>
                    <a:pt x="6720" y="257"/>
                    <a:pt x="6515" y="257"/>
                  </a:cubicBezTo>
                  <a:cubicBezTo>
                    <a:pt x="6429" y="257"/>
                    <a:pt x="6344" y="277"/>
                    <a:pt x="6266" y="318"/>
                  </a:cubicBezTo>
                  <a:cubicBezTo>
                    <a:pt x="5971" y="442"/>
                    <a:pt x="5739" y="643"/>
                    <a:pt x="5537" y="892"/>
                  </a:cubicBezTo>
                  <a:cubicBezTo>
                    <a:pt x="5537" y="892"/>
                    <a:pt x="4069" y="1"/>
                    <a:pt x="3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3543800" y="4603825"/>
              <a:ext cx="44625" cy="68200"/>
            </a:xfrm>
            <a:custGeom>
              <a:avLst/>
              <a:gdLst/>
              <a:ahLst/>
              <a:cxnLst/>
              <a:rect l="l" t="t" r="r" b="b"/>
              <a:pathLst>
                <a:path w="1785" h="2728" extrusionOk="0">
                  <a:moveTo>
                    <a:pt x="740" y="1"/>
                  </a:moveTo>
                  <a:cubicBezTo>
                    <a:pt x="711" y="1"/>
                    <a:pt x="682" y="4"/>
                    <a:pt x="652" y="10"/>
                  </a:cubicBezTo>
                  <a:cubicBezTo>
                    <a:pt x="1" y="150"/>
                    <a:pt x="94" y="2104"/>
                    <a:pt x="683" y="2554"/>
                  </a:cubicBezTo>
                  <a:cubicBezTo>
                    <a:pt x="813" y="2669"/>
                    <a:pt x="976" y="2727"/>
                    <a:pt x="1138" y="2727"/>
                  </a:cubicBezTo>
                  <a:cubicBezTo>
                    <a:pt x="1325" y="2727"/>
                    <a:pt x="1512" y="2649"/>
                    <a:pt x="1645" y="2491"/>
                  </a:cubicBezTo>
                  <a:lnTo>
                    <a:pt x="1660" y="2476"/>
                  </a:lnTo>
                  <a:lnTo>
                    <a:pt x="1784" y="1375"/>
                  </a:lnTo>
                  <a:cubicBezTo>
                    <a:pt x="1784" y="1375"/>
                    <a:pt x="1359" y="1"/>
                    <a:pt x="74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3561250" y="4618025"/>
              <a:ext cx="20200" cy="45975"/>
            </a:xfrm>
            <a:custGeom>
              <a:avLst/>
              <a:gdLst/>
              <a:ahLst/>
              <a:cxnLst/>
              <a:rect l="l" t="t" r="r" b="b"/>
              <a:pathLst>
                <a:path w="808" h="1839" extrusionOk="0">
                  <a:moveTo>
                    <a:pt x="16" y="0"/>
                  </a:moveTo>
                  <a:cubicBezTo>
                    <a:pt x="6" y="0"/>
                    <a:pt x="2" y="14"/>
                    <a:pt x="6" y="14"/>
                  </a:cubicBezTo>
                  <a:cubicBezTo>
                    <a:pt x="7" y="14"/>
                    <a:pt x="11" y="11"/>
                    <a:pt x="16" y="0"/>
                  </a:cubicBezTo>
                  <a:lnTo>
                    <a:pt x="16" y="0"/>
                  </a:lnTo>
                  <a:cubicBezTo>
                    <a:pt x="16" y="0"/>
                    <a:pt x="16" y="0"/>
                    <a:pt x="16" y="0"/>
                  </a:cubicBezTo>
                  <a:close/>
                  <a:moveTo>
                    <a:pt x="16" y="0"/>
                  </a:moveTo>
                  <a:lnTo>
                    <a:pt x="16" y="0"/>
                  </a:lnTo>
                  <a:cubicBezTo>
                    <a:pt x="404" y="357"/>
                    <a:pt x="528" y="838"/>
                    <a:pt x="543" y="1350"/>
                  </a:cubicBezTo>
                  <a:cubicBezTo>
                    <a:pt x="482" y="1177"/>
                    <a:pt x="371" y="1043"/>
                    <a:pt x="179" y="1043"/>
                  </a:cubicBezTo>
                  <a:cubicBezTo>
                    <a:pt x="130" y="1043"/>
                    <a:pt x="76" y="1052"/>
                    <a:pt x="16" y="1070"/>
                  </a:cubicBezTo>
                  <a:cubicBezTo>
                    <a:pt x="1" y="1070"/>
                    <a:pt x="16" y="1086"/>
                    <a:pt x="16" y="1086"/>
                  </a:cubicBezTo>
                  <a:cubicBezTo>
                    <a:pt x="187" y="1086"/>
                    <a:pt x="373" y="1210"/>
                    <a:pt x="419" y="1381"/>
                  </a:cubicBezTo>
                  <a:cubicBezTo>
                    <a:pt x="481" y="1520"/>
                    <a:pt x="497" y="1675"/>
                    <a:pt x="528" y="1815"/>
                  </a:cubicBezTo>
                  <a:cubicBezTo>
                    <a:pt x="528" y="1830"/>
                    <a:pt x="551" y="1838"/>
                    <a:pt x="574" y="1838"/>
                  </a:cubicBezTo>
                  <a:cubicBezTo>
                    <a:pt x="598" y="1838"/>
                    <a:pt x="621" y="1830"/>
                    <a:pt x="621" y="1815"/>
                  </a:cubicBezTo>
                  <a:cubicBezTo>
                    <a:pt x="807" y="1226"/>
                    <a:pt x="621" y="26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3524025" y="4737825"/>
              <a:ext cx="122950" cy="129300"/>
            </a:xfrm>
            <a:custGeom>
              <a:avLst/>
              <a:gdLst/>
              <a:ahLst/>
              <a:cxnLst/>
              <a:rect l="l" t="t" r="r" b="b"/>
              <a:pathLst>
                <a:path w="4918" h="5172" extrusionOk="0">
                  <a:moveTo>
                    <a:pt x="792" y="1"/>
                  </a:moveTo>
                  <a:lnTo>
                    <a:pt x="1" y="900"/>
                  </a:lnTo>
                  <a:cubicBezTo>
                    <a:pt x="1" y="900"/>
                    <a:pt x="2560" y="5171"/>
                    <a:pt x="2680" y="5171"/>
                  </a:cubicBezTo>
                  <a:cubicBezTo>
                    <a:pt x="2682" y="5171"/>
                    <a:pt x="2684" y="5169"/>
                    <a:pt x="2684" y="5165"/>
                  </a:cubicBezTo>
                  <a:lnTo>
                    <a:pt x="3878" y="3242"/>
                  </a:lnTo>
                  <a:lnTo>
                    <a:pt x="4917" y="4592"/>
                  </a:lnTo>
                  <a:lnTo>
                    <a:pt x="4886" y="1784"/>
                  </a:lnTo>
                  <a:lnTo>
                    <a:pt x="4390" y="1009"/>
                  </a:lnTo>
                  <a:lnTo>
                    <a:pt x="3770" y="2792"/>
                  </a:lnTo>
                  <a:lnTo>
                    <a:pt x="7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3527125" y="4765200"/>
              <a:ext cx="122175" cy="106050"/>
            </a:xfrm>
            <a:custGeom>
              <a:avLst/>
              <a:gdLst/>
              <a:ahLst/>
              <a:cxnLst/>
              <a:rect l="l" t="t" r="r" b="b"/>
              <a:pathLst>
                <a:path w="4887" h="4242" extrusionOk="0">
                  <a:moveTo>
                    <a:pt x="24" y="0"/>
                  </a:moveTo>
                  <a:cubicBezTo>
                    <a:pt x="20" y="0"/>
                    <a:pt x="16" y="2"/>
                    <a:pt x="16" y="7"/>
                  </a:cubicBezTo>
                  <a:cubicBezTo>
                    <a:pt x="16" y="38"/>
                    <a:pt x="1" y="38"/>
                    <a:pt x="16" y="38"/>
                  </a:cubicBezTo>
                  <a:cubicBezTo>
                    <a:pt x="389" y="782"/>
                    <a:pt x="2544" y="4241"/>
                    <a:pt x="2560" y="4241"/>
                  </a:cubicBezTo>
                  <a:cubicBezTo>
                    <a:pt x="2560" y="4241"/>
                    <a:pt x="2560" y="4241"/>
                    <a:pt x="2560" y="4241"/>
                  </a:cubicBezTo>
                  <a:cubicBezTo>
                    <a:pt x="2601" y="4241"/>
                    <a:pt x="3692" y="2534"/>
                    <a:pt x="3785" y="2209"/>
                  </a:cubicBezTo>
                  <a:cubicBezTo>
                    <a:pt x="3980" y="2449"/>
                    <a:pt x="4824" y="3641"/>
                    <a:pt x="4883" y="3641"/>
                  </a:cubicBezTo>
                  <a:cubicBezTo>
                    <a:pt x="4885" y="3641"/>
                    <a:pt x="4886" y="3639"/>
                    <a:pt x="4886" y="3636"/>
                  </a:cubicBezTo>
                  <a:cubicBezTo>
                    <a:pt x="4886" y="3062"/>
                    <a:pt x="4886" y="2442"/>
                    <a:pt x="4855" y="1837"/>
                  </a:cubicBezTo>
                  <a:cubicBezTo>
                    <a:pt x="4809" y="1294"/>
                    <a:pt x="4855" y="1248"/>
                    <a:pt x="4793" y="689"/>
                  </a:cubicBezTo>
                  <a:cubicBezTo>
                    <a:pt x="4793" y="682"/>
                    <a:pt x="4785" y="678"/>
                    <a:pt x="4778" y="678"/>
                  </a:cubicBezTo>
                  <a:cubicBezTo>
                    <a:pt x="4770" y="678"/>
                    <a:pt x="4762" y="682"/>
                    <a:pt x="4762" y="689"/>
                  </a:cubicBezTo>
                  <a:cubicBezTo>
                    <a:pt x="4638" y="1217"/>
                    <a:pt x="4731" y="2799"/>
                    <a:pt x="4731" y="3310"/>
                  </a:cubicBezTo>
                  <a:cubicBezTo>
                    <a:pt x="4685" y="3249"/>
                    <a:pt x="3809" y="2131"/>
                    <a:pt x="3771" y="2131"/>
                  </a:cubicBezTo>
                  <a:cubicBezTo>
                    <a:pt x="3770" y="2131"/>
                    <a:pt x="3770" y="2131"/>
                    <a:pt x="3770" y="2132"/>
                  </a:cubicBezTo>
                  <a:cubicBezTo>
                    <a:pt x="3568" y="2442"/>
                    <a:pt x="2637" y="3838"/>
                    <a:pt x="2591" y="3962"/>
                  </a:cubicBezTo>
                  <a:cubicBezTo>
                    <a:pt x="2157" y="3248"/>
                    <a:pt x="544" y="689"/>
                    <a:pt x="47" y="7"/>
                  </a:cubicBezTo>
                  <a:cubicBezTo>
                    <a:pt x="47" y="7"/>
                    <a:pt x="3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3219650" y="5188775"/>
              <a:ext cx="1138825" cy="2725"/>
            </a:xfrm>
            <a:custGeom>
              <a:avLst/>
              <a:gdLst/>
              <a:ahLst/>
              <a:cxnLst/>
              <a:rect l="l" t="t" r="r" b="b"/>
              <a:pathLst>
                <a:path w="45553" h="109" extrusionOk="0">
                  <a:moveTo>
                    <a:pt x="22769" y="0"/>
                  </a:moveTo>
                  <a:lnTo>
                    <a:pt x="11369" y="16"/>
                  </a:lnTo>
                  <a:lnTo>
                    <a:pt x="5677" y="16"/>
                  </a:lnTo>
                  <a:lnTo>
                    <a:pt x="1" y="47"/>
                  </a:lnTo>
                  <a:lnTo>
                    <a:pt x="5677" y="78"/>
                  </a:lnTo>
                  <a:lnTo>
                    <a:pt x="11369" y="93"/>
                  </a:lnTo>
                  <a:lnTo>
                    <a:pt x="22769" y="109"/>
                  </a:lnTo>
                  <a:lnTo>
                    <a:pt x="34153" y="93"/>
                  </a:lnTo>
                  <a:lnTo>
                    <a:pt x="39860" y="78"/>
                  </a:lnTo>
                  <a:lnTo>
                    <a:pt x="45552" y="47"/>
                  </a:lnTo>
                  <a:lnTo>
                    <a:pt x="39860" y="16"/>
                  </a:lnTo>
                  <a:lnTo>
                    <a:pt x="34153" y="16"/>
                  </a:lnTo>
                  <a:lnTo>
                    <a:pt x="22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3705500" y="5182950"/>
              <a:ext cx="386975" cy="17475"/>
            </a:xfrm>
            <a:custGeom>
              <a:avLst/>
              <a:gdLst/>
              <a:ahLst/>
              <a:cxnLst/>
              <a:rect l="l" t="t" r="r" b="b"/>
              <a:pathLst>
                <a:path w="15479" h="699" extrusionOk="0">
                  <a:moveTo>
                    <a:pt x="0" y="1"/>
                  </a:moveTo>
                  <a:lnTo>
                    <a:pt x="0" y="699"/>
                  </a:lnTo>
                  <a:lnTo>
                    <a:pt x="15479" y="699"/>
                  </a:lnTo>
                  <a:lnTo>
                    <a:pt x="15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3897425" y="5182950"/>
              <a:ext cx="195050" cy="17475"/>
            </a:xfrm>
            <a:custGeom>
              <a:avLst/>
              <a:gdLst/>
              <a:ahLst/>
              <a:cxnLst/>
              <a:rect l="l" t="t" r="r" b="b"/>
              <a:pathLst>
                <a:path w="7802" h="699" extrusionOk="0">
                  <a:moveTo>
                    <a:pt x="0" y="1"/>
                  </a:moveTo>
                  <a:lnTo>
                    <a:pt x="0" y="699"/>
                  </a:lnTo>
                  <a:lnTo>
                    <a:pt x="7802" y="699"/>
                  </a:lnTo>
                  <a:lnTo>
                    <a:pt x="78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3918750" y="4943725"/>
              <a:ext cx="426150" cy="255925"/>
            </a:xfrm>
            <a:custGeom>
              <a:avLst/>
              <a:gdLst/>
              <a:ahLst/>
              <a:cxnLst/>
              <a:rect l="l" t="t" r="r" b="b"/>
              <a:pathLst>
                <a:path w="17046" h="10237" extrusionOk="0">
                  <a:moveTo>
                    <a:pt x="1970" y="0"/>
                  </a:moveTo>
                  <a:lnTo>
                    <a:pt x="0" y="10237"/>
                  </a:lnTo>
                  <a:lnTo>
                    <a:pt x="15076" y="10237"/>
                  </a:lnTo>
                  <a:lnTo>
                    <a:pt x="170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4107575" y="5048800"/>
              <a:ext cx="48875" cy="45775"/>
            </a:xfrm>
            <a:custGeom>
              <a:avLst/>
              <a:gdLst/>
              <a:ahLst/>
              <a:cxnLst/>
              <a:rect l="l" t="t" r="r" b="b"/>
              <a:pathLst>
                <a:path w="1955" h="1831" extrusionOk="0">
                  <a:moveTo>
                    <a:pt x="1055" y="0"/>
                  </a:moveTo>
                  <a:cubicBezTo>
                    <a:pt x="543" y="16"/>
                    <a:pt x="109" y="419"/>
                    <a:pt x="47" y="915"/>
                  </a:cubicBezTo>
                  <a:cubicBezTo>
                    <a:pt x="1" y="1365"/>
                    <a:pt x="326" y="1800"/>
                    <a:pt x="792" y="1831"/>
                  </a:cubicBezTo>
                  <a:lnTo>
                    <a:pt x="885" y="1831"/>
                  </a:lnTo>
                  <a:cubicBezTo>
                    <a:pt x="1412" y="1815"/>
                    <a:pt x="1831" y="1427"/>
                    <a:pt x="1893" y="915"/>
                  </a:cubicBezTo>
                  <a:cubicBezTo>
                    <a:pt x="1955" y="481"/>
                    <a:pt x="1629" y="47"/>
                    <a:pt x="1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4003275" y="5108125"/>
              <a:ext cx="310225" cy="91525"/>
            </a:xfrm>
            <a:custGeom>
              <a:avLst/>
              <a:gdLst/>
              <a:ahLst/>
              <a:cxnLst/>
              <a:rect l="l" t="t" r="r" b="b"/>
              <a:pathLst>
                <a:path w="12409" h="3661" extrusionOk="0">
                  <a:moveTo>
                    <a:pt x="12408" y="0"/>
                  </a:moveTo>
                  <a:lnTo>
                    <a:pt x="1" y="3661"/>
                  </a:lnTo>
                  <a:lnTo>
                    <a:pt x="11695" y="3661"/>
                  </a:lnTo>
                  <a:lnTo>
                    <a:pt x="124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349150" y="5262050"/>
              <a:ext cx="71000" cy="11275"/>
            </a:xfrm>
            <a:custGeom>
              <a:avLst/>
              <a:gdLst/>
              <a:ahLst/>
              <a:cxnLst/>
              <a:rect l="l" t="t" r="r" b="b"/>
              <a:pathLst>
                <a:path w="2840" h="451" extrusionOk="0">
                  <a:moveTo>
                    <a:pt x="1" y="1"/>
                  </a:moveTo>
                  <a:lnTo>
                    <a:pt x="1" y="450"/>
                  </a:lnTo>
                  <a:lnTo>
                    <a:pt x="2839" y="450"/>
                  </a:lnTo>
                  <a:lnTo>
                    <a:pt x="28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3349150" y="5262050"/>
              <a:ext cx="71000" cy="7400"/>
            </a:xfrm>
            <a:custGeom>
              <a:avLst/>
              <a:gdLst/>
              <a:ahLst/>
              <a:cxnLst/>
              <a:rect l="l" t="t" r="r" b="b"/>
              <a:pathLst>
                <a:path w="2840" h="296" extrusionOk="0">
                  <a:moveTo>
                    <a:pt x="1" y="1"/>
                  </a:moveTo>
                  <a:lnTo>
                    <a:pt x="1" y="295"/>
                  </a:lnTo>
                  <a:lnTo>
                    <a:pt x="2839" y="295"/>
                  </a:lnTo>
                  <a:lnTo>
                    <a:pt x="2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3246800" y="5148450"/>
              <a:ext cx="76025" cy="101325"/>
            </a:xfrm>
            <a:custGeom>
              <a:avLst/>
              <a:gdLst/>
              <a:ahLst/>
              <a:cxnLst/>
              <a:rect l="l" t="t" r="r" b="b"/>
              <a:pathLst>
                <a:path w="3041" h="4053" extrusionOk="0">
                  <a:moveTo>
                    <a:pt x="1351" y="0"/>
                  </a:moveTo>
                  <a:cubicBezTo>
                    <a:pt x="1092" y="0"/>
                    <a:pt x="837" y="73"/>
                    <a:pt x="667" y="280"/>
                  </a:cubicBezTo>
                  <a:cubicBezTo>
                    <a:pt x="0" y="1102"/>
                    <a:pt x="264" y="2668"/>
                    <a:pt x="745" y="3350"/>
                  </a:cubicBezTo>
                  <a:cubicBezTo>
                    <a:pt x="1052" y="3805"/>
                    <a:pt x="1556" y="4052"/>
                    <a:pt x="2086" y="4052"/>
                  </a:cubicBezTo>
                  <a:cubicBezTo>
                    <a:pt x="2171" y="4052"/>
                    <a:pt x="2257" y="4046"/>
                    <a:pt x="2342" y="4033"/>
                  </a:cubicBezTo>
                  <a:cubicBezTo>
                    <a:pt x="2435" y="4017"/>
                    <a:pt x="2528" y="3986"/>
                    <a:pt x="2637" y="3955"/>
                  </a:cubicBezTo>
                  <a:cubicBezTo>
                    <a:pt x="2761" y="3893"/>
                    <a:pt x="2901" y="3831"/>
                    <a:pt x="3040" y="3738"/>
                  </a:cubicBezTo>
                  <a:lnTo>
                    <a:pt x="2668" y="3195"/>
                  </a:lnTo>
                  <a:cubicBezTo>
                    <a:pt x="2606" y="3242"/>
                    <a:pt x="2528" y="3273"/>
                    <a:pt x="2451" y="3319"/>
                  </a:cubicBezTo>
                  <a:cubicBezTo>
                    <a:pt x="2306" y="3387"/>
                    <a:pt x="2173" y="3414"/>
                    <a:pt x="2051" y="3414"/>
                  </a:cubicBezTo>
                  <a:cubicBezTo>
                    <a:pt x="1612" y="3414"/>
                    <a:pt x="1333" y="3060"/>
                    <a:pt x="1272" y="2963"/>
                  </a:cubicBezTo>
                  <a:cubicBezTo>
                    <a:pt x="884" y="2420"/>
                    <a:pt x="745" y="1179"/>
                    <a:pt x="1133" y="698"/>
                  </a:cubicBezTo>
                  <a:cubicBezTo>
                    <a:pt x="1150" y="671"/>
                    <a:pt x="1194" y="645"/>
                    <a:pt x="1318" y="645"/>
                  </a:cubicBezTo>
                  <a:cubicBezTo>
                    <a:pt x="1408" y="645"/>
                    <a:pt x="1541" y="659"/>
                    <a:pt x="1737" y="698"/>
                  </a:cubicBezTo>
                  <a:cubicBezTo>
                    <a:pt x="1815" y="714"/>
                    <a:pt x="1908" y="729"/>
                    <a:pt x="2032" y="776"/>
                  </a:cubicBezTo>
                  <a:cubicBezTo>
                    <a:pt x="2110" y="791"/>
                    <a:pt x="2203" y="807"/>
                    <a:pt x="2280" y="838"/>
                  </a:cubicBezTo>
                  <a:lnTo>
                    <a:pt x="2296" y="497"/>
                  </a:lnTo>
                  <a:lnTo>
                    <a:pt x="2342" y="187"/>
                  </a:lnTo>
                  <a:cubicBezTo>
                    <a:pt x="2296" y="187"/>
                    <a:pt x="2265" y="171"/>
                    <a:pt x="2203" y="155"/>
                  </a:cubicBezTo>
                  <a:cubicBezTo>
                    <a:pt x="1986" y="93"/>
                    <a:pt x="1784" y="47"/>
                    <a:pt x="1567" y="16"/>
                  </a:cubicBezTo>
                  <a:cubicBezTo>
                    <a:pt x="1496" y="6"/>
                    <a:pt x="1423" y="0"/>
                    <a:pt x="1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3308050" y="5228700"/>
              <a:ext cx="14775" cy="18650"/>
            </a:xfrm>
            <a:custGeom>
              <a:avLst/>
              <a:gdLst/>
              <a:ahLst/>
              <a:cxnLst/>
              <a:rect l="l" t="t" r="r" b="b"/>
              <a:pathLst>
                <a:path w="591" h="746" extrusionOk="0">
                  <a:moveTo>
                    <a:pt x="218" y="1"/>
                  </a:moveTo>
                  <a:cubicBezTo>
                    <a:pt x="156" y="47"/>
                    <a:pt x="78" y="78"/>
                    <a:pt x="1" y="125"/>
                  </a:cubicBezTo>
                  <a:lnTo>
                    <a:pt x="171" y="745"/>
                  </a:lnTo>
                  <a:cubicBezTo>
                    <a:pt x="311" y="683"/>
                    <a:pt x="451" y="621"/>
                    <a:pt x="590" y="528"/>
                  </a:cubicBezTo>
                  <a:lnTo>
                    <a:pt x="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3285575" y="5149225"/>
              <a:ext cx="19800" cy="20575"/>
            </a:xfrm>
            <a:custGeom>
              <a:avLst/>
              <a:gdLst/>
              <a:ahLst/>
              <a:cxnLst/>
              <a:rect l="l" t="t" r="r" b="b"/>
              <a:pathLst>
                <a:path w="792" h="823" extrusionOk="0">
                  <a:moveTo>
                    <a:pt x="0" y="0"/>
                  </a:moveTo>
                  <a:lnTo>
                    <a:pt x="186" y="683"/>
                  </a:lnTo>
                  <a:cubicBezTo>
                    <a:pt x="264" y="698"/>
                    <a:pt x="357" y="729"/>
                    <a:pt x="481" y="760"/>
                  </a:cubicBezTo>
                  <a:cubicBezTo>
                    <a:pt x="559" y="776"/>
                    <a:pt x="652" y="807"/>
                    <a:pt x="729" y="822"/>
                  </a:cubicBezTo>
                  <a:lnTo>
                    <a:pt x="745" y="481"/>
                  </a:lnTo>
                  <a:lnTo>
                    <a:pt x="791" y="171"/>
                  </a:lnTo>
                  <a:cubicBezTo>
                    <a:pt x="745" y="171"/>
                    <a:pt x="714" y="156"/>
                    <a:pt x="652" y="140"/>
                  </a:cubicBezTo>
                  <a:cubicBezTo>
                    <a:pt x="419" y="78"/>
                    <a:pt x="202" y="4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290225" y="5129050"/>
              <a:ext cx="188475" cy="136125"/>
            </a:xfrm>
            <a:custGeom>
              <a:avLst/>
              <a:gdLst/>
              <a:ahLst/>
              <a:cxnLst/>
              <a:rect l="l" t="t" r="r" b="b"/>
              <a:pathLst>
                <a:path w="7539" h="5445" extrusionOk="0">
                  <a:moveTo>
                    <a:pt x="0" y="1"/>
                  </a:moveTo>
                  <a:cubicBezTo>
                    <a:pt x="0" y="1"/>
                    <a:pt x="357" y="2870"/>
                    <a:pt x="931" y="4095"/>
                  </a:cubicBezTo>
                  <a:cubicBezTo>
                    <a:pt x="1536" y="5305"/>
                    <a:pt x="2342" y="5445"/>
                    <a:pt x="2854" y="5445"/>
                  </a:cubicBezTo>
                  <a:lnTo>
                    <a:pt x="4700" y="5445"/>
                  </a:lnTo>
                  <a:cubicBezTo>
                    <a:pt x="5212" y="5445"/>
                    <a:pt x="6034" y="5305"/>
                    <a:pt x="6607" y="4095"/>
                  </a:cubicBezTo>
                  <a:cubicBezTo>
                    <a:pt x="7212" y="2886"/>
                    <a:pt x="7538" y="1"/>
                    <a:pt x="7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296425" y="5131775"/>
              <a:ext cx="173350" cy="131075"/>
            </a:xfrm>
            <a:custGeom>
              <a:avLst/>
              <a:gdLst/>
              <a:ahLst/>
              <a:cxnLst/>
              <a:rect l="l" t="t" r="r" b="b"/>
              <a:pathLst>
                <a:path w="6934" h="5243" extrusionOk="0">
                  <a:moveTo>
                    <a:pt x="187" y="31"/>
                  </a:moveTo>
                  <a:cubicBezTo>
                    <a:pt x="264" y="31"/>
                    <a:pt x="311" y="109"/>
                    <a:pt x="342" y="171"/>
                  </a:cubicBezTo>
                  <a:cubicBezTo>
                    <a:pt x="342" y="280"/>
                    <a:pt x="249" y="326"/>
                    <a:pt x="187" y="326"/>
                  </a:cubicBezTo>
                  <a:cubicBezTo>
                    <a:pt x="78" y="326"/>
                    <a:pt x="32" y="280"/>
                    <a:pt x="32" y="171"/>
                  </a:cubicBezTo>
                  <a:cubicBezTo>
                    <a:pt x="32" y="78"/>
                    <a:pt x="109" y="31"/>
                    <a:pt x="187" y="31"/>
                  </a:cubicBezTo>
                  <a:close/>
                  <a:moveTo>
                    <a:pt x="3459" y="31"/>
                  </a:moveTo>
                  <a:cubicBezTo>
                    <a:pt x="3537" y="31"/>
                    <a:pt x="3614" y="109"/>
                    <a:pt x="3614" y="171"/>
                  </a:cubicBezTo>
                  <a:cubicBezTo>
                    <a:pt x="3614" y="280"/>
                    <a:pt x="3552" y="326"/>
                    <a:pt x="3459" y="326"/>
                  </a:cubicBezTo>
                  <a:cubicBezTo>
                    <a:pt x="3366" y="326"/>
                    <a:pt x="3304" y="249"/>
                    <a:pt x="3304" y="171"/>
                  </a:cubicBezTo>
                  <a:cubicBezTo>
                    <a:pt x="3304" y="78"/>
                    <a:pt x="3382" y="31"/>
                    <a:pt x="3459" y="31"/>
                  </a:cubicBezTo>
                  <a:close/>
                  <a:moveTo>
                    <a:pt x="187" y="0"/>
                  </a:moveTo>
                  <a:cubicBezTo>
                    <a:pt x="78" y="0"/>
                    <a:pt x="1" y="78"/>
                    <a:pt x="1" y="187"/>
                  </a:cubicBezTo>
                  <a:cubicBezTo>
                    <a:pt x="1" y="280"/>
                    <a:pt x="78" y="357"/>
                    <a:pt x="187" y="357"/>
                  </a:cubicBezTo>
                  <a:cubicBezTo>
                    <a:pt x="280" y="357"/>
                    <a:pt x="357" y="280"/>
                    <a:pt x="357" y="187"/>
                  </a:cubicBezTo>
                  <a:cubicBezTo>
                    <a:pt x="357" y="78"/>
                    <a:pt x="280" y="0"/>
                    <a:pt x="187" y="0"/>
                  </a:cubicBezTo>
                  <a:close/>
                  <a:moveTo>
                    <a:pt x="3459" y="0"/>
                  </a:moveTo>
                  <a:cubicBezTo>
                    <a:pt x="3366" y="0"/>
                    <a:pt x="3289" y="78"/>
                    <a:pt x="3289" y="187"/>
                  </a:cubicBezTo>
                  <a:cubicBezTo>
                    <a:pt x="3289" y="280"/>
                    <a:pt x="3366" y="357"/>
                    <a:pt x="3459" y="357"/>
                  </a:cubicBezTo>
                  <a:cubicBezTo>
                    <a:pt x="3552" y="357"/>
                    <a:pt x="3645" y="280"/>
                    <a:pt x="3630" y="187"/>
                  </a:cubicBezTo>
                  <a:cubicBezTo>
                    <a:pt x="3630" y="78"/>
                    <a:pt x="3552" y="0"/>
                    <a:pt x="3459" y="0"/>
                  </a:cubicBezTo>
                  <a:close/>
                  <a:moveTo>
                    <a:pt x="5848" y="295"/>
                  </a:moveTo>
                  <a:cubicBezTo>
                    <a:pt x="5925" y="295"/>
                    <a:pt x="6003" y="373"/>
                    <a:pt x="6003" y="450"/>
                  </a:cubicBezTo>
                  <a:cubicBezTo>
                    <a:pt x="6003" y="543"/>
                    <a:pt x="5925" y="605"/>
                    <a:pt x="5848" y="605"/>
                  </a:cubicBezTo>
                  <a:cubicBezTo>
                    <a:pt x="5739" y="605"/>
                    <a:pt x="5693" y="528"/>
                    <a:pt x="5693" y="450"/>
                  </a:cubicBezTo>
                  <a:cubicBezTo>
                    <a:pt x="5693" y="357"/>
                    <a:pt x="5770" y="295"/>
                    <a:pt x="5848" y="295"/>
                  </a:cubicBezTo>
                  <a:close/>
                  <a:moveTo>
                    <a:pt x="5848" y="280"/>
                  </a:moveTo>
                  <a:cubicBezTo>
                    <a:pt x="5739" y="280"/>
                    <a:pt x="5662" y="357"/>
                    <a:pt x="5662" y="450"/>
                  </a:cubicBezTo>
                  <a:cubicBezTo>
                    <a:pt x="5662" y="543"/>
                    <a:pt x="5739" y="621"/>
                    <a:pt x="5848" y="621"/>
                  </a:cubicBezTo>
                  <a:cubicBezTo>
                    <a:pt x="5941" y="621"/>
                    <a:pt x="6018" y="543"/>
                    <a:pt x="6018" y="450"/>
                  </a:cubicBezTo>
                  <a:cubicBezTo>
                    <a:pt x="6018" y="357"/>
                    <a:pt x="5941" y="280"/>
                    <a:pt x="5848" y="280"/>
                  </a:cubicBezTo>
                  <a:close/>
                  <a:moveTo>
                    <a:pt x="1381" y="512"/>
                  </a:moveTo>
                  <a:cubicBezTo>
                    <a:pt x="1458" y="512"/>
                    <a:pt x="1536" y="574"/>
                    <a:pt x="1536" y="667"/>
                  </a:cubicBezTo>
                  <a:cubicBezTo>
                    <a:pt x="1536" y="760"/>
                    <a:pt x="1458" y="822"/>
                    <a:pt x="1381" y="822"/>
                  </a:cubicBezTo>
                  <a:cubicBezTo>
                    <a:pt x="1288" y="822"/>
                    <a:pt x="1226" y="760"/>
                    <a:pt x="1226" y="667"/>
                  </a:cubicBezTo>
                  <a:cubicBezTo>
                    <a:pt x="1226" y="559"/>
                    <a:pt x="1303" y="512"/>
                    <a:pt x="1381" y="512"/>
                  </a:cubicBezTo>
                  <a:close/>
                  <a:moveTo>
                    <a:pt x="1381" y="497"/>
                  </a:moveTo>
                  <a:cubicBezTo>
                    <a:pt x="1288" y="497"/>
                    <a:pt x="1210" y="574"/>
                    <a:pt x="1210" y="667"/>
                  </a:cubicBezTo>
                  <a:cubicBezTo>
                    <a:pt x="1210" y="760"/>
                    <a:pt x="1288" y="838"/>
                    <a:pt x="1381" y="838"/>
                  </a:cubicBezTo>
                  <a:cubicBezTo>
                    <a:pt x="1474" y="838"/>
                    <a:pt x="1552" y="745"/>
                    <a:pt x="1552" y="667"/>
                  </a:cubicBezTo>
                  <a:cubicBezTo>
                    <a:pt x="1552" y="574"/>
                    <a:pt x="1474" y="497"/>
                    <a:pt x="1381" y="497"/>
                  </a:cubicBezTo>
                  <a:close/>
                  <a:moveTo>
                    <a:pt x="2699" y="1148"/>
                  </a:moveTo>
                  <a:cubicBezTo>
                    <a:pt x="2777" y="1148"/>
                    <a:pt x="2839" y="1226"/>
                    <a:pt x="2854" y="1303"/>
                  </a:cubicBezTo>
                  <a:cubicBezTo>
                    <a:pt x="2854" y="1396"/>
                    <a:pt x="2777" y="1458"/>
                    <a:pt x="2699" y="1458"/>
                  </a:cubicBezTo>
                  <a:cubicBezTo>
                    <a:pt x="2606" y="1458"/>
                    <a:pt x="2544" y="1381"/>
                    <a:pt x="2544" y="1303"/>
                  </a:cubicBezTo>
                  <a:cubicBezTo>
                    <a:pt x="2544" y="1210"/>
                    <a:pt x="2622" y="1148"/>
                    <a:pt x="2699" y="1148"/>
                  </a:cubicBezTo>
                  <a:close/>
                  <a:moveTo>
                    <a:pt x="2699" y="1133"/>
                  </a:moveTo>
                  <a:cubicBezTo>
                    <a:pt x="2606" y="1133"/>
                    <a:pt x="2529" y="1210"/>
                    <a:pt x="2529" y="1303"/>
                  </a:cubicBezTo>
                  <a:cubicBezTo>
                    <a:pt x="2529" y="1396"/>
                    <a:pt x="2606" y="1474"/>
                    <a:pt x="2699" y="1474"/>
                  </a:cubicBezTo>
                  <a:cubicBezTo>
                    <a:pt x="2792" y="1474"/>
                    <a:pt x="2870" y="1396"/>
                    <a:pt x="2870" y="1303"/>
                  </a:cubicBezTo>
                  <a:cubicBezTo>
                    <a:pt x="2870" y="1210"/>
                    <a:pt x="2792" y="1133"/>
                    <a:pt x="2699" y="1133"/>
                  </a:cubicBezTo>
                  <a:close/>
                  <a:moveTo>
                    <a:pt x="4498" y="1319"/>
                  </a:moveTo>
                  <a:cubicBezTo>
                    <a:pt x="4576" y="1319"/>
                    <a:pt x="4653" y="1381"/>
                    <a:pt x="4653" y="1474"/>
                  </a:cubicBezTo>
                  <a:cubicBezTo>
                    <a:pt x="4653" y="1582"/>
                    <a:pt x="4607" y="1629"/>
                    <a:pt x="4498" y="1629"/>
                  </a:cubicBezTo>
                  <a:cubicBezTo>
                    <a:pt x="4405" y="1629"/>
                    <a:pt x="4343" y="1582"/>
                    <a:pt x="4343" y="1474"/>
                  </a:cubicBezTo>
                  <a:cubicBezTo>
                    <a:pt x="4343" y="1381"/>
                    <a:pt x="4421" y="1319"/>
                    <a:pt x="4498" y="1319"/>
                  </a:cubicBezTo>
                  <a:close/>
                  <a:moveTo>
                    <a:pt x="4498" y="1303"/>
                  </a:moveTo>
                  <a:cubicBezTo>
                    <a:pt x="4405" y="1303"/>
                    <a:pt x="4328" y="1381"/>
                    <a:pt x="4328" y="1474"/>
                  </a:cubicBezTo>
                  <a:cubicBezTo>
                    <a:pt x="4328" y="1582"/>
                    <a:pt x="4405" y="1660"/>
                    <a:pt x="4498" y="1660"/>
                  </a:cubicBezTo>
                  <a:cubicBezTo>
                    <a:pt x="4607" y="1660"/>
                    <a:pt x="4684" y="1582"/>
                    <a:pt x="4684" y="1474"/>
                  </a:cubicBezTo>
                  <a:cubicBezTo>
                    <a:pt x="4684" y="1381"/>
                    <a:pt x="4607" y="1303"/>
                    <a:pt x="4498" y="1303"/>
                  </a:cubicBezTo>
                  <a:close/>
                  <a:moveTo>
                    <a:pt x="6732" y="1443"/>
                  </a:moveTo>
                  <a:cubicBezTo>
                    <a:pt x="6825" y="1443"/>
                    <a:pt x="6887" y="1505"/>
                    <a:pt x="6887" y="1598"/>
                  </a:cubicBezTo>
                  <a:cubicBezTo>
                    <a:pt x="6887" y="1691"/>
                    <a:pt x="6825" y="1753"/>
                    <a:pt x="6732" y="1753"/>
                  </a:cubicBezTo>
                  <a:cubicBezTo>
                    <a:pt x="6639" y="1753"/>
                    <a:pt x="6577" y="1676"/>
                    <a:pt x="6577" y="1598"/>
                  </a:cubicBezTo>
                  <a:cubicBezTo>
                    <a:pt x="6577" y="1505"/>
                    <a:pt x="6654" y="1443"/>
                    <a:pt x="6732" y="1443"/>
                  </a:cubicBezTo>
                  <a:close/>
                  <a:moveTo>
                    <a:pt x="6732" y="1427"/>
                  </a:moveTo>
                  <a:cubicBezTo>
                    <a:pt x="6639" y="1427"/>
                    <a:pt x="6561" y="1505"/>
                    <a:pt x="6561" y="1598"/>
                  </a:cubicBezTo>
                  <a:cubicBezTo>
                    <a:pt x="6561" y="1691"/>
                    <a:pt x="6639" y="1769"/>
                    <a:pt x="6732" y="1769"/>
                  </a:cubicBezTo>
                  <a:cubicBezTo>
                    <a:pt x="6856" y="1769"/>
                    <a:pt x="6933" y="1691"/>
                    <a:pt x="6902" y="1598"/>
                  </a:cubicBezTo>
                  <a:cubicBezTo>
                    <a:pt x="6902" y="1505"/>
                    <a:pt x="6825" y="1427"/>
                    <a:pt x="6732" y="1427"/>
                  </a:cubicBezTo>
                  <a:close/>
                  <a:moveTo>
                    <a:pt x="776" y="1862"/>
                  </a:moveTo>
                  <a:cubicBezTo>
                    <a:pt x="885" y="1862"/>
                    <a:pt x="931" y="1924"/>
                    <a:pt x="931" y="2017"/>
                  </a:cubicBezTo>
                  <a:cubicBezTo>
                    <a:pt x="931" y="2110"/>
                    <a:pt x="885" y="2172"/>
                    <a:pt x="776" y="2172"/>
                  </a:cubicBezTo>
                  <a:cubicBezTo>
                    <a:pt x="683" y="2172"/>
                    <a:pt x="621" y="2110"/>
                    <a:pt x="621" y="2017"/>
                  </a:cubicBezTo>
                  <a:cubicBezTo>
                    <a:pt x="621" y="1924"/>
                    <a:pt x="698" y="1862"/>
                    <a:pt x="776" y="1862"/>
                  </a:cubicBezTo>
                  <a:close/>
                  <a:moveTo>
                    <a:pt x="776" y="1846"/>
                  </a:moveTo>
                  <a:cubicBezTo>
                    <a:pt x="683" y="1846"/>
                    <a:pt x="605" y="1924"/>
                    <a:pt x="605" y="2017"/>
                  </a:cubicBezTo>
                  <a:cubicBezTo>
                    <a:pt x="605" y="2125"/>
                    <a:pt x="683" y="2203"/>
                    <a:pt x="776" y="2203"/>
                  </a:cubicBezTo>
                  <a:cubicBezTo>
                    <a:pt x="900" y="2203"/>
                    <a:pt x="978" y="2125"/>
                    <a:pt x="962" y="2017"/>
                  </a:cubicBezTo>
                  <a:cubicBezTo>
                    <a:pt x="962" y="1924"/>
                    <a:pt x="885" y="1846"/>
                    <a:pt x="776" y="1846"/>
                  </a:cubicBezTo>
                  <a:close/>
                  <a:moveTo>
                    <a:pt x="5848" y="2203"/>
                  </a:moveTo>
                  <a:cubicBezTo>
                    <a:pt x="5941" y="2203"/>
                    <a:pt x="6003" y="2249"/>
                    <a:pt x="6003" y="2358"/>
                  </a:cubicBezTo>
                  <a:cubicBezTo>
                    <a:pt x="6003" y="2451"/>
                    <a:pt x="5925" y="2498"/>
                    <a:pt x="5848" y="2498"/>
                  </a:cubicBezTo>
                  <a:cubicBezTo>
                    <a:pt x="5739" y="2498"/>
                    <a:pt x="5693" y="2435"/>
                    <a:pt x="5693" y="2358"/>
                  </a:cubicBezTo>
                  <a:cubicBezTo>
                    <a:pt x="5693" y="2249"/>
                    <a:pt x="5770" y="2203"/>
                    <a:pt x="5848" y="2203"/>
                  </a:cubicBezTo>
                  <a:close/>
                  <a:moveTo>
                    <a:pt x="5848" y="2172"/>
                  </a:moveTo>
                  <a:cubicBezTo>
                    <a:pt x="5739" y="2172"/>
                    <a:pt x="5662" y="2249"/>
                    <a:pt x="5662" y="2358"/>
                  </a:cubicBezTo>
                  <a:cubicBezTo>
                    <a:pt x="5662" y="2451"/>
                    <a:pt x="5739" y="2529"/>
                    <a:pt x="5848" y="2529"/>
                  </a:cubicBezTo>
                  <a:cubicBezTo>
                    <a:pt x="5941" y="2529"/>
                    <a:pt x="6034" y="2451"/>
                    <a:pt x="6018" y="2358"/>
                  </a:cubicBezTo>
                  <a:cubicBezTo>
                    <a:pt x="6018" y="2249"/>
                    <a:pt x="5941" y="2172"/>
                    <a:pt x="5848" y="2172"/>
                  </a:cubicBezTo>
                  <a:close/>
                  <a:moveTo>
                    <a:pt x="3242" y="2358"/>
                  </a:moveTo>
                  <a:cubicBezTo>
                    <a:pt x="3320" y="2358"/>
                    <a:pt x="3382" y="2435"/>
                    <a:pt x="3397" y="2498"/>
                  </a:cubicBezTo>
                  <a:cubicBezTo>
                    <a:pt x="3397" y="2606"/>
                    <a:pt x="3335" y="2653"/>
                    <a:pt x="3242" y="2653"/>
                  </a:cubicBezTo>
                  <a:cubicBezTo>
                    <a:pt x="3149" y="2653"/>
                    <a:pt x="3087" y="2606"/>
                    <a:pt x="3087" y="2498"/>
                  </a:cubicBezTo>
                  <a:cubicBezTo>
                    <a:pt x="3087" y="2404"/>
                    <a:pt x="3165" y="2358"/>
                    <a:pt x="3242" y="2358"/>
                  </a:cubicBezTo>
                  <a:close/>
                  <a:moveTo>
                    <a:pt x="3242" y="2327"/>
                  </a:moveTo>
                  <a:cubicBezTo>
                    <a:pt x="3149" y="2327"/>
                    <a:pt x="3071" y="2404"/>
                    <a:pt x="3071" y="2513"/>
                  </a:cubicBezTo>
                  <a:cubicBezTo>
                    <a:pt x="3071" y="2606"/>
                    <a:pt x="3149" y="2684"/>
                    <a:pt x="3242" y="2684"/>
                  </a:cubicBezTo>
                  <a:cubicBezTo>
                    <a:pt x="3335" y="2684"/>
                    <a:pt x="3413" y="2606"/>
                    <a:pt x="3413" y="2513"/>
                  </a:cubicBezTo>
                  <a:cubicBezTo>
                    <a:pt x="3413" y="2404"/>
                    <a:pt x="3335" y="2327"/>
                    <a:pt x="3242" y="2327"/>
                  </a:cubicBezTo>
                  <a:close/>
                  <a:moveTo>
                    <a:pt x="4653" y="3087"/>
                  </a:moveTo>
                  <a:cubicBezTo>
                    <a:pt x="4762" y="3087"/>
                    <a:pt x="4809" y="3149"/>
                    <a:pt x="4809" y="3242"/>
                  </a:cubicBezTo>
                  <a:cubicBezTo>
                    <a:pt x="4809" y="3335"/>
                    <a:pt x="4762" y="3397"/>
                    <a:pt x="4653" y="3397"/>
                  </a:cubicBezTo>
                  <a:cubicBezTo>
                    <a:pt x="4560" y="3397"/>
                    <a:pt x="4498" y="3320"/>
                    <a:pt x="4498" y="3242"/>
                  </a:cubicBezTo>
                  <a:cubicBezTo>
                    <a:pt x="4498" y="3149"/>
                    <a:pt x="4576" y="3087"/>
                    <a:pt x="4653" y="3087"/>
                  </a:cubicBezTo>
                  <a:close/>
                  <a:moveTo>
                    <a:pt x="4653" y="3071"/>
                  </a:moveTo>
                  <a:cubicBezTo>
                    <a:pt x="4560" y="3071"/>
                    <a:pt x="4483" y="3149"/>
                    <a:pt x="4483" y="3242"/>
                  </a:cubicBezTo>
                  <a:cubicBezTo>
                    <a:pt x="4483" y="3335"/>
                    <a:pt x="4560" y="3413"/>
                    <a:pt x="4653" y="3413"/>
                  </a:cubicBezTo>
                  <a:cubicBezTo>
                    <a:pt x="4762" y="3413"/>
                    <a:pt x="4855" y="3335"/>
                    <a:pt x="4840" y="3242"/>
                  </a:cubicBezTo>
                  <a:cubicBezTo>
                    <a:pt x="4840" y="3149"/>
                    <a:pt x="4762" y="3071"/>
                    <a:pt x="4653" y="3071"/>
                  </a:cubicBezTo>
                  <a:close/>
                  <a:moveTo>
                    <a:pt x="1660" y="3164"/>
                  </a:moveTo>
                  <a:cubicBezTo>
                    <a:pt x="1738" y="3164"/>
                    <a:pt x="1784" y="3226"/>
                    <a:pt x="1815" y="3320"/>
                  </a:cubicBezTo>
                  <a:cubicBezTo>
                    <a:pt x="1815" y="3413"/>
                    <a:pt x="1738" y="3475"/>
                    <a:pt x="1660" y="3475"/>
                  </a:cubicBezTo>
                  <a:cubicBezTo>
                    <a:pt x="1552" y="3475"/>
                    <a:pt x="1505" y="3397"/>
                    <a:pt x="1505" y="3320"/>
                  </a:cubicBezTo>
                  <a:cubicBezTo>
                    <a:pt x="1505" y="3226"/>
                    <a:pt x="1583" y="3164"/>
                    <a:pt x="1660" y="3164"/>
                  </a:cubicBezTo>
                  <a:close/>
                  <a:moveTo>
                    <a:pt x="1660" y="3149"/>
                  </a:moveTo>
                  <a:cubicBezTo>
                    <a:pt x="1552" y="3149"/>
                    <a:pt x="1474" y="3226"/>
                    <a:pt x="1474" y="3320"/>
                  </a:cubicBezTo>
                  <a:cubicBezTo>
                    <a:pt x="1474" y="3413"/>
                    <a:pt x="1552" y="3490"/>
                    <a:pt x="1660" y="3490"/>
                  </a:cubicBezTo>
                  <a:cubicBezTo>
                    <a:pt x="1753" y="3490"/>
                    <a:pt x="1831" y="3397"/>
                    <a:pt x="1831" y="3320"/>
                  </a:cubicBezTo>
                  <a:cubicBezTo>
                    <a:pt x="1831" y="3226"/>
                    <a:pt x="1753" y="3149"/>
                    <a:pt x="1660" y="3149"/>
                  </a:cubicBezTo>
                  <a:close/>
                  <a:moveTo>
                    <a:pt x="6018" y="3831"/>
                  </a:moveTo>
                  <a:cubicBezTo>
                    <a:pt x="6096" y="3831"/>
                    <a:pt x="6158" y="3878"/>
                    <a:pt x="6173" y="3986"/>
                  </a:cubicBezTo>
                  <a:cubicBezTo>
                    <a:pt x="6173" y="4079"/>
                    <a:pt x="6096" y="4142"/>
                    <a:pt x="6018" y="4142"/>
                  </a:cubicBezTo>
                  <a:cubicBezTo>
                    <a:pt x="5925" y="4142"/>
                    <a:pt x="5863" y="4064"/>
                    <a:pt x="5863" y="3986"/>
                  </a:cubicBezTo>
                  <a:cubicBezTo>
                    <a:pt x="5863" y="3878"/>
                    <a:pt x="5941" y="3831"/>
                    <a:pt x="6018" y="3831"/>
                  </a:cubicBezTo>
                  <a:close/>
                  <a:moveTo>
                    <a:pt x="6018" y="3800"/>
                  </a:moveTo>
                  <a:cubicBezTo>
                    <a:pt x="5925" y="3800"/>
                    <a:pt x="5848" y="3878"/>
                    <a:pt x="5848" y="3971"/>
                  </a:cubicBezTo>
                  <a:cubicBezTo>
                    <a:pt x="5848" y="4079"/>
                    <a:pt x="5925" y="4157"/>
                    <a:pt x="6018" y="4157"/>
                  </a:cubicBezTo>
                  <a:cubicBezTo>
                    <a:pt x="6111" y="4157"/>
                    <a:pt x="6189" y="4079"/>
                    <a:pt x="6189" y="3971"/>
                  </a:cubicBezTo>
                  <a:cubicBezTo>
                    <a:pt x="6189" y="3878"/>
                    <a:pt x="6111" y="3800"/>
                    <a:pt x="6018" y="3800"/>
                  </a:cubicBezTo>
                  <a:close/>
                  <a:moveTo>
                    <a:pt x="3242" y="4250"/>
                  </a:moveTo>
                  <a:cubicBezTo>
                    <a:pt x="3320" y="4250"/>
                    <a:pt x="3382" y="4328"/>
                    <a:pt x="3397" y="4405"/>
                  </a:cubicBezTo>
                  <a:cubicBezTo>
                    <a:pt x="3397" y="4498"/>
                    <a:pt x="3335" y="4560"/>
                    <a:pt x="3242" y="4560"/>
                  </a:cubicBezTo>
                  <a:cubicBezTo>
                    <a:pt x="3149" y="4560"/>
                    <a:pt x="3087" y="4483"/>
                    <a:pt x="3087" y="4405"/>
                  </a:cubicBezTo>
                  <a:cubicBezTo>
                    <a:pt x="3087" y="4312"/>
                    <a:pt x="3165" y="4250"/>
                    <a:pt x="3242" y="4250"/>
                  </a:cubicBezTo>
                  <a:close/>
                  <a:moveTo>
                    <a:pt x="3242" y="4235"/>
                  </a:moveTo>
                  <a:cubicBezTo>
                    <a:pt x="3149" y="4235"/>
                    <a:pt x="3071" y="4312"/>
                    <a:pt x="3071" y="4405"/>
                  </a:cubicBezTo>
                  <a:cubicBezTo>
                    <a:pt x="3071" y="4498"/>
                    <a:pt x="3149" y="4576"/>
                    <a:pt x="3242" y="4576"/>
                  </a:cubicBezTo>
                  <a:cubicBezTo>
                    <a:pt x="3335" y="4576"/>
                    <a:pt x="3413" y="4498"/>
                    <a:pt x="3413" y="4405"/>
                  </a:cubicBezTo>
                  <a:cubicBezTo>
                    <a:pt x="3413" y="4312"/>
                    <a:pt x="3335" y="4235"/>
                    <a:pt x="3242" y="4235"/>
                  </a:cubicBezTo>
                  <a:close/>
                  <a:moveTo>
                    <a:pt x="1443" y="4529"/>
                  </a:moveTo>
                  <a:cubicBezTo>
                    <a:pt x="1521" y="4529"/>
                    <a:pt x="1598" y="4607"/>
                    <a:pt x="1598" y="4653"/>
                  </a:cubicBezTo>
                  <a:cubicBezTo>
                    <a:pt x="1598" y="4731"/>
                    <a:pt x="1536" y="4808"/>
                    <a:pt x="1458" y="4808"/>
                  </a:cubicBezTo>
                  <a:cubicBezTo>
                    <a:pt x="1450" y="4810"/>
                    <a:pt x="1442" y="4811"/>
                    <a:pt x="1434" y="4811"/>
                  </a:cubicBezTo>
                  <a:cubicBezTo>
                    <a:pt x="1366" y="4811"/>
                    <a:pt x="1303" y="4754"/>
                    <a:pt x="1303" y="4684"/>
                  </a:cubicBezTo>
                  <a:cubicBezTo>
                    <a:pt x="1288" y="4607"/>
                    <a:pt x="1365" y="4529"/>
                    <a:pt x="1443" y="4529"/>
                  </a:cubicBezTo>
                  <a:close/>
                  <a:moveTo>
                    <a:pt x="1443" y="4498"/>
                  </a:moveTo>
                  <a:cubicBezTo>
                    <a:pt x="1350" y="4498"/>
                    <a:pt x="1272" y="4576"/>
                    <a:pt x="1272" y="4684"/>
                  </a:cubicBezTo>
                  <a:cubicBezTo>
                    <a:pt x="1272" y="4777"/>
                    <a:pt x="1350" y="4855"/>
                    <a:pt x="1443" y="4855"/>
                  </a:cubicBezTo>
                  <a:cubicBezTo>
                    <a:pt x="1536" y="4855"/>
                    <a:pt x="1614" y="4777"/>
                    <a:pt x="1614" y="4684"/>
                  </a:cubicBezTo>
                  <a:cubicBezTo>
                    <a:pt x="1614" y="4576"/>
                    <a:pt x="1536" y="4498"/>
                    <a:pt x="1443" y="4498"/>
                  </a:cubicBezTo>
                  <a:close/>
                  <a:moveTo>
                    <a:pt x="4762" y="4917"/>
                  </a:moveTo>
                  <a:cubicBezTo>
                    <a:pt x="4840" y="4917"/>
                    <a:pt x="4917" y="4964"/>
                    <a:pt x="4886" y="5072"/>
                  </a:cubicBezTo>
                  <a:cubicBezTo>
                    <a:pt x="4886" y="5150"/>
                    <a:pt x="4809" y="5196"/>
                    <a:pt x="4731" y="5196"/>
                  </a:cubicBezTo>
                  <a:cubicBezTo>
                    <a:pt x="4653" y="5196"/>
                    <a:pt x="4607" y="5119"/>
                    <a:pt x="4607" y="5041"/>
                  </a:cubicBezTo>
                  <a:cubicBezTo>
                    <a:pt x="4607" y="4964"/>
                    <a:pt x="4684" y="4917"/>
                    <a:pt x="4762" y="4917"/>
                  </a:cubicBezTo>
                  <a:close/>
                  <a:moveTo>
                    <a:pt x="4762" y="4886"/>
                  </a:moveTo>
                  <a:cubicBezTo>
                    <a:pt x="4653" y="4886"/>
                    <a:pt x="4576" y="4964"/>
                    <a:pt x="4576" y="5072"/>
                  </a:cubicBezTo>
                  <a:cubicBezTo>
                    <a:pt x="4576" y="5165"/>
                    <a:pt x="4653" y="5243"/>
                    <a:pt x="4762" y="5243"/>
                  </a:cubicBezTo>
                  <a:cubicBezTo>
                    <a:pt x="4855" y="5243"/>
                    <a:pt x="4948" y="5165"/>
                    <a:pt x="4933" y="5072"/>
                  </a:cubicBezTo>
                  <a:cubicBezTo>
                    <a:pt x="4933" y="4964"/>
                    <a:pt x="4855" y="4886"/>
                    <a:pt x="4762" y="48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3"/>
          <p:cNvGrpSpPr/>
          <p:nvPr/>
        </p:nvGrpSpPr>
        <p:grpSpPr>
          <a:xfrm>
            <a:off x="6458010" y="3902592"/>
            <a:ext cx="300770" cy="54726"/>
            <a:chOff x="4770650" y="685575"/>
            <a:chExt cx="158250" cy="28800"/>
          </a:xfrm>
        </p:grpSpPr>
        <p:sp>
          <p:nvSpPr>
            <p:cNvPr id="709" name="Google Shape;709;p3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3"/>
          <p:cNvGrpSpPr/>
          <p:nvPr/>
        </p:nvGrpSpPr>
        <p:grpSpPr>
          <a:xfrm>
            <a:off x="5835690" y="-514525"/>
            <a:ext cx="5253816" cy="1622108"/>
            <a:chOff x="5092230" y="-180802"/>
            <a:chExt cx="5253816" cy="1622108"/>
          </a:xfrm>
        </p:grpSpPr>
        <p:sp>
          <p:nvSpPr>
            <p:cNvPr id="713" name="Google Shape;713;p33"/>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rot="16200000">
              <a:off x="8205227" y="-843841"/>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33"/>
          <p:cNvGrpSpPr/>
          <p:nvPr/>
        </p:nvGrpSpPr>
        <p:grpSpPr>
          <a:xfrm>
            <a:off x="5896679" y="4154157"/>
            <a:ext cx="5053091" cy="435777"/>
            <a:chOff x="5896679" y="4472082"/>
            <a:chExt cx="5053091" cy="435777"/>
          </a:xfrm>
        </p:grpSpPr>
        <p:grpSp>
          <p:nvGrpSpPr>
            <p:cNvPr id="724" name="Google Shape;724;p33"/>
            <p:cNvGrpSpPr/>
            <p:nvPr/>
          </p:nvGrpSpPr>
          <p:grpSpPr>
            <a:xfrm rot="-5400000" flipH="1">
              <a:off x="7373411" y="2995351"/>
              <a:ext cx="435777" cy="3389240"/>
              <a:chOff x="4566275" y="2563884"/>
              <a:chExt cx="61675" cy="479675"/>
            </a:xfrm>
          </p:grpSpPr>
          <p:sp>
            <p:nvSpPr>
              <p:cNvPr id="725" name="Google Shape;725;p3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3"/>
            <p:cNvGrpSpPr/>
            <p:nvPr/>
          </p:nvGrpSpPr>
          <p:grpSpPr>
            <a:xfrm rot="-5400000">
              <a:off x="8886321" y="3688564"/>
              <a:ext cx="109695" cy="2328855"/>
              <a:chOff x="4541850" y="2791375"/>
              <a:chExt cx="15525" cy="329600"/>
            </a:xfrm>
          </p:grpSpPr>
          <p:sp>
            <p:nvSpPr>
              <p:cNvPr id="728" name="Google Shape;728;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3"/>
            <p:cNvGrpSpPr/>
            <p:nvPr/>
          </p:nvGrpSpPr>
          <p:grpSpPr>
            <a:xfrm rot="-5400000">
              <a:off x="9730496" y="3525526"/>
              <a:ext cx="109695" cy="2328855"/>
              <a:chOff x="4541850" y="2791375"/>
              <a:chExt cx="15525" cy="329600"/>
            </a:xfrm>
          </p:grpSpPr>
          <p:sp>
            <p:nvSpPr>
              <p:cNvPr id="731" name="Google Shape;731;p3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745950" y="2681406"/>
            <a:ext cx="7652100" cy="682263"/>
          </a:xfrm>
        </p:spPr>
        <p:txBody>
          <a:bodyPr/>
          <a:lstStyle/>
          <a:p>
            <a:r>
              <a:rPr lang="en-US" err="1"/>
              <a:t>Vì</a:t>
            </a:r>
            <a:r>
              <a:rPr lang="en-US"/>
              <a:t> </a:t>
            </a:r>
            <a:r>
              <a:rPr lang="en-US" err="1"/>
              <a:t>sao</a:t>
            </a:r>
            <a:r>
              <a:rPr lang="en-US"/>
              <a:t> </a:t>
            </a:r>
            <a:r>
              <a:rPr lang="en-US" err="1"/>
              <a:t>khi</a:t>
            </a:r>
            <a:r>
              <a:rPr lang="en-US"/>
              <a:t> </a:t>
            </a:r>
            <a:r>
              <a:rPr lang="en-US" err="1"/>
              <a:t>phân</a:t>
            </a:r>
            <a:r>
              <a:rPr lang="en-US"/>
              <a:t> </a:t>
            </a:r>
            <a:r>
              <a:rPr lang="en-US" err="1"/>
              <a:t>tích</a:t>
            </a:r>
            <a:r>
              <a:rPr lang="en-US"/>
              <a:t>, </a:t>
            </a:r>
            <a:r>
              <a:rPr lang="en-US" err="1"/>
              <a:t>thuật</a:t>
            </a:r>
            <a:r>
              <a:rPr lang="en-US"/>
              <a:t> </a:t>
            </a:r>
            <a:r>
              <a:rPr lang="en-US" err="1"/>
              <a:t>toán</a:t>
            </a:r>
            <a:r>
              <a:rPr lang="en-US"/>
              <a:t> </a:t>
            </a:r>
            <a:r>
              <a:rPr lang="en-US" err="1"/>
              <a:t>đệ</a:t>
            </a:r>
            <a:r>
              <a:rPr lang="en-US"/>
              <a:t> </a:t>
            </a:r>
            <a:r>
              <a:rPr lang="en-US" err="1"/>
              <a:t>quy</a:t>
            </a:r>
            <a:r>
              <a:rPr lang="en-US"/>
              <a:t> </a:t>
            </a:r>
            <a:r>
              <a:rPr lang="en-US" err="1"/>
              <a:t>lại</a:t>
            </a:r>
            <a:r>
              <a:rPr lang="en-US"/>
              <a:t> chia </a:t>
            </a:r>
            <a:r>
              <a:rPr lang="en-US" err="1"/>
              <a:t>ra</a:t>
            </a:r>
            <a:r>
              <a:rPr lang="en-US"/>
              <a:t> </a:t>
            </a:r>
            <a:r>
              <a:rPr lang="en-US" err="1"/>
              <a:t>riêng</a:t>
            </a:r>
            <a:r>
              <a:rPr lang="en-US"/>
              <a:t> so </a:t>
            </a:r>
            <a:r>
              <a:rPr lang="en-US" err="1"/>
              <a:t>với</a:t>
            </a:r>
            <a:r>
              <a:rPr lang="en-US"/>
              <a:t> </a:t>
            </a:r>
            <a:r>
              <a:rPr lang="en-US" err="1"/>
              <a:t>thuật</a:t>
            </a:r>
            <a:r>
              <a:rPr lang="en-US"/>
              <a:t> </a:t>
            </a:r>
            <a:r>
              <a:rPr lang="en-US" err="1"/>
              <a:t>toán</a:t>
            </a:r>
            <a:r>
              <a:rPr lang="en-US"/>
              <a:t> </a:t>
            </a:r>
            <a:r>
              <a:rPr lang="en-US" err="1"/>
              <a:t>không</a:t>
            </a:r>
            <a:r>
              <a:rPr lang="en-US"/>
              <a:t> </a:t>
            </a:r>
            <a:r>
              <a:rPr lang="en-US" err="1"/>
              <a:t>đệ</a:t>
            </a:r>
            <a:r>
              <a:rPr lang="en-US"/>
              <a:t> </a:t>
            </a:r>
            <a:r>
              <a:rPr lang="en-US" err="1"/>
              <a:t>quy</a:t>
            </a:r>
            <a:r>
              <a:rPr lang="en-US"/>
              <a:t> ?</a:t>
            </a:r>
            <a:endParaRPr lang="vi-VN"/>
          </a:p>
        </p:txBody>
      </p:sp>
      <p:sp>
        <p:nvSpPr>
          <p:cNvPr id="2" name="Google Shape;818;p36">
            <a:extLst>
              <a:ext uri="{FF2B5EF4-FFF2-40B4-BE49-F238E27FC236}">
                <a16:creationId xmlns:a16="http://schemas.microsoft.com/office/drawing/2014/main" id="{E710B89E-24DB-6840-096E-EDE6BF8F17DD}"/>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17068206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320648" y="942009"/>
            <a:ext cx="7652100" cy="682263"/>
          </a:xfrm>
        </p:spPr>
        <p:txBody>
          <a:bodyPr/>
          <a:lstStyle/>
          <a:p>
            <a:r>
              <a:rPr lang="en-US" sz="2000"/>
              <a:t>Recurrence relation (Liên </a:t>
            </a:r>
            <a:r>
              <a:rPr lang="en-US" sz="2000" err="1"/>
              <a:t>hệ</a:t>
            </a:r>
            <a:r>
              <a:rPr lang="en-US" sz="2000"/>
              <a:t> </a:t>
            </a:r>
            <a:r>
              <a:rPr lang="en-US" sz="2000" err="1"/>
              <a:t>lặp</a:t>
            </a:r>
            <a:r>
              <a:rPr lang="en-US" sz="2000"/>
              <a:t> </a:t>
            </a:r>
            <a:r>
              <a:rPr lang="en-US" sz="2000" err="1"/>
              <a:t>lại</a:t>
            </a:r>
            <a:r>
              <a:rPr lang="en-US" sz="2000"/>
              <a:t>)</a:t>
            </a:r>
            <a:endParaRPr lang="vi-VN" sz="2000"/>
          </a:p>
        </p:txBody>
      </p:sp>
      <p:sp>
        <p:nvSpPr>
          <p:cNvPr id="7" name="Tiêu đề 2">
            <a:extLst>
              <a:ext uri="{FF2B5EF4-FFF2-40B4-BE49-F238E27FC236}">
                <a16:creationId xmlns:a16="http://schemas.microsoft.com/office/drawing/2014/main" id="{FC4332C7-FB03-F7F6-A82D-F9678F2CB9A0}"/>
              </a:ext>
            </a:extLst>
          </p:cNvPr>
          <p:cNvSpPr txBox="1">
            <a:spLocks/>
          </p:cNvSpPr>
          <p:nvPr/>
        </p:nvSpPr>
        <p:spPr>
          <a:xfrm>
            <a:off x="1264424" y="573418"/>
            <a:ext cx="2161953" cy="412531"/>
          </a:xfrm>
          <a:prstGeom prst="rect">
            <a:avLst/>
          </a:prstGeom>
          <a:solidFill>
            <a:srgbClr val="C6E2C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Teko"/>
              <a:buNone/>
              <a:defRPr sz="2500" b="0" i="0" u="none" strike="noStrike" cap="none">
                <a:solidFill>
                  <a:schemeClr val="dk1"/>
                </a:solidFill>
                <a:latin typeface="Teko"/>
                <a:ea typeface="Teko"/>
                <a:cs typeface="Teko"/>
                <a:sym typeface="Teko"/>
              </a:defRPr>
            </a:lvl1pPr>
            <a:lvl2pPr marR="0" lvl="1"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2pPr>
            <a:lvl3pPr marR="0" lvl="2"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3pPr>
            <a:lvl4pPr marR="0" lvl="3"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4pPr>
            <a:lvl5pPr marR="0" lvl="4"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5pPr>
            <a:lvl6pPr marR="0" lvl="5"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6pPr>
            <a:lvl7pPr marR="0" lvl="6"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7pPr>
            <a:lvl8pPr marR="0" lvl="7"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8pPr>
            <a:lvl9pPr marR="0" lvl="8" algn="ctr" rtl="0">
              <a:lnSpc>
                <a:spcPct val="100000"/>
              </a:lnSpc>
              <a:spcBef>
                <a:spcPts val="0"/>
              </a:spcBef>
              <a:spcAft>
                <a:spcPts val="0"/>
              </a:spcAft>
              <a:buClr>
                <a:schemeClr val="dk1"/>
              </a:buClr>
              <a:buSzPts val="3000"/>
              <a:buFont typeface="Teko"/>
              <a:buNone/>
              <a:defRPr sz="3000" b="0" i="0" u="none" strike="noStrike" cap="none">
                <a:solidFill>
                  <a:schemeClr val="dk1"/>
                </a:solidFill>
                <a:latin typeface="Teko"/>
                <a:ea typeface="Teko"/>
                <a:cs typeface="Teko"/>
                <a:sym typeface="Teko"/>
              </a:defRPr>
            </a:lvl9pPr>
          </a:lstStyle>
          <a:p>
            <a:r>
              <a:rPr lang="en-US" b="1"/>
              <a:t>1. </a:t>
            </a:r>
            <a:r>
              <a:rPr lang="en-US" b="1" err="1"/>
              <a:t>Định</a:t>
            </a:r>
            <a:r>
              <a:rPr lang="en-US" b="1"/>
              <a:t> </a:t>
            </a:r>
            <a:r>
              <a:rPr lang="en-US" b="1" err="1"/>
              <a:t>nghĩa</a:t>
            </a:r>
            <a:endParaRPr lang="vi-VN" b="1"/>
          </a:p>
        </p:txBody>
      </p:sp>
      <p:sp>
        <p:nvSpPr>
          <p:cNvPr id="4" name="Hộp Văn bản 3">
            <a:extLst>
              <a:ext uri="{FF2B5EF4-FFF2-40B4-BE49-F238E27FC236}">
                <a16:creationId xmlns:a16="http://schemas.microsoft.com/office/drawing/2014/main" id="{066F6CD4-1D95-919A-FBF7-DBF779E403B4}"/>
              </a:ext>
            </a:extLst>
          </p:cNvPr>
          <p:cNvSpPr txBox="1"/>
          <p:nvPr/>
        </p:nvSpPr>
        <p:spPr>
          <a:xfrm>
            <a:off x="474920" y="1647659"/>
            <a:ext cx="7378995" cy="954107"/>
          </a:xfrm>
          <a:prstGeom prst="rect">
            <a:avLst/>
          </a:prstGeom>
          <a:noFill/>
        </p:spPr>
        <p:txBody>
          <a:bodyPr wrap="square" rtlCol="0">
            <a:spAutoFit/>
          </a:bodyPr>
          <a:lstStyle/>
          <a:p>
            <a:r>
              <a:rPr lang="vi-VN"/>
              <a:t>Một mối liên hệ lặp lại hoặc quan hệ lặp lại là một phương trình xác định đệ quy một chuỗi hoặc các giá trị đa chiều, một khi một hoặc nhiều giá trị ban đầu được đưa ra: </a:t>
            </a:r>
          </a:p>
          <a:p>
            <a:endParaRPr lang="vi-VN"/>
          </a:p>
          <a:p>
            <a:r>
              <a:rPr lang="vi-VN" i="1"/>
              <a:t>Mỗi giá trị tiếp theo của chuỗi hoặc mảng được định nghĩa là một hàm của các giá trị trước</a:t>
            </a:r>
          </a:p>
        </p:txBody>
      </p:sp>
      <mc:AlternateContent xmlns:mc="http://schemas.openxmlformats.org/markup-compatibility/2006">
        <mc:Choice xmlns:a14="http://schemas.microsoft.com/office/drawing/2010/main" Requires="a14">
          <p:sp>
            <p:nvSpPr>
              <p:cNvPr id="5" name="Hộp Văn bản 4">
                <a:extLst>
                  <a:ext uri="{FF2B5EF4-FFF2-40B4-BE49-F238E27FC236}">
                    <a16:creationId xmlns:a16="http://schemas.microsoft.com/office/drawing/2014/main" id="{43C0AF72-02AA-B753-A67B-A3C3D48DD39B}"/>
                  </a:ext>
                </a:extLst>
              </p:cNvPr>
              <p:cNvSpPr txBox="1"/>
              <p:nvPr/>
            </p:nvSpPr>
            <p:spPr>
              <a:xfrm>
                <a:off x="837594" y="3007310"/>
                <a:ext cx="4491702" cy="1169551"/>
              </a:xfrm>
              <a:prstGeom prst="rect">
                <a:avLst/>
              </a:prstGeom>
              <a:noFill/>
            </p:spPr>
            <p:txBody>
              <a:bodyPr wrap="square" rtlCol="0">
                <a:spAutoFit/>
              </a:bodyPr>
              <a:lstStyle/>
              <a:p>
                <a:r>
                  <a:rPr lang="vi-VN"/>
                  <a:t>Ví dụ:</a:t>
                </a:r>
              </a:p>
              <a:p>
                <a:endParaRPr lang="vi-VN"/>
              </a:p>
              <a:p>
                <a:r>
                  <a:rPr lang="vi-VN"/>
                  <a:t>- Hàm giai thừa: </a:t>
                </a:r>
                <a14:m>
                  <m:oMath xmlns:m="http://schemas.openxmlformats.org/officeDocument/2006/math">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𝑛</m:t>
                    </m:r>
                    <m:r>
                      <a:rPr lang="vi-VN" b="0" i="1" smtClean="0">
                        <a:latin typeface="Cambria Math" panose="02040503050406030204" pitchFamily="18" charset="0"/>
                      </a:rPr>
                      <m:t> ∗</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oMath>
                </a14:m>
                <a:endParaRPr lang="vi-VN"/>
              </a:p>
              <a:p>
                <a:r>
                  <a:rPr lang="vi-VN"/>
                  <a:t>- Dãy </a:t>
                </a:r>
                <a:r>
                  <a:rPr lang="vi-VN" err="1"/>
                  <a:t>Fibonacci</a:t>
                </a:r>
                <a:r>
                  <a:rPr lang="vi-VN"/>
                  <a:t>: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2</m:t>
                        </m:r>
                      </m:sub>
                    </m:sSub>
                    <m:r>
                      <a:rPr lang="vi-VN" b="0" i="1"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oMath>
                </a14:m>
                <a:endParaRPr lang="vi-VN"/>
              </a:p>
              <a:p>
                <a:endParaRPr lang="vi-VN"/>
              </a:p>
            </p:txBody>
          </p:sp>
        </mc:Choice>
        <mc:Fallback>
          <p:sp>
            <p:nvSpPr>
              <p:cNvPr id="5" name="Hộp Văn bản 4">
                <a:extLst>
                  <a:ext uri="{FF2B5EF4-FFF2-40B4-BE49-F238E27FC236}">
                    <a16:creationId xmlns:a16="http://schemas.microsoft.com/office/drawing/2014/main" id="{43C0AF72-02AA-B753-A67B-A3C3D48DD39B}"/>
                  </a:ext>
                </a:extLst>
              </p:cNvPr>
              <p:cNvSpPr txBox="1">
                <a:spLocks noRot="1" noChangeAspect="1" noMove="1" noResize="1" noEditPoints="1" noAdjustHandles="1" noChangeArrowheads="1" noChangeShapeType="1" noTextEdit="1"/>
              </p:cNvSpPr>
              <p:nvPr/>
            </p:nvSpPr>
            <p:spPr>
              <a:xfrm>
                <a:off x="837594" y="3007310"/>
                <a:ext cx="4491702" cy="1169551"/>
              </a:xfrm>
              <a:prstGeom prst="rect">
                <a:avLst/>
              </a:prstGeom>
              <a:blipFill>
                <a:blip r:embed="rId3"/>
                <a:stretch>
                  <a:fillRect l="-407" t="-521"/>
                </a:stretch>
              </a:blipFill>
            </p:spPr>
            <p:txBody>
              <a:bodyPr/>
              <a:lstStyle/>
              <a:p>
                <a:r>
                  <a:rPr lang="vi-VN">
                    <a:noFill/>
                  </a:rPr>
                  <a:t> </a:t>
                </a:r>
              </a:p>
            </p:txBody>
          </p:sp>
        </mc:Fallback>
      </mc:AlternateContent>
    </p:spTree>
    <p:extLst>
      <p:ext uri="{BB962C8B-B14F-4D97-AF65-F5344CB8AC3E}">
        <p14:creationId xmlns:p14="http://schemas.microsoft.com/office/powerpoint/2010/main" val="4309136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383391" y="1236004"/>
            <a:ext cx="7652100" cy="682263"/>
          </a:xfrm>
        </p:spPr>
        <p:txBody>
          <a:bodyPr/>
          <a:lstStyle/>
          <a:p>
            <a:r>
              <a:rPr lang="en-US" err="1"/>
              <a:t>Cấu</a:t>
            </a:r>
            <a:r>
              <a:rPr lang="en-US"/>
              <a:t> </a:t>
            </a:r>
            <a:r>
              <a:rPr lang="en-US" err="1"/>
              <a:t>trúc</a:t>
            </a:r>
            <a:r>
              <a:rPr lang="en-US"/>
              <a:t> </a:t>
            </a:r>
            <a:r>
              <a:rPr lang="en-US" err="1"/>
              <a:t>hàm</a:t>
            </a:r>
            <a:r>
              <a:rPr lang="en-US"/>
              <a:t> </a:t>
            </a:r>
            <a:r>
              <a:rPr lang="en-US" err="1"/>
              <a:t>đệ</a:t>
            </a:r>
            <a:r>
              <a:rPr lang="en-US"/>
              <a:t> </a:t>
            </a:r>
            <a:r>
              <a:rPr lang="en-US" err="1"/>
              <a:t>quy</a:t>
            </a:r>
            <a:endParaRPr lang="vi-VN"/>
          </a:p>
        </p:txBody>
      </p:sp>
      <p:sp>
        <p:nvSpPr>
          <p:cNvPr id="6" name="Hộp Văn bản 5">
            <a:extLst>
              <a:ext uri="{FF2B5EF4-FFF2-40B4-BE49-F238E27FC236}">
                <a16:creationId xmlns:a16="http://schemas.microsoft.com/office/drawing/2014/main" id="{26C96ED4-9FE8-7B86-C589-0D8CEBF22479}"/>
              </a:ext>
            </a:extLst>
          </p:cNvPr>
          <p:cNvSpPr txBox="1"/>
          <p:nvPr/>
        </p:nvSpPr>
        <p:spPr>
          <a:xfrm>
            <a:off x="711662" y="2479613"/>
            <a:ext cx="4983126" cy="1815882"/>
          </a:xfrm>
          <a:prstGeom prst="rect">
            <a:avLst/>
          </a:prstGeom>
          <a:noFill/>
        </p:spPr>
        <p:txBody>
          <a:bodyPr wrap="square" rtlCol="0">
            <a:spAutoFit/>
          </a:bodyPr>
          <a:lstStyle/>
          <a:p>
            <a:r>
              <a:rPr lang="vi-VN"/>
              <a:t>Thông </a:t>
            </a:r>
            <a:r>
              <a:rPr lang="vi-VN" err="1"/>
              <a:t>thuờng</a:t>
            </a:r>
            <a:r>
              <a:rPr lang="vi-VN"/>
              <a:t>, một hàm đệ quy gồm có 2 phần:</a:t>
            </a:r>
          </a:p>
          <a:p>
            <a:endParaRPr lang="vi-VN"/>
          </a:p>
          <a:p>
            <a:r>
              <a:rPr lang="vi-VN"/>
              <a:t>- </a:t>
            </a:r>
            <a:r>
              <a:rPr lang="vi-VN" b="1"/>
              <a:t>Phần neo/trường hợp cơ sở (</a:t>
            </a:r>
            <a:r>
              <a:rPr lang="vi-VN" b="1" err="1"/>
              <a:t>anchor</a:t>
            </a:r>
            <a:r>
              <a:rPr lang="vi-VN" b="1"/>
              <a:t>/</a:t>
            </a:r>
            <a:r>
              <a:rPr lang="vi-VN" b="1" err="1"/>
              <a:t>base</a:t>
            </a:r>
            <a:r>
              <a:rPr lang="vi-VN" b="1"/>
              <a:t> </a:t>
            </a:r>
            <a:r>
              <a:rPr lang="vi-VN" b="1" err="1"/>
              <a:t>case</a:t>
            </a:r>
            <a:r>
              <a:rPr lang="vi-VN" b="1"/>
              <a:t>): </a:t>
            </a:r>
            <a:r>
              <a:rPr lang="vi-VN"/>
              <a:t>trường hợp có thể giải trực tiếp.</a:t>
            </a:r>
          </a:p>
          <a:p>
            <a:endParaRPr lang="vi-VN"/>
          </a:p>
          <a:p>
            <a:r>
              <a:rPr lang="vi-VN"/>
              <a:t>- </a:t>
            </a:r>
            <a:r>
              <a:rPr lang="vi-VN" b="1"/>
              <a:t>Phần đệ quy: </a:t>
            </a:r>
            <a:r>
              <a:rPr lang="vi-VN"/>
              <a:t>phần chính trong thuật toán, gọi ra các bài toán con giải quyết. Phần này dựa trên phương trình đệ quy đã xây dựng.</a:t>
            </a:r>
          </a:p>
        </p:txBody>
      </p:sp>
      <p:sp>
        <p:nvSpPr>
          <p:cNvPr id="15" name="Google Shape;818;p36">
            <a:extLst>
              <a:ext uri="{FF2B5EF4-FFF2-40B4-BE49-F238E27FC236}">
                <a16:creationId xmlns:a16="http://schemas.microsoft.com/office/drawing/2014/main" id="{7A5687CD-3A01-FB85-BDFB-8D0922C6DFE1}"/>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2774121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383391" y="1236004"/>
            <a:ext cx="7652100" cy="682263"/>
          </a:xfrm>
        </p:spPr>
        <p:txBody>
          <a:bodyPr/>
          <a:lstStyle/>
          <a:p>
            <a:r>
              <a:rPr lang="en-US" err="1"/>
              <a:t>Cấu</a:t>
            </a:r>
            <a:r>
              <a:rPr lang="en-US"/>
              <a:t> </a:t>
            </a:r>
            <a:r>
              <a:rPr lang="en-US" err="1"/>
              <a:t>trúc</a:t>
            </a:r>
            <a:r>
              <a:rPr lang="en-US"/>
              <a:t> </a:t>
            </a:r>
            <a:r>
              <a:rPr lang="en-US" err="1"/>
              <a:t>hàm</a:t>
            </a:r>
            <a:r>
              <a:rPr lang="en-US"/>
              <a:t> </a:t>
            </a:r>
            <a:r>
              <a:rPr lang="en-US" err="1"/>
              <a:t>đệ</a:t>
            </a:r>
            <a:r>
              <a:rPr lang="en-US"/>
              <a:t> </a:t>
            </a:r>
            <a:r>
              <a:rPr lang="en-US" err="1"/>
              <a:t>quy</a:t>
            </a:r>
            <a:endParaRPr lang="vi-VN"/>
          </a:p>
        </p:txBody>
      </p:sp>
      <p:sp>
        <p:nvSpPr>
          <p:cNvPr id="2" name="Hộp Văn bản 1">
            <a:extLst>
              <a:ext uri="{FF2B5EF4-FFF2-40B4-BE49-F238E27FC236}">
                <a16:creationId xmlns:a16="http://schemas.microsoft.com/office/drawing/2014/main" id="{77D03BB0-A6AD-4688-FD5B-D1C331E022CE}"/>
              </a:ext>
            </a:extLst>
          </p:cNvPr>
          <p:cNvSpPr txBox="1"/>
          <p:nvPr/>
        </p:nvSpPr>
        <p:spPr>
          <a:xfrm>
            <a:off x="713265" y="2358235"/>
            <a:ext cx="4193462" cy="1169551"/>
          </a:xfrm>
          <a:prstGeom prst="rect">
            <a:avLst/>
          </a:prstGeom>
          <a:noFill/>
        </p:spPr>
        <p:txBody>
          <a:bodyPr wrap="square" rtlCol="0">
            <a:spAutoFit/>
          </a:bodyPr>
          <a:lstStyle/>
          <a:p>
            <a:pPr algn="l"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vi-VN" b="0" i="0" err="1">
                <a:solidFill>
                  <a:srgbClr val="0000FF"/>
                </a:solidFill>
                <a:effectLst/>
                <a:latin typeface="Courier New" panose="02070309020205020404" pitchFamily="49" charset="0"/>
              </a:rPr>
              <a:t>factorial</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a:latin typeface="Courier New" panose="02070309020205020404" pitchFamily="49" charset="0"/>
            </a:endParaRPr>
          </a:p>
          <a:p>
            <a:pPr algn="l"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br>
              <a:rPr lang="vi-VN"/>
            </a:br>
            <a:r>
              <a:rPr lang="en-US"/>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vi-VN" b="0" i="0">
                <a:effectLst/>
                <a:latin typeface="Courier New" panose="02070309020205020404" pitchFamily="49" charset="0"/>
              </a:rPr>
              <a:t>(n</a:t>
            </a:r>
            <a:r>
              <a:rPr lang="en-US" b="0" i="0">
                <a:effectLst/>
                <a:latin typeface="Courier New" panose="02070309020205020404" pitchFamily="49" charset="0"/>
              </a:rPr>
              <a:t> – 1)</a:t>
            </a:r>
            <a:endParaRPr lang="vi-VN"/>
          </a:p>
        </p:txBody>
      </p:sp>
      <p:cxnSp>
        <p:nvCxnSpPr>
          <p:cNvPr id="13" name="Đường kết nối Mũi tên Thẳng 12">
            <a:extLst>
              <a:ext uri="{FF2B5EF4-FFF2-40B4-BE49-F238E27FC236}">
                <a16:creationId xmlns:a16="http://schemas.microsoft.com/office/drawing/2014/main" id="{25D3A223-6619-3653-4A71-78321148677F}"/>
              </a:ext>
            </a:extLst>
          </p:cNvPr>
          <p:cNvCxnSpPr>
            <a:cxnSpLocks/>
          </p:cNvCxnSpPr>
          <p:nvPr/>
        </p:nvCxnSpPr>
        <p:spPr>
          <a:xfrm flipH="1">
            <a:off x="2622698" y="2516372"/>
            <a:ext cx="1524000" cy="396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Hộp Văn bản 14">
            <a:extLst>
              <a:ext uri="{FF2B5EF4-FFF2-40B4-BE49-F238E27FC236}">
                <a16:creationId xmlns:a16="http://schemas.microsoft.com/office/drawing/2014/main" id="{1DCBA529-C450-3D20-73D2-C44D87BDC8A9}"/>
              </a:ext>
            </a:extLst>
          </p:cNvPr>
          <p:cNvSpPr txBox="1"/>
          <p:nvPr/>
        </p:nvSpPr>
        <p:spPr>
          <a:xfrm>
            <a:off x="4091844" y="2335167"/>
            <a:ext cx="2431312" cy="307777"/>
          </a:xfrm>
          <a:prstGeom prst="rect">
            <a:avLst/>
          </a:prstGeom>
          <a:noFill/>
        </p:spPr>
        <p:txBody>
          <a:bodyPr wrap="square" rtlCol="0">
            <a:spAutoFit/>
          </a:bodyPr>
          <a:lstStyle/>
          <a:p>
            <a:r>
              <a:rPr lang="vi-VN"/>
              <a:t>Phần cơ sở</a:t>
            </a:r>
          </a:p>
        </p:txBody>
      </p:sp>
      <p:cxnSp>
        <p:nvCxnSpPr>
          <p:cNvPr id="19" name="Đường kết nối Mũi tên Thẳng 18">
            <a:extLst>
              <a:ext uri="{FF2B5EF4-FFF2-40B4-BE49-F238E27FC236}">
                <a16:creationId xmlns:a16="http://schemas.microsoft.com/office/drawing/2014/main" id="{F2B1AD5C-99BD-2067-26CB-8C8DA8B71E49}"/>
              </a:ext>
            </a:extLst>
          </p:cNvPr>
          <p:cNvCxnSpPr/>
          <p:nvPr/>
        </p:nvCxnSpPr>
        <p:spPr>
          <a:xfrm flipV="1">
            <a:off x="2565991" y="3570596"/>
            <a:ext cx="701249" cy="60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Hộp Văn bản 19">
            <a:extLst>
              <a:ext uri="{FF2B5EF4-FFF2-40B4-BE49-F238E27FC236}">
                <a16:creationId xmlns:a16="http://schemas.microsoft.com/office/drawing/2014/main" id="{E65C57AC-0485-5493-4C4A-452774BBEA3F}"/>
              </a:ext>
            </a:extLst>
          </p:cNvPr>
          <p:cNvSpPr txBox="1"/>
          <p:nvPr/>
        </p:nvSpPr>
        <p:spPr>
          <a:xfrm>
            <a:off x="2020186" y="4241785"/>
            <a:ext cx="1842977" cy="307777"/>
          </a:xfrm>
          <a:prstGeom prst="rect">
            <a:avLst/>
          </a:prstGeom>
          <a:noFill/>
        </p:spPr>
        <p:txBody>
          <a:bodyPr wrap="square" rtlCol="0">
            <a:spAutoFit/>
          </a:bodyPr>
          <a:lstStyle/>
          <a:p>
            <a:r>
              <a:rPr lang="vi-VN"/>
              <a:t>Phần đệ quy</a:t>
            </a:r>
          </a:p>
        </p:txBody>
      </p:sp>
      <p:sp>
        <p:nvSpPr>
          <p:cNvPr id="21" name="Google Shape;818;p36">
            <a:extLst>
              <a:ext uri="{FF2B5EF4-FFF2-40B4-BE49-F238E27FC236}">
                <a16:creationId xmlns:a16="http://schemas.microsoft.com/office/drawing/2014/main" id="{9395B869-1246-C1A8-D3FD-409066C94945}"/>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34910470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383391" y="1236004"/>
            <a:ext cx="7652100" cy="682263"/>
          </a:xfrm>
        </p:spPr>
        <p:txBody>
          <a:bodyPr/>
          <a:lstStyle/>
          <a:p>
            <a:r>
              <a:rPr lang="en-US" sz="2000" err="1"/>
              <a:t>Xác</a:t>
            </a:r>
            <a:r>
              <a:rPr lang="en-US" sz="2000"/>
              <a:t> </a:t>
            </a:r>
            <a:r>
              <a:rPr lang="en-US" sz="2000" err="1"/>
              <a:t>định</a:t>
            </a:r>
            <a:r>
              <a:rPr lang="en-US" sz="2000"/>
              <a:t> </a:t>
            </a:r>
            <a:r>
              <a:rPr lang="en-US" sz="2000" err="1"/>
              <a:t>cấu</a:t>
            </a:r>
            <a:r>
              <a:rPr lang="en-US" sz="2000"/>
              <a:t> </a:t>
            </a:r>
            <a:r>
              <a:rPr lang="en-US" sz="2000" err="1"/>
              <a:t>trúc</a:t>
            </a:r>
            <a:r>
              <a:rPr lang="en-US" sz="2000"/>
              <a:t> </a:t>
            </a:r>
            <a:r>
              <a:rPr lang="en-US" sz="2000" err="1"/>
              <a:t>hàm</a:t>
            </a:r>
            <a:r>
              <a:rPr lang="en-US" sz="2000"/>
              <a:t> </a:t>
            </a:r>
            <a:r>
              <a:rPr lang="en-US" sz="2000" err="1"/>
              <a:t>đệ</a:t>
            </a:r>
            <a:r>
              <a:rPr lang="en-US" sz="2000"/>
              <a:t> </a:t>
            </a:r>
            <a:r>
              <a:rPr lang="en-US" sz="2000" err="1"/>
              <a:t>quy</a:t>
            </a:r>
            <a:endParaRPr lang="en-US" sz="2000"/>
          </a:p>
          <a:p>
            <a:r>
              <a:rPr lang="en-US" sz="2000" err="1"/>
              <a:t>của</a:t>
            </a:r>
            <a:r>
              <a:rPr lang="en-US" sz="2000"/>
              <a:t> </a:t>
            </a:r>
            <a:r>
              <a:rPr lang="en-US" sz="2000" err="1"/>
              <a:t>hàm</a:t>
            </a:r>
            <a:r>
              <a:rPr lang="en-US" sz="2000"/>
              <a:t> </a:t>
            </a:r>
            <a:r>
              <a:rPr lang="en-US" sz="2000" err="1"/>
              <a:t>sau</a:t>
            </a:r>
            <a:r>
              <a:rPr lang="en-US" sz="2000"/>
              <a:t> ?</a:t>
            </a:r>
            <a:endParaRPr lang="vi-VN" sz="2000"/>
          </a:p>
        </p:txBody>
      </p:sp>
      <p:sp>
        <p:nvSpPr>
          <p:cNvPr id="2" name="Hộp Văn bản 1">
            <a:extLst>
              <a:ext uri="{FF2B5EF4-FFF2-40B4-BE49-F238E27FC236}">
                <a16:creationId xmlns:a16="http://schemas.microsoft.com/office/drawing/2014/main" id="{77D03BB0-A6AD-4688-FD5B-D1C331E022CE}"/>
              </a:ext>
            </a:extLst>
          </p:cNvPr>
          <p:cNvSpPr txBox="1"/>
          <p:nvPr/>
        </p:nvSpPr>
        <p:spPr>
          <a:xfrm>
            <a:off x="741619" y="2144942"/>
            <a:ext cx="4193462" cy="2246769"/>
          </a:xfrm>
          <a:prstGeom prst="rect">
            <a:avLst/>
          </a:prstGeom>
          <a:noFill/>
        </p:spPr>
        <p:txBody>
          <a:bodyPr wrap="square" rtlCol="0">
            <a:spAutoFit/>
          </a:bodyPr>
          <a:lstStyle/>
          <a:p>
            <a:pPr algn="l" fontAlgn="base"/>
            <a:r>
              <a:rPr lang="vi-VN" b="0" i="0" err="1">
                <a:solidFill>
                  <a:schemeClr val="bg2">
                    <a:lumMod val="75000"/>
                  </a:schemeClr>
                </a:solidFill>
                <a:effectLst/>
                <a:latin typeface="Courier New" panose="02070309020205020404" pitchFamily="49" charset="0"/>
              </a:rPr>
              <a:t>def</a:t>
            </a:r>
            <a:r>
              <a:rPr lang="vi-VN" b="0" i="0">
                <a:solidFill>
                  <a:schemeClr val="bg2">
                    <a:lumMod val="75000"/>
                  </a:schemeClr>
                </a:solidFill>
                <a:effectLst/>
                <a:latin typeface="Courier New" panose="02070309020205020404" pitchFamily="49" charset="0"/>
              </a:rPr>
              <a:t> </a:t>
            </a:r>
            <a:r>
              <a:rPr lang="vi-VN" b="0" i="0" err="1">
                <a:solidFill>
                  <a:srgbClr val="0000FF"/>
                </a:solidFill>
                <a:effectLst/>
                <a:latin typeface="Courier New" panose="02070309020205020404" pitchFamily="49" charset="0"/>
              </a:rPr>
              <a:t>Pow</a:t>
            </a:r>
            <a:r>
              <a:rPr lang="vi-VN" b="0" i="0">
                <a:solidFill>
                  <a:schemeClr val="tx1"/>
                </a:solidFill>
                <a:effectLst/>
                <a:latin typeface="Courier New" panose="02070309020205020404" pitchFamily="49" charset="0"/>
              </a:rPr>
              <a:t>(x, k):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0: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1: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x</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 </a:t>
            </a:r>
            <a:r>
              <a:rPr lang="vi-VN" b="0" i="0" err="1">
                <a:solidFill>
                  <a:schemeClr val="tx1"/>
                </a:solidFill>
                <a:effectLst/>
                <a:latin typeface="Courier New" panose="02070309020205020404" pitchFamily="49" charset="0"/>
              </a:rPr>
              <a:t>Pow</a:t>
            </a:r>
            <a:r>
              <a:rPr lang="vi-VN" b="0" i="0">
                <a:solidFill>
                  <a:schemeClr val="tx1"/>
                </a:solidFill>
                <a:effectLst/>
                <a:latin typeface="Courier New" panose="02070309020205020404" pitchFamily="49" charset="0"/>
              </a:rPr>
              <a:t>(x, k&gt;&gt;1)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&amp; 1 == 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x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else</a:t>
            </a:r>
            <a:r>
              <a:rPr lang="vi-VN" b="0" i="0">
                <a:solidFill>
                  <a:schemeClr val="bg2">
                    <a:lumMod val="75000"/>
                  </a:schemeClr>
                </a:solidFill>
                <a:effectLst/>
                <a:latin typeface="Courier New" panose="02070309020205020404" pitchFamily="49" charset="0"/>
              </a:rPr>
              <a:t>:</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endParaRPr lang="vi-VN">
              <a:solidFill>
                <a:schemeClr val="tx1"/>
              </a:solidFill>
            </a:endParaRPr>
          </a:p>
        </p:txBody>
      </p:sp>
      <p:sp>
        <p:nvSpPr>
          <p:cNvPr id="4" name="Google Shape;818;p36">
            <a:extLst>
              <a:ext uri="{FF2B5EF4-FFF2-40B4-BE49-F238E27FC236}">
                <a16:creationId xmlns:a16="http://schemas.microsoft.com/office/drawing/2014/main" id="{A7904DF5-989B-5636-6210-114D9738DECD}"/>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cxnSp>
        <p:nvCxnSpPr>
          <p:cNvPr id="6" name="Đường kết nối Mũi tên Thẳng 5">
            <a:extLst>
              <a:ext uri="{FF2B5EF4-FFF2-40B4-BE49-F238E27FC236}">
                <a16:creationId xmlns:a16="http://schemas.microsoft.com/office/drawing/2014/main" id="{F35A7CC5-0775-67F9-CB56-9406B67C4D3A}"/>
              </a:ext>
            </a:extLst>
          </p:cNvPr>
          <p:cNvCxnSpPr>
            <a:cxnSpLocks/>
          </p:cNvCxnSpPr>
          <p:nvPr/>
        </p:nvCxnSpPr>
        <p:spPr>
          <a:xfrm flipH="1" flipV="1">
            <a:off x="2428216" y="2571750"/>
            <a:ext cx="1781225" cy="39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Đường kết nối Mũi tên Thẳng 7">
            <a:extLst>
              <a:ext uri="{FF2B5EF4-FFF2-40B4-BE49-F238E27FC236}">
                <a16:creationId xmlns:a16="http://schemas.microsoft.com/office/drawing/2014/main" id="{37220615-12F4-5910-514B-391E1624F49B}"/>
              </a:ext>
            </a:extLst>
          </p:cNvPr>
          <p:cNvCxnSpPr>
            <a:cxnSpLocks/>
          </p:cNvCxnSpPr>
          <p:nvPr/>
        </p:nvCxnSpPr>
        <p:spPr>
          <a:xfrm flipH="1">
            <a:off x="2622698" y="2611419"/>
            <a:ext cx="1586743" cy="44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Hộp Văn bản 10">
            <a:extLst>
              <a:ext uri="{FF2B5EF4-FFF2-40B4-BE49-F238E27FC236}">
                <a16:creationId xmlns:a16="http://schemas.microsoft.com/office/drawing/2014/main" id="{1A7042AB-8B48-D748-F700-DA37B6A38E93}"/>
              </a:ext>
            </a:extLst>
          </p:cNvPr>
          <p:cNvSpPr txBox="1"/>
          <p:nvPr/>
        </p:nvSpPr>
        <p:spPr>
          <a:xfrm>
            <a:off x="4177715" y="2417861"/>
            <a:ext cx="1488558" cy="307777"/>
          </a:xfrm>
          <a:prstGeom prst="rect">
            <a:avLst/>
          </a:prstGeom>
          <a:noFill/>
        </p:spPr>
        <p:txBody>
          <a:bodyPr wrap="square" rtlCol="0">
            <a:spAutoFit/>
          </a:bodyPr>
          <a:lstStyle/>
          <a:p>
            <a:r>
              <a:rPr lang="en-US" err="1"/>
              <a:t>Phần</a:t>
            </a:r>
            <a:r>
              <a:rPr lang="en-US"/>
              <a:t> </a:t>
            </a:r>
            <a:r>
              <a:rPr lang="en-US" err="1"/>
              <a:t>cơ</a:t>
            </a:r>
            <a:r>
              <a:rPr lang="en-US"/>
              <a:t> </a:t>
            </a:r>
            <a:r>
              <a:rPr lang="en-US" err="1"/>
              <a:t>sở</a:t>
            </a:r>
            <a:endParaRPr lang="vi-VN"/>
          </a:p>
        </p:txBody>
      </p:sp>
      <p:sp>
        <p:nvSpPr>
          <p:cNvPr id="12" name="Hộp Văn bản 11">
            <a:extLst>
              <a:ext uri="{FF2B5EF4-FFF2-40B4-BE49-F238E27FC236}">
                <a16:creationId xmlns:a16="http://schemas.microsoft.com/office/drawing/2014/main" id="{3ABA2B0A-3AB4-2AC0-88F0-EBB3448CC756}"/>
              </a:ext>
            </a:extLst>
          </p:cNvPr>
          <p:cNvSpPr txBox="1"/>
          <p:nvPr/>
        </p:nvSpPr>
        <p:spPr>
          <a:xfrm>
            <a:off x="4209441" y="3175817"/>
            <a:ext cx="1488558" cy="307777"/>
          </a:xfrm>
          <a:prstGeom prst="rect">
            <a:avLst/>
          </a:prstGeom>
          <a:noFill/>
        </p:spPr>
        <p:txBody>
          <a:bodyPr wrap="square" rtlCol="0">
            <a:spAutoFit/>
          </a:bodyPr>
          <a:lstStyle/>
          <a:p>
            <a:r>
              <a:rPr lang="en-US" err="1"/>
              <a:t>Phần</a:t>
            </a:r>
            <a:r>
              <a:rPr lang="en-US"/>
              <a:t> </a:t>
            </a:r>
            <a:r>
              <a:rPr lang="en-US" err="1"/>
              <a:t>đệ</a:t>
            </a:r>
            <a:r>
              <a:rPr lang="en-US"/>
              <a:t> </a:t>
            </a:r>
            <a:r>
              <a:rPr lang="en-US" err="1"/>
              <a:t>quy</a:t>
            </a:r>
            <a:endParaRPr lang="vi-VN"/>
          </a:p>
        </p:txBody>
      </p:sp>
      <p:cxnSp>
        <p:nvCxnSpPr>
          <p:cNvPr id="14" name="Đường kết nối Mũi tên Thẳng 13">
            <a:extLst>
              <a:ext uri="{FF2B5EF4-FFF2-40B4-BE49-F238E27FC236}">
                <a16:creationId xmlns:a16="http://schemas.microsoft.com/office/drawing/2014/main" id="{BD66044E-F612-44C1-30A6-6CCDB40AB730}"/>
              </a:ext>
            </a:extLst>
          </p:cNvPr>
          <p:cNvCxnSpPr>
            <a:cxnSpLocks/>
            <a:stCxn id="12" idx="1"/>
          </p:cNvCxnSpPr>
          <p:nvPr/>
        </p:nvCxnSpPr>
        <p:spPr>
          <a:xfrm flipH="1">
            <a:off x="3182679" y="3329706"/>
            <a:ext cx="1026762"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7192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8" name="Google Shape;818;p36"/>
          <p:cNvSpPr/>
          <p:nvPr/>
        </p:nvSpPr>
        <p:spPr>
          <a:xfrm>
            <a:off x="1662223" y="1551370"/>
            <a:ext cx="5819553" cy="1771413"/>
          </a:xfrm>
          <a:prstGeom prst="roundRect">
            <a:avLst>
              <a:gd name="adj" fmla="val 50000"/>
            </a:avLst>
          </a:prstGeom>
          <a:solidFill>
            <a:schemeClr val="tx2">
              <a:lumMod val="60000"/>
              <a:lumOff val="40000"/>
              <a:alpha val="24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2">
            <a:extLst>
              <a:ext uri="{FF2B5EF4-FFF2-40B4-BE49-F238E27FC236}">
                <a16:creationId xmlns:a16="http://schemas.microsoft.com/office/drawing/2014/main" id="{FD6AD406-F047-5711-DD9D-88EE27395A68}"/>
              </a:ext>
            </a:extLst>
          </p:cNvPr>
          <p:cNvSpPr>
            <a:spLocks noGrp="1"/>
          </p:cNvSpPr>
          <p:nvPr>
            <p:ph type="title"/>
          </p:nvPr>
        </p:nvSpPr>
        <p:spPr>
          <a:xfrm>
            <a:off x="2183218" y="2140689"/>
            <a:ext cx="4486940" cy="992372"/>
          </a:xfrm>
        </p:spPr>
        <p:txBody>
          <a:bodyPr/>
          <a:lstStyle/>
          <a:p>
            <a:r>
              <a:rPr lang="en-US" b="1"/>
              <a:t>2. </a:t>
            </a:r>
            <a:r>
              <a:rPr lang="en-US" b="1" err="1"/>
              <a:t>Các</a:t>
            </a:r>
            <a:r>
              <a:rPr lang="en-US" b="1"/>
              <a:t> </a:t>
            </a:r>
            <a:r>
              <a:rPr lang="en-US" b="1" err="1"/>
              <a:t>cách</a:t>
            </a:r>
            <a:r>
              <a:rPr lang="en-US" b="1"/>
              <a:t> </a:t>
            </a:r>
            <a:r>
              <a:rPr lang="en-US" b="1" err="1"/>
              <a:t>tính</a:t>
            </a:r>
            <a:br>
              <a:rPr lang="en-US" b="1"/>
            </a:br>
            <a:r>
              <a:rPr lang="en-US" b="1" err="1"/>
              <a:t>độ</a:t>
            </a:r>
            <a:r>
              <a:rPr lang="en-US" b="1"/>
              <a:t> </a:t>
            </a:r>
            <a:r>
              <a:rPr lang="en-US" b="1" err="1"/>
              <a:t>phức</a:t>
            </a:r>
            <a:r>
              <a:rPr lang="en-US" b="1"/>
              <a:t> </a:t>
            </a:r>
            <a:r>
              <a:rPr lang="en-US" b="1" err="1"/>
              <a:t>tạp</a:t>
            </a:r>
            <a:endParaRPr lang="vi-VN" b="1"/>
          </a:p>
        </p:txBody>
      </p:sp>
    </p:spTree>
    <p:extLst>
      <p:ext uri="{BB962C8B-B14F-4D97-AF65-F5344CB8AC3E}">
        <p14:creationId xmlns:p14="http://schemas.microsoft.com/office/powerpoint/2010/main" val="2831343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8" name="Tiêu đề phụ 7">
            <a:extLst>
              <a:ext uri="{FF2B5EF4-FFF2-40B4-BE49-F238E27FC236}">
                <a16:creationId xmlns:a16="http://schemas.microsoft.com/office/drawing/2014/main" id="{F016C12C-CC8B-B095-7380-98390A8113E6}"/>
              </a:ext>
            </a:extLst>
          </p:cNvPr>
          <p:cNvSpPr>
            <a:spLocks noGrp="1"/>
          </p:cNvSpPr>
          <p:nvPr>
            <p:ph type="subTitle" idx="1"/>
          </p:nvPr>
        </p:nvSpPr>
        <p:spPr>
          <a:xfrm>
            <a:off x="745950" y="1343209"/>
            <a:ext cx="7652100" cy="1200169"/>
          </a:xfrm>
        </p:spPr>
        <p:txBody>
          <a:bodyPr/>
          <a:lstStyle/>
          <a:p>
            <a:r>
              <a:rPr lang="en-US" err="1"/>
              <a:t>Làm</a:t>
            </a:r>
            <a:r>
              <a:rPr lang="en-US"/>
              <a:t> </a:t>
            </a:r>
            <a:r>
              <a:rPr lang="en-US" err="1"/>
              <a:t>sao</a:t>
            </a:r>
            <a:r>
              <a:rPr lang="en-US"/>
              <a:t> </a:t>
            </a:r>
            <a:r>
              <a:rPr lang="en-US" err="1"/>
              <a:t>để</a:t>
            </a:r>
            <a:r>
              <a:rPr lang="en-US"/>
              <a:t> </a:t>
            </a:r>
            <a:r>
              <a:rPr lang="en-US" err="1"/>
              <a:t>tính</a:t>
            </a:r>
            <a:r>
              <a:rPr lang="en-US"/>
              <a:t> </a:t>
            </a:r>
            <a:r>
              <a:rPr lang="en-US" err="1"/>
              <a:t>toán</a:t>
            </a:r>
            <a:r>
              <a:rPr lang="en-US"/>
              <a:t> </a:t>
            </a:r>
            <a:r>
              <a:rPr lang="en-US" err="1"/>
              <a:t>độ</a:t>
            </a:r>
            <a:r>
              <a:rPr lang="en-US"/>
              <a:t> </a:t>
            </a:r>
            <a:r>
              <a:rPr lang="en-US" err="1"/>
              <a:t>phức</a:t>
            </a:r>
            <a:r>
              <a:rPr lang="en-US"/>
              <a:t> </a:t>
            </a:r>
            <a:r>
              <a:rPr lang="en-US" err="1"/>
              <a:t>tạp</a:t>
            </a:r>
            <a:r>
              <a:rPr lang="en-US"/>
              <a:t> </a:t>
            </a:r>
            <a:r>
              <a:rPr lang="en-US" err="1"/>
              <a:t>của</a:t>
            </a:r>
            <a:r>
              <a:rPr lang="en-US"/>
              <a:t> </a:t>
            </a:r>
            <a:r>
              <a:rPr lang="en-US" err="1"/>
              <a:t>một</a:t>
            </a:r>
            <a:r>
              <a:rPr lang="en-US"/>
              <a:t> </a:t>
            </a:r>
            <a:r>
              <a:rPr lang="en-US" err="1"/>
              <a:t>hàm</a:t>
            </a:r>
            <a:r>
              <a:rPr lang="en-US"/>
              <a:t> </a:t>
            </a:r>
            <a:r>
              <a:rPr lang="en-US" err="1"/>
              <a:t>đệ</a:t>
            </a:r>
            <a:r>
              <a:rPr lang="en-US"/>
              <a:t> </a:t>
            </a:r>
            <a:r>
              <a:rPr lang="en-US" err="1"/>
              <a:t>quy</a:t>
            </a:r>
            <a:r>
              <a:rPr lang="en-US"/>
              <a:t> ? </a:t>
            </a:r>
            <a:endParaRPr lang="vi-VN"/>
          </a:p>
        </p:txBody>
      </p:sp>
      <p:sp>
        <p:nvSpPr>
          <p:cNvPr id="9" name="Hộp Văn bản 8">
            <a:extLst>
              <a:ext uri="{FF2B5EF4-FFF2-40B4-BE49-F238E27FC236}">
                <a16:creationId xmlns:a16="http://schemas.microsoft.com/office/drawing/2014/main" id="{2D1A2BEF-A847-874C-C3D0-ED60EFFD351E}"/>
              </a:ext>
            </a:extLst>
          </p:cNvPr>
          <p:cNvSpPr txBox="1"/>
          <p:nvPr/>
        </p:nvSpPr>
        <p:spPr>
          <a:xfrm>
            <a:off x="1081981" y="2945539"/>
            <a:ext cx="6906614" cy="338554"/>
          </a:xfrm>
          <a:prstGeom prst="rect">
            <a:avLst/>
          </a:prstGeom>
          <a:noFill/>
        </p:spPr>
        <p:txBody>
          <a:bodyPr wrap="square" rtlCol="0">
            <a:spAutoFit/>
          </a:bodyPr>
          <a:lstStyle/>
          <a:p>
            <a:r>
              <a:rPr lang="en-US" sz="1600"/>
              <a:t>The answer: </a:t>
            </a:r>
            <a:r>
              <a:rPr lang="en-US" sz="1600" err="1"/>
              <a:t>Lập</a:t>
            </a:r>
            <a:r>
              <a:rPr lang="en-US" sz="1600"/>
              <a:t> </a:t>
            </a:r>
            <a:r>
              <a:rPr lang="en-US" sz="1600" err="1"/>
              <a:t>một</a:t>
            </a:r>
            <a:r>
              <a:rPr lang="en-US" sz="1600"/>
              <a:t> </a:t>
            </a:r>
            <a:r>
              <a:rPr lang="en-US" sz="1600" err="1"/>
              <a:t>công</a:t>
            </a:r>
            <a:r>
              <a:rPr lang="en-US" sz="1600"/>
              <a:t> </a:t>
            </a:r>
            <a:r>
              <a:rPr lang="en-US" sz="1600" err="1"/>
              <a:t>thức</a:t>
            </a:r>
            <a:r>
              <a:rPr lang="en-US" sz="1600"/>
              <a:t> </a:t>
            </a:r>
            <a:r>
              <a:rPr lang="en-US" sz="1600" err="1"/>
              <a:t>thể</a:t>
            </a:r>
            <a:r>
              <a:rPr lang="en-US" sz="1600"/>
              <a:t> </a:t>
            </a:r>
            <a:r>
              <a:rPr lang="en-US" sz="1600" err="1"/>
              <a:t>hiện</a:t>
            </a:r>
            <a:r>
              <a:rPr lang="en-US" sz="1600"/>
              <a:t> </a:t>
            </a:r>
            <a:r>
              <a:rPr lang="en-US" sz="1600" err="1"/>
              <a:t>liên</a:t>
            </a:r>
            <a:r>
              <a:rPr lang="en-US" sz="1600"/>
              <a:t> </a:t>
            </a:r>
            <a:r>
              <a:rPr lang="en-US" sz="1600" err="1"/>
              <a:t>hệ</a:t>
            </a:r>
            <a:r>
              <a:rPr lang="en-US" sz="1600"/>
              <a:t> </a:t>
            </a:r>
            <a:r>
              <a:rPr lang="en-US" sz="1600" err="1"/>
              <a:t>lặp</a:t>
            </a:r>
            <a:r>
              <a:rPr lang="en-US" sz="1600"/>
              <a:t> </a:t>
            </a:r>
            <a:r>
              <a:rPr lang="en-US" sz="1600" err="1"/>
              <a:t>lại</a:t>
            </a:r>
            <a:r>
              <a:rPr lang="en-US" sz="1600"/>
              <a:t> </a:t>
            </a:r>
            <a:r>
              <a:rPr lang="en-US" sz="1600" err="1"/>
              <a:t>của</a:t>
            </a:r>
            <a:r>
              <a:rPr lang="en-US" sz="1600"/>
              <a:t> </a:t>
            </a:r>
            <a:r>
              <a:rPr lang="en-US" sz="1600" err="1"/>
              <a:t>hàm</a:t>
            </a:r>
            <a:r>
              <a:rPr lang="en-US" sz="1600"/>
              <a:t> </a:t>
            </a:r>
            <a:r>
              <a:rPr lang="en-US" sz="1600" err="1"/>
              <a:t>đó</a:t>
            </a:r>
            <a:r>
              <a:rPr lang="en-US" sz="1600"/>
              <a:t> </a:t>
            </a:r>
            <a:r>
              <a:rPr lang="en-US" sz="1600" err="1"/>
              <a:t>và</a:t>
            </a:r>
            <a:r>
              <a:rPr lang="en-US" sz="1600"/>
              <a:t> </a:t>
            </a:r>
            <a:r>
              <a:rPr lang="en-US" sz="1600" err="1"/>
              <a:t>giải</a:t>
            </a:r>
            <a:r>
              <a:rPr lang="en-US" sz="1600"/>
              <a:t>.</a:t>
            </a:r>
            <a:endParaRPr lang="vi-VN" sz="1600"/>
          </a:p>
        </p:txBody>
      </p:sp>
    </p:spTree>
    <p:extLst>
      <p:ext uri="{BB962C8B-B14F-4D97-AF65-F5344CB8AC3E}">
        <p14:creationId xmlns:p14="http://schemas.microsoft.com/office/powerpoint/2010/main" val="2177278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8" name="Tiêu đề phụ 7">
            <a:extLst>
              <a:ext uri="{FF2B5EF4-FFF2-40B4-BE49-F238E27FC236}">
                <a16:creationId xmlns:a16="http://schemas.microsoft.com/office/drawing/2014/main" id="{F016C12C-CC8B-B095-7380-98390A8113E6}"/>
              </a:ext>
            </a:extLst>
          </p:cNvPr>
          <p:cNvSpPr>
            <a:spLocks noGrp="1"/>
          </p:cNvSpPr>
          <p:nvPr>
            <p:ph type="subTitle" idx="1"/>
          </p:nvPr>
        </p:nvSpPr>
        <p:spPr>
          <a:xfrm>
            <a:off x="745950" y="953633"/>
            <a:ext cx="7652100" cy="1200169"/>
          </a:xfrm>
        </p:spPr>
        <p:txBody>
          <a:bodyPr/>
          <a:lstStyle/>
          <a:p>
            <a:r>
              <a:rPr lang="en-US" sz="2500" err="1"/>
              <a:t>Phương</a:t>
            </a:r>
            <a:r>
              <a:rPr lang="en-US" sz="2500"/>
              <a:t> </a:t>
            </a:r>
            <a:r>
              <a:rPr lang="en-US" sz="2500" err="1"/>
              <a:t>pháp</a:t>
            </a:r>
            <a:r>
              <a:rPr lang="en-US" sz="2500"/>
              <a:t> </a:t>
            </a:r>
            <a:r>
              <a:rPr lang="en-US" sz="2500" err="1"/>
              <a:t>chung</a:t>
            </a:r>
            <a:r>
              <a:rPr lang="en-US" sz="2500"/>
              <a:t> </a:t>
            </a:r>
            <a:r>
              <a:rPr lang="en-US" sz="2500" err="1"/>
              <a:t>để</a:t>
            </a:r>
            <a:r>
              <a:rPr lang="en-US" sz="2500"/>
              <a:t> </a:t>
            </a:r>
            <a:r>
              <a:rPr lang="en-US" sz="2500" err="1"/>
              <a:t>phân</a:t>
            </a:r>
            <a:r>
              <a:rPr lang="en-US" sz="2500"/>
              <a:t> </a:t>
            </a:r>
            <a:r>
              <a:rPr lang="en-US" sz="2500" err="1"/>
              <a:t>tích</a:t>
            </a:r>
            <a:r>
              <a:rPr lang="en-US" sz="2500"/>
              <a:t> </a:t>
            </a:r>
            <a:r>
              <a:rPr lang="en-US" sz="2500" err="1"/>
              <a:t>độ</a:t>
            </a:r>
            <a:r>
              <a:rPr lang="en-US" sz="2500"/>
              <a:t> </a:t>
            </a:r>
            <a:r>
              <a:rPr lang="en-US" sz="2500" err="1"/>
              <a:t>phức</a:t>
            </a:r>
            <a:r>
              <a:rPr lang="en-US" sz="2500"/>
              <a:t> </a:t>
            </a:r>
            <a:r>
              <a:rPr lang="en-US" sz="2500" err="1"/>
              <a:t>tạp</a:t>
            </a:r>
            <a:r>
              <a:rPr lang="en-US" sz="2500"/>
              <a:t> </a:t>
            </a:r>
            <a:r>
              <a:rPr lang="en-US" sz="2500" err="1"/>
              <a:t>của</a:t>
            </a:r>
            <a:r>
              <a:rPr lang="en-US" sz="2500"/>
              <a:t> </a:t>
            </a:r>
            <a:r>
              <a:rPr lang="en-US" sz="2500" err="1"/>
              <a:t>thuật</a:t>
            </a:r>
            <a:r>
              <a:rPr lang="en-US" sz="2500"/>
              <a:t> </a:t>
            </a:r>
            <a:r>
              <a:rPr lang="en-US" sz="2500" err="1"/>
              <a:t>toán</a:t>
            </a:r>
            <a:r>
              <a:rPr lang="en-US" sz="2500"/>
              <a:t> </a:t>
            </a:r>
            <a:r>
              <a:rPr lang="en-US" sz="2500" err="1"/>
              <a:t>đệ</a:t>
            </a:r>
            <a:r>
              <a:rPr lang="en-US" sz="2500"/>
              <a:t> </a:t>
            </a:r>
            <a:r>
              <a:rPr lang="en-US" sz="2500" err="1"/>
              <a:t>quy</a:t>
            </a:r>
            <a:endParaRPr lang="vi-VN" sz="2500"/>
          </a:p>
        </p:txBody>
      </p:sp>
      <p:sp>
        <p:nvSpPr>
          <p:cNvPr id="9" name="Hộp Văn bản 8">
            <a:extLst>
              <a:ext uri="{FF2B5EF4-FFF2-40B4-BE49-F238E27FC236}">
                <a16:creationId xmlns:a16="http://schemas.microsoft.com/office/drawing/2014/main" id="{2D1A2BEF-A847-874C-C3D0-ED60EFFD351E}"/>
              </a:ext>
            </a:extLst>
          </p:cNvPr>
          <p:cNvSpPr txBox="1"/>
          <p:nvPr/>
        </p:nvSpPr>
        <p:spPr>
          <a:xfrm>
            <a:off x="645660" y="2058586"/>
            <a:ext cx="6906614" cy="2554545"/>
          </a:xfrm>
          <a:prstGeom prst="rect">
            <a:avLst/>
          </a:prstGeom>
          <a:noFill/>
        </p:spPr>
        <p:txBody>
          <a:bodyPr wrap="square" rtlCol="0">
            <a:spAutoFit/>
          </a:bodyPr>
          <a:lstStyle/>
          <a:p>
            <a:endParaRPr lang="vi-VN" sz="1600"/>
          </a:p>
          <a:p>
            <a:r>
              <a:rPr lang="vi-VN" sz="1600"/>
              <a:t>Bước 1: Xác định các tham số thể hiện kích thước</a:t>
            </a:r>
          </a:p>
          <a:p>
            <a:r>
              <a:rPr lang="vi-VN" sz="1600"/>
              <a:t>Bước 2: Xác định phép toán cơ bản.</a:t>
            </a:r>
          </a:p>
          <a:p>
            <a:r>
              <a:rPr lang="vi-VN" sz="1600"/>
              <a:t>Bước 3: Kiểm tra số phép toán cơ bản thực hiện có thể thay đổi trên các đầu vào khác nhau có cùng kích thước.</a:t>
            </a:r>
          </a:p>
          <a:p>
            <a:r>
              <a:rPr lang="vi-VN" sz="1600"/>
              <a:t>Nếu thay đổi thì trường hợp tệ nhất, trung bình và tốt nhất phải được chia ra riêng biệt.</a:t>
            </a:r>
          </a:p>
          <a:p>
            <a:r>
              <a:rPr lang="vi-VN" sz="1600"/>
              <a:t>Bước 4: Thiết lập công thức truy hồi cho số lần phép toán cơ bản được thực thi với điều kiện khởi tạo ban đầu.</a:t>
            </a:r>
          </a:p>
          <a:p>
            <a:r>
              <a:rPr lang="vi-VN" sz="1600"/>
              <a:t>Bước 5: Giải công thức đó hoặc xác định độ tăng trưởng của nó.</a:t>
            </a:r>
          </a:p>
        </p:txBody>
      </p:sp>
    </p:spTree>
    <p:extLst>
      <p:ext uri="{BB962C8B-B14F-4D97-AF65-F5344CB8AC3E}">
        <p14:creationId xmlns:p14="http://schemas.microsoft.com/office/powerpoint/2010/main" val="2894752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mc:AlternateContent xmlns:mc="http://schemas.openxmlformats.org/markup-compatibility/2006">
        <mc:Choice xmlns:a14="http://schemas.microsoft.com/office/drawing/2010/main" Requires="a14">
          <p:sp>
            <p:nvSpPr>
              <p:cNvPr id="8" name="Tiêu đề phụ 7">
                <a:extLst>
                  <a:ext uri="{FF2B5EF4-FFF2-40B4-BE49-F238E27FC236}">
                    <a16:creationId xmlns:a16="http://schemas.microsoft.com/office/drawing/2014/main" id="{F016C12C-CC8B-B095-7380-98390A8113E6}"/>
                  </a:ext>
                </a:extLst>
              </p:cNvPr>
              <p:cNvSpPr>
                <a:spLocks noGrp="1"/>
              </p:cNvSpPr>
              <p:nvPr>
                <p:ph type="subTitle" idx="1"/>
              </p:nvPr>
            </p:nvSpPr>
            <p:spPr>
              <a:xfrm>
                <a:off x="745950" y="953633"/>
                <a:ext cx="7652100" cy="1200169"/>
              </a:xfrm>
            </p:spPr>
            <p:txBody>
              <a:bodyPr/>
              <a:lstStyle/>
              <a:p>
                <a:pPr algn="l"/>
                <a:r>
                  <a:rPr lang="en-US" sz="2500"/>
                  <a:t>V</a:t>
                </a:r>
                <a:r>
                  <a:rPr lang="en-US" sz="2500" err="1"/>
                  <a:t>í</a:t>
                </a:r>
                <a:r>
                  <a:rPr lang="en-US" sz="2500"/>
                  <a:t> </a:t>
                </a:r>
                <a:r>
                  <a:rPr lang="en-US" sz="2500" err="1"/>
                  <a:t>dụ</a:t>
                </a:r>
                <a:r>
                  <a:rPr lang="en-US" sz="2500"/>
                  <a:t>:</a:t>
                </a:r>
              </a:p>
              <a:p>
                <a:r>
                  <a:rPr lang="en-US" sz="1800" err="1"/>
                  <a:t>Đề</a:t>
                </a:r>
                <a:r>
                  <a:rPr lang="en-US" sz="1800"/>
                  <a:t> </a:t>
                </a:r>
                <a:r>
                  <a:rPr lang="en-US" sz="1800" err="1"/>
                  <a:t>bài</a:t>
                </a:r>
                <a:r>
                  <a:rPr lang="en-US" sz="1800"/>
                  <a:t>: Cho </a:t>
                </a:r>
                <a:r>
                  <a:rPr lang="en-US" sz="1800" err="1"/>
                  <a:t>số</a:t>
                </a:r>
                <a:r>
                  <a:rPr lang="en-US" sz="1800"/>
                  <a:t> </a:t>
                </a:r>
                <a:r>
                  <a:rPr lang="en-US" sz="1800" err="1"/>
                  <a:t>nguyên</a:t>
                </a:r>
                <a14:m>
                  <m:oMath xmlns:m="http://schemas.openxmlformats.org/officeDocument/2006/math">
                    <m:r>
                      <a:rPr lang="en-US" sz="1800" b="0" i="0" smtClean="0">
                        <a:latin typeface="Cambria Math" panose="02040503050406030204" pitchFamily="18" charset="0"/>
                      </a:rPr>
                      <m:t> </m:t>
                    </m:r>
                    <m:r>
                      <a:rPr lang="en-US" sz="1800" b="0" i="1" smtClean="0">
                        <a:latin typeface="Cambria Math" panose="02040503050406030204" pitchFamily="18" charset="0"/>
                      </a:rPr>
                      <m:t>𝑁</m:t>
                    </m:r>
                  </m:oMath>
                </a14:m>
                <a:r>
                  <a:rPr lang="en-US" sz="1800"/>
                  <a:t>, </a:t>
                </a:r>
                <a:r>
                  <a:rPr lang="en-US" sz="1800" err="1"/>
                  <a:t>tính</a:t>
                </a:r>
                <a:r>
                  <a:rPr lang="en-US" sz="1800"/>
                  <a:t> </a:t>
                </a:r>
                <a:r>
                  <a:rPr lang="en-US" sz="1800" err="1"/>
                  <a:t>giá</a:t>
                </a:r>
                <a:r>
                  <a:rPr lang="en-US" sz="1800"/>
                  <a:t> </a:t>
                </a:r>
                <a:r>
                  <a:rPr lang="en-US" sz="1800" err="1"/>
                  <a:t>trị</a:t>
                </a:r>
                <a:r>
                  <a:rPr lang="en-US" sz="1800"/>
                  <a:t> </a:t>
                </a:r>
                <a:r>
                  <a:rPr lang="en-US" sz="1800" err="1"/>
                  <a:t>của</a:t>
                </a:r>
                <a:r>
                  <a:rPr lang="en-US" sz="1800"/>
                  <a:t> </a:t>
                </a:r>
                <a14:m>
                  <m:oMath xmlns:m="http://schemas.openxmlformats.org/officeDocument/2006/math">
                    <m:r>
                      <a:rPr lang="en-US" sz="1800" i="1">
                        <a:latin typeface="Cambria Math" panose="02040503050406030204" pitchFamily="18" charset="0"/>
                      </a:rPr>
                      <m:t>𝑁</m:t>
                    </m:r>
                    <m:r>
                      <a:rPr lang="en-US" sz="1800" b="0" i="1" smtClean="0">
                        <a:latin typeface="Cambria Math" panose="02040503050406030204" pitchFamily="18" charset="0"/>
                      </a:rPr>
                      <m:t>!</m:t>
                    </m:r>
                  </m:oMath>
                </a14:m>
                <a:r>
                  <a:rPr lang="en-US" sz="1800"/>
                  <a:t> .</a:t>
                </a:r>
                <a:endParaRPr lang="vi-VN" sz="1800"/>
              </a:p>
            </p:txBody>
          </p:sp>
        </mc:Choice>
        <mc:Fallback>
          <p:sp>
            <p:nvSpPr>
              <p:cNvPr id="8" name="Tiêu đề phụ 7">
                <a:extLst>
                  <a:ext uri="{FF2B5EF4-FFF2-40B4-BE49-F238E27FC236}">
                    <a16:creationId xmlns:a16="http://schemas.microsoft.com/office/drawing/2014/main" id="{F016C12C-CC8B-B095-7380-98390A8113E6}"/>
                  </a:ext>
                </a:extLst>
              </p:cNvPr>
              <p:cNvSpPr>
                <a:spLocks noGrp="1" noRot="1" noChangeAspect="1" noMove="1" noResize="1" noEditPoints="1" noAdjustHandles="1" noChangeArrowheads="1" noChangeShapeType="1" noTextEdit="1"/>
              </p:cNvSpPr>
              <p:nvPr>
                <p:ph type="subTitle" idx="1"/>
              </p:nvPr>
            </p:nvSpPr>
            <p:spPr>
              <a:xfrm>
                <a:off x="745950" y="953633"/>
                <a:ext cx="7652100" cy="1200169"/>
              </a:xfrm>
              <a:blipFill>
                <a:blip r:embed="rId3"/>
                <a:stretch>
                  <a:fillRect b="-4569"/>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9" name="Hộp Văn bản 8">
                <a:extLst>
                  <a:ext uri="{FF2B5EF4-FFF2-40B4-BE49-F238E27FC236}">
                    <a16:creationId xmlns:a16="http://schemas.microsoft.com/office/drawing/2014/main" id="{2D1A2BEF-A847-874C-C3D0-ED60EFFD351E}"/>
                  </a:ext>
                </a:extLst>
              </p:cNvPr>
              <p:cNvSpPr txBox="1"/>
              <p:nvPr/>
            </p:nvSpPr>
            <p:spPr>
              <a:xfrm>
                <a:off x="39177" y="2267855"/>
                <a:ext cx="6611011" cy="2365135"/>
              </a:xfrm>
              <a:prstGeom prst="rect">
                <a:avLst/>
              </a:prstGeom>
              <a:noFill/>
            </p:spPr>
            <p:txBody>
              <a:bodyPr wrap="square" rtlCol="0">
                <a:spAutoFit/>
              </a:bodyPr>
              <a:lstStyle/>
              <a:p>
                <a:r>
                  <a:rPr lang="vi-VN" sz="1600"/>
                  <a:t>Ta có định nghĩa của </a:t>
                </a:r>
                <a14:m>
                  <m:oMath xmlns:m="http://schemas.openxmlformats.org/officeDocument/2006/math">
                    <m:r>
                      <a:rPr lang="vi-VN" sz="1600" b="0" i="1" smtClean="0">
                        <a:latin typeface="Cambria Math" panose="02040503050406030204" pitchFamily="18" charset="0"/>
                      </a:rPr>
                      <m:t>𝑁</m:t>
                    </m:r>
                    <m:r>
                      <a:rPr lang="vi-VN" sz="1600" b="0" i="1" smtClean="0">
                        <a:latin typeface="Cambria Math" panose="02040503050406030204" pitchFamily="18" charset="0"/>
                      </a:rPr>
                      <m:t>!</m:t>
                    </m:r>
                  </m:oMath>
                </a14:m>
                <a:r>
                  <a:rPr lang="vi-VN" sz="1600"/>
                  <a:t> như sau:</a:t>
                </a:r>
              </a:p>
              <a:p>
                <a:endParaRPr lang="vi-VN" sz="1600"/>
              </a:p>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1</m:t>
                              </m:r>
                              <m:r>
                                <a:rPr lang="vi-VN" sz="1600" b="0" i="1" smtClean="0">
                                  <a:latin typeface="Cambria Math" panose="02040503050406030204" pitchFamily="18" charset="0"/>
                                </a:rPr>
                                <m:t> </m:t>
                              </m:r>
                              <m:r>
                                <a:rPr lang="vi-VN" sz="1600" b="0" i="1" smtClean="0">
                                  <a:latin typeface="Cambria Math" panose="02040503050406030204" pitchFamily="18" charset="0"/>
                                </a:rPr>
                                <m:t>𝑖𝑓</m:t>
                              </m:r>
                              <m:r>
                                <a:rPr lang="vi-VN" sz="1600" b="0" i="1" smtClean="0">
                                  <a:latin typeface="Cambria Math" panose="02040503050406030204" pitchFamily="18" charset="0"/>
                                </a:rPr>
                                <m:t> </m:t>
                              </m:r>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𝑁</m:t>
                              </m:r>
                              <m:r>
                                <a:rPr lang="vi-VN" sz="1600" b="0" i="1" smtClean="0">
                                  <a:latin typeface="Cambria Math" panose="02040503050406030204" pitchFamily="18" charset="0"/>
                                </a:rPr>
                                <m:t> ∗</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i="1">
                                  <a:latin typeface="Cambria Math" panose="02040503050406030204" pitchFamily="18" charset="0"/>
                                </a:rPr>
                                <m:t> </m:t>
                              </m:r>
                              <m:r>
                                <a:rPr lang="vi-VN" sz="1600" i="1">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𝑁</m:t>
                              </m:r>
                              <m:r>
                                <a:rPr lang="vi-VN" sz="1600" i="1">
                                  <a:latin typeface="Cambria Math" panose="02040503050406030204" pitchFamily="18" charset="0"/>
                                  <a:ea typeface="Cambria Math" panose="02040503050406030204" pitchFamily="18" charset="0"/>
                                </a:rPr>
                                <m:t>&gt;</m:t>
                              </m:r>
                              <m:r>
                                <m:rPr>
                                  <m:nor/>
                                </m:rPr>
                                <a:rPr lang="vi-VN" sz="1600" b="0" i="0" smtClean="0">
                                  <a:latin typeface="Cambria Math" panose="02040503050406030204" pitchFamily="18" charset="0"/>
                                  <a:ea typeface="Cambria Math" panose="02040503050406030204" pitchFamily="18" charset="0"/>
                                </a:rPr>
                                <m:t>0</m:t>
                              </m:r>
                              <m:r>
                                <m:rPr>
                                  <m:nor/>
                                </m:rPr>
                                <a:rPr lang="vi-VN" sz="1600" dirty="0"/>
                                <m:t> </m:t>
                              </m:r>
                            </m:e>
                          </m:eqArr>
                        </m:e>
                      </m:d>
                    </m:oMath>
                  </m:oMathPara>
                </a14:m>
                <a:endParaRPr lang="vi-VN" sz="1600"/>
              </a:p>
              <a:p>
                <a:endParaRPr lang="vi-VN" sz="1600"/>
              </a:p>
              <a:p>
                <a:endParaRPr lang="vi-VN" sz="1600"/>
              </a:p>
              <a:p>
                <a:r>
                  <a:rPr lang="vi-VN" sz="1600"/>
                  <a:t>B1: Số tham số đầu vào là N.</a:t>
                </a:r>
              </a:p>
              <a:p>
                <a:r>
                  <a:rPr lang="vi-VN" sz="1600"/>
                  <a:t>B2: Phép toán cơ bản trong thuật toán là phép nhân.</a:t>
                </a:r>
              </a:p>
              <a:p>
                <a:r>
                  <a:rPr lang="vi-VN" sz="1600"/>
                  <a:t>B3: Ta thấy với mọi N giống nhau, số phép toán đều không thay đổi.</a:t>
                </a:r>
              </a:p>
            </p:txBody>
          </p:sp>
        </mc:Choice>
        <mc:Fallback>
          <p:sp>
            <p:nvSpPr>
              <p:cNvPr id="9" name="Hộp Văn bản 8">
                <a:extLst>
                  <a:ext uri="{FF2B5EF4-FFF2-40B4-BE49-F238E27FC236}">
                    <a16:creationId xmlns:a16="http://schemas.microsoft.com/office/drawing/2014/main" id="{2D1A2BEF-A847-874C-C3D0-ED60EFFD351E}"/>
                  </a:ext>
                </a:extLst>
              </p:cNvPr>
              <p:cNvSpPr txBox="1">
                <a:spLocks noRot="1" noChangeAspect="1" noMove="1" noResize="1" noEditPoints="1" noAdjustHandles="1" noChangeArrowheads="1" noChangeShapeType="1" noTextEdit="1"/>
              </p:cNvSpPr>
              <p:nvPr/>
            </p:nvSpPr>
            <p:spPr>
              <a:xfrm>
                <a:off x="39177" y="2267855"/>
                <a:ext cx="6611011" cy="2365135"/>
              </a:xfrm>
              <a:prstGeom prst="rect">
                <a:avLst/>
              </a:prstGeom>
              <a:blipFill>
                <a:blip r:embed="rId4"/>
                <a:stretch>
                  <a:fillRect l="-461" t="-773" b="-2577"/>
                </a:stretch>
              </a:blipFill>
            </p:spPr>
            <p:txBody>
              <a:bodyPr/>
              <a:lstStyle/>
              <a:p>
                <a:r>
                  <a:rPr lang="vi-VN">
                    <a:noFill/>
                  </a:rPr>
                  <a:t> </a:t>
                </a:r>
              </a:p>
            </p:txBody>
          </p:sp>
        </mc:Fallback>
      </mc:AlternateContent>
    </p:spTree>
    <p:extLst>
      <p:ext uri="{BB962C8B-B14F-4D97-AF65-F5344CB8AC3E}">
        <p14:creationId xmlns:p14="http://schemas.microsoft.com/office/powerpoint/2010/main" val="34878323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mc:AlternateContent xmlns:mc="http://schemas.openxmlformats.org/markup-compatibility/2006">
        <mc:Choice xmlns:a14="http://schemas.microsoft.com/office/drawing/2010/main" Requires="a14">
          <p:sp>
            <p:nvSpPr>
              <p:cNvPr id="8" name="Tiêu đề phụ 7">
                <a:extLst>
                  <a:ext uri="{FF2B5EF4-FFF2-40B4-BE49-F238E27FC236}">
                    <a16:creationId xmlns:a16="http://schemas.microsoft.com/office/drawing/2014/main" id="{F016C12C-CC8B-B095-7380-98390A8113E6}"/>
                  </a:ext>
                </a:extLst>
              </p:cNvPr>
              <p:cNvSpPr>
                <a:spLocks noGrp="1"/>
              </p:cNvSpPr>
              <p:nvPr>
                <p:ph type="subTitle" idx="1"/>
              </p:nvPr>
            </p:nvSpPr>
            <p:spPr>
              <a:xfrm>
                <a:off x="487486" y="968303"/>
                <a:ext cx="7652100" cy="1200169"/>
              </a:xfrm>
            </p:spPr>
            <p:txBody>
              <a:bodyPr/>
              <a:lstStyle/>
              <a:p>
                <a:pPr algn="l"/>
                <a:r>
                  <a:rPr lang="en-US" sz="2500" err="1"/>
                  <a:t>Ví</a:t>
                </a:r>
                <a:r>
                  <a:rPr lang="en-US" sz="2500"/>
                  <a:t> </a:t>
                </a:r>
                <a:r>
                  <a:rPr lang="en-US" sz="2500" err="1"/>
                  <a:t>dụ</a:t>
                </a:r>
                <a:r>
                  <a:rPr lang="en-US" sz="2500"/>
                  <a:t>:</a:t>
                </a:r>
              </a:p>
              <a:p>
                <a:r>
                  <a:rPr lang="en-US" sz="1800" err="1"/>
                  <a:t>Đề</a:t>
                </a:r>
                <a:r>
                  <a:rPr lang="en-US" sz="1800"/>
                  <a:t> </a:t>
                </a:r>
                <a:r>
                  <a:rPr lang="en-US" sz="1800" err="1"/>
                  <a:t>bài</a:t>
                </a:r>
                <a:r>
                  <a:rPr lang="en-US" sz="1800"/>
                  <a:t>: Cho </a:t>
                </a:r>
                <a:r>
                  <a:rPr lang="en-US" sz="1800" err="1"/>
                  <a:t>số</a:t>
                </a:r>
                <a:r>
                  <a:rPr lang="en-US" sz="1800"/>
                  <a:t> </a:t>
                </a:r>
                <a:r>
                  <a:rPr lang="en-US" sz="1800" err="1"/>
                  <a:t>nguyên</a:t>
                </a:r>
                <a14:m>
                  <m:oMath xmlns:m="http://schemas.openxmlformats.org/officeDocument/2006/math">
                    <m:r>
                      <a:rPr lang="en-US" sz="1800" b="0" i="0" smtClean="0">
                        <a:latin typeface="Cambria Math" panose="02040503050406030204" pitchFamily="18" charset="0"/>
                      </a:rPr>
                      <m:t> </m:t>
                    </m:r>
                    <m:r>
                      <a:rPr lang="en-US" sz="1800" b="0" i="1" smtClean="0">
                        <a:latin typeface="Cambria Math" panose="02040503050406030204" pitchFamily="18" charset="0"/>
                      </a:rPr>
                      <m:t>𝑁</m:t>
                    </m:r>
                  </m:oMath>
                </a14:m>
                <a:r>
                  <a:rPr lang="en-US" sz="1800"/>
                  <a:t>, </a:t>
                </a:r>
                <a:r>
                  <a:rPr lang="en-US" sz="1800" err="1"/>
                  <a:t>tính</a:t>
                </a:r>
                <a:r>
                  <a:rPr lang="en-US" sz="1800"/>
                  <a:t> </a:t>
                </a:r>
                <a:r>
                  <a:rPr lang="en-US" sz="1800" err="1"/>
                  <a:t>giá</a:t>
                </a:r>
                <a:r>
                  <a:rPr lang="en-US" sz="1800"/>
                  <a:t> </a:t>
                </a:r>
                <a:r>
                  <a:rPr lang="en-US" sz="1800" err="1"/>
                  <a:t>trị</a:t>
                </a:r>
                <a:r>
                  <a:rPr lang="en-US" sz="1800"/>
                  <a:t> </a:t>
                </a:r>
                <a:r>
                  <a:rPr lang="en-US" sz="1800" err="1"/>
                  <a:t>của</a:t>
                </a:r>
                <a:r>
                  <a:rPr lang="en-US" sz="1800"/>
                  <a:t> </a:t>
                </a:r>
                <a14:m>
                  <m:oMath xmlns:m="http://schemas.openxmlformats.org/officeDocument/2006/math">
                    <m:r>
                      <a:rPr lang="en-US" sz="1800" i="1">
                        <a:latin typeface="Cambria Math" panose="02040503050406030204" pitchFamily="18" charset="0"/>
                      </a:rPr>
                      <m:t>𝑁</m:t>
                    </m:r>
                    <m:r>
                      <a:rPr lang="en-US" sz="1800" b="0" i="1" smtClean="0">
                        <a:latin typeface="Cambria Math" panose="02040503050406030204" pitchFamily="18" charset="0"/>
                      </a:rPr>
                      <m:t>!</m:t>
                    </m:r>
                  </m:oMath>
                </a14:m>
                <a:r>
                  <a:rPr lang="en-US" sz="1800"/>
                  <a:t> .</a:t>
                </a:r>
                <a:endParaRPr lang="vi-VN" sz="1800"/>
              </a:p>
            </p:txBody>
          </p:sp>
        </mc:Choice>
        <mc:Fallback>
          <p:sp>
            <p:nvSpPr>
              <p:cNvPr id="8" name="Tiêu đề phụ 7">
                <a:extLst>
                  <a:ext uri="{FF2B5EF4-FFF2-40B4-BE49-F238E27FC236}">
                    <a16:creationId xmlns:a16="http://schemas.microsoft.com/office/drawing/2014/main" id="{F016C12C-CC8B-B095-7380-98390A8113E6}"/>
                  </a:ext>
                </a:extLst>
              </p:cNvPr>
              <p:cNvSpPr>
                <a:spLocks noGrp="1" noRot="1" noChangeAspect="1" noMove="1" noResize="1" noEditPoints="1" noAdjustHandles="1" noChangeArrowheads="1" noChangeShapeType="1" noTextEdit="1"/>
              </p:cNvSpPr>
              <p:nvPr>
                <p:ph type="subTitle" idx="1"/>
              </p:nvPr>
            </p:nvSpPr>
            <p:spPr>
              <a:xfrm>
                <a:off x="487486" y="968303"/>
                <a:ext cx="7652100" cy="1200169"/>
              </a:xfrm>
              <a:blipFill>
                <a:blip r:embed="rId3"/>
                <a:stretch>
                  <a:fillRect b="-4569"/>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9" name="Hộp Văn bản 8">
                <a:extLst>
                  <a:ext uri="{FF2B5EF4-FFF2-40B4-BE49-F238E27FC236}">
                    <a16:creationId xmlns:a16="http://schemas.microsoft.com/office/drawing/2014/main" id="{2D1A2BEF-A847-874C-C3D0-ED60EFFD351E}"/>
                  </a:ext>
                </a:extLst>
              </p:cNvPr>
              <p:cNvSpPr txBox="1"/>
              <p:nvPr/>
            </p:nvSpPr>
            <p:spPr>
              <a:xfrm>
                <a:off x="93899" y="2059757"/>
                <a:ext cx="6611011" cy="2668166"/>
              </a:xfrm>
              <a:prstGeom prst="rect">
                <a:avLst/>
              </a:prstGeom>
              <a:noFill/>
            </p:spPr>
            <p:txBody>
              <a:bodyPr wrap="square" rtlCol="0">
                <a:spAutoFit/>
              </a:bodyPr>
              <a:lstStyle/>
              <a:p>
                <a:r>
                  <a:rPr lang="vi-VN" sz="1600"/>
                  <a:t>B4: Ta thiết lập công thức truy hồi cho số phép toán cơ bản như sau:</a:t>
                </a:r>
              </a:p>
              <a:p>
                <a:endParaRPr lang="vi-VN" sz="1600"/>
              </a:p>
              <a:p>
                <a:r>
                  <a:rPr lang="vi-VN" sz="1600"/>
                  <a:t>	</a:t>
                </a:r>
                <a14:m>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𝑔𝑖𝑎𝑖</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ừ</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ủ</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à</m:t>
                    </m:r>
                    <m:r>
                      <a:rPr lang="vi-VN" sz="1600" b="0" i="1" smtClean="0">
                        <a:latin typeface="Cambria Math" panose="02040503050406030204" pitchFamily="18" charset="0"/>
                      </a:rPr>
                      <m:t>𝑚</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đượ</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í</m:t>
                    </m:r>
                    <m:r>
                      <a:rPr lang="vi-VN" sz="1600" b="0" i="1" smtClean="0">
                        <a:latin typeface="Cambria Math" panose="02040503050406030204" pitchFamily="18" charset="0"/>
                      </a:rPr>
                      <m:t>𝑛</m:t>
                    </m:r>
                    <m:r>
                      <a:rPr lang="vi-VN" sz="1600" b="0" i="1" smtClean="0">
                        <a:latin typeface="Cambria Math" panose="02040503050406030204" pitchFamily="18" charset="0"/>
                      </a:rPr>
                      <m:t>h</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h</m:t>
                    </m:r>
                    <m:r>
                      <a:rPr lang="vi-VN" sz="1600" b="0" i="1" smtClean="0">
                        <a:latin typeface="Cambria Math" panose="02040503050406030204" pitchFamily="18" charset="0"/>
                      </a:rPr>
                      <m:t>ư </m:t>
                    </m:r>
                    <m:r>
                      <a:rPr lang="vi-VN" sz="1600" b="0" i="1" smtClean="0">
                        <a:latin typeface="Cambria Math" panose="02040503050406030204" pitchFamily="18" charset="0"/>
                      </a:rPr>
                      <m:t>𝑠𝑎𝑢</m:t>
                    </m:r>
                    <m:r>
                      <a:rPr lang="vi-VN" sz="1600" b="0" i="1" smtClean="0">
                        <a:latin typeface="Cambria Math" panose="02040503050406030204" pitchFamily="18" charset="0"/>
                      </a:rPr>
                      <m:t>:</m:t>
                    </m:r>
                  </m:oMath>
                </a14:m>
                <a:endParaRPr lang="vi-VN" sz="1600"/>
              </a:p>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i="1">
                                  <a:latin typeface="Cambria Math" panose="02040503050406030204" pitchFamily="18" charset="0"/>
                                </a:rPr>
                                <m:t>𝑖𝑓</m:t>
                              </m:r>
                              <m:r>
                                <a:rPr lang="vi-VN" sz="1600" i="1">
                                  <a:latin typeface="Cambria Math" panose="02040503050406030204" pitchFamily="18" charset="0"/>
                                </a:rPr>
                                <m:t> </m:t>
                              </m:r>
                              <m:r>
                                <a:rPr lang="vi-VN" sz="1600" i="1">
                                  <a:latin typeface="Cambria Math" panose="02040503050406030204" pitchFamily="18" charset="0"/>
                                </a:rPr>
                                <m:t>𝑛</m:t>
                              </m:r>
                              <m:r>
                                <a:rPr lang="vi-VN" sz="1600" i="1">
                                  <a:latin typeface="Cambria Math" panose="02040503050406030204" pitchFamily="18" charset="0"/>
                                </a:rPr>
                                <m:t>==</m:t>
                              </m:r>
                              <m:r>
                                <a:rPr lang="vi-VN" sz="1600" i="1">
                                  <a:latin typeface="Cambria Math" panose="02040503050406030204" pitchFamily="18" charset="0"/>
                                </a:rPr>
                                <m:t>0</m:t>
                              </m:r>
                              <m:r>
                                <a:rPr lang="vi-VN" sz="1600" i="1">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 </m:t>
                              </m:r>
                            </m:e>
                            <m:e>
                              <m:r>
                                <a:rPr lang="vi-VN" sz="1600" b="0" i="1" smtClean="0">
                                  <a:latin typeface="Cambria Math" panose="02040503050406030204" pitchFamily="18" charset="0"/>
                                </a:rPr>
                                <m:t>𝑒𝑙𝑠𝑒</m:t>
                              </m:r>
                              <m:r>
                                <a:rPr lang="vi-VN" sz="1600" b="0" i="1" smtClean="0">
                                  <a:latin typeface="Cambria Math" panose="02040503050406030204" pitchFamily="18" charset="0"/>
                                </a:rPr>
                                <m:t>:</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𝐺</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 </m:t>
                              </m:r>
                              <m:r>
                                <m:rPr>
                                  <m:nor/>
                                </m:rPr>
                                <a:rPr lang="vi-VN" sz="1600" dirty="0"/>
                                <m:t> </m:t>
                              </m:r>
                            </m:e>
                          </m:eqArr>
                        </m:e>
                      </m:d>
                    </m:oMath>
                  </m:oMathPara>
                </a14:m>
                <a:endParaRPr lang="vi-VN" sz="1600"/>
              </a:p>
              <a:p>
                <a:endParaRPr lang="vi-VN" sz="1600"/>
              </a:p>
              <a:p>
                <a:r>
                  <a:rPr lang="vi-VN" sz="1600"/>
                  <a:t>	</a:t>
                </a:r>
                <a14:m>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m:t>
                    </m:r>
                    <m:r>
                      <a:rPr lang="vi-VN" sz="1600" b="0" i="1" smtClean="0">
                        <a:latin typeface="Cambria Math" panose="02040503050406030204" pitchFamily="18" charset="0"/>
                      </a:rPr>
                      <m:t>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𝑑</m:t>
                    </m:r>
                    <m:r>
                      <a:rPr lang="vi-VN" sz="1600" b="0" i="1" smtClean="0">
                        <a:latin typeface="Cambria Math" panose="02040503050406030204" pitchFamily="18" charset="0"/>
                      </a:rPr>
                      <m:t>ự</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𝑡𝑟</m:t>
                    </m:r>
                    <m:r>
                      <a:rPr lang="vi-VN" sz="1600" b="0" i="1" smtClean="0">
                        <a:latin typeface="Cambria Math" panose="02040503050406030204" pitchFamily="18" charset="0"/>
                      </a:rPr>
                      <m:t>ê</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ó</m:t>
                    </m:r>
                  </m:oMath>
                </a14:m>
                <a:endParaRPr lang="vi-VN" sz="1600"/>
              </a:p>
              <a:p>
                <a:r>
                  <a:rPr lang="vi-VN" sz="160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qArr>
                      </m:e>
                    </m:d>
                  </m:oMath>
                </a14:m>
                <a:endParaRPr lang="vi-VN" sz="1600"/>
              </a:p>
              <a:p>
                <a:r>
                  <a:rPr lang="vi-VN" sz="1600"/>
                  <a:t>B5: Giải công thức trên.</a:t>
                </a:r>
              </a:p>
            </p:txBody>
          </p:sp>
        </mc:Choice>
        <mc:Fallback>
          <p:sp>
            <p:nvSpPr>
              <p:cNvPr id="9" name="Hộp Văn bản 8">
                <a:extLst>
                  <a:ext uri="{FF2B5EF4-FFF2-40B4-BE49-F238E27FC236}">
                    <a16:creationId xmlns:a16="http://schemas.microsoft.com/office/drawing/2014/main" id="{2D1A2BEF-A847-874C-C3D0-ED60EFFD351E}"/>
                  </a:ext>
                </a:extLst>
              </p:cNvPr>
              <p:cNvSpPr txBox="1">
                <a:spLocks noRot="1" noChangeAspect="1" noMove="1" noResize="1" noEditPoints="1" noAdjustHandles="1" noChangeArrowheads="1" noChangeShapeType="1" noTextEdit="1"/>
              </p:cNvSpPr>
              <p:nvPr/>
            </p:nvSpPr>
            <p:spPr>
              <a:xfrm>
                <a:off x="93899" y="2059757"/>
                <a:ext cx="6611011" cy="2668166"/>
              </a:xfrm>
              <a:prstGeom prst="rect">
                <a:avLst/>
              </a:prstGeom>
              <a:blipFill>
                <a:blip r:embed="rId4"/>
                <a:stretch>
                  <a:fillRect l="-461" t="-685" b="-2055"/>
                </a:stretch>
              </a:blipFill>
            </p:spPr>
            <p:txBody>
              <a:bodyPr/>
              <a:lstStyle/>
              <a:p>
                <a:r>
                  <a:rPr lang="vi-VN">
                    <a:noFill/>
                  </a:rPr>
                  <a:t> </a:t>
                </a:r>
              </a:p>
            </p:txBody>
          </p:sp>
        </mc:Fallback>
      </mc:AlternateContent>
    </p:spTree>
    <p:extLst>
      <p:ext uri="{BB962C8B-B14F-4D97-AF65-F5344CB8AC3E}">
        <p14:creationId xmlns:p14="http://schemas.microsoft.com/office/powerpoint/2010/main" val="24361493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2" name="Google Shape;762;p35"/>
          <p:cNvSpPr txBox="1">
            <a:spLocks noGrp="1"/>
          </p:cNvSpPr>
          <p:nvPr>
            <p:ph type="subTitle" idx="1"/>
          </p:nvPr>
        </p:nvSpPr>
        <p:spPr>
          <a:xfrm>
            <a:off x="725508" y="2014075"/>
            <a:ext cx="3146970" cy="572700"/>
          </a:xfrm>
          <a:prstGeom prst="rect">
            <a:avLst/>
          </a:prstGeom>
        </p:spPr>
        <p:txBody>
          <a:bodyPr spcFirstLastPara="1" wrap="square" lIns="91425" tIns="91425" rIns="91425" bIns="91425" anchor="t" anchorCtr="0">
            <a:noAutofit/>
          </a:bodyPr>
          <a:lstStyle/>
          <a:p>
            <a:pPr marL="0" indent="0"/>
            <a:r>
              <a:rPr lang="en" err="1">
                <a:latin typeface="Arial"/>
              </a:rPr>
              <a:t>Tìm</a:t>
            </a:r>
            <a:r>
              <a:rPr lang="en">
                <a:latin typeface="Arial"/>
              </a:rPr>
              <a:t> </a:t>
            </a:r>
            <a:r>
              <a:rPr lang="en" err="1">
                <a:latin typeface="Arial"/>
              </a:rPr>
              <a:t>hiểu</a:t>
            </a:r>
            <a:r>
              <a:rPr lang="en">
                <a:latin typeface="Arial"/>
              </a:rPr>
              <a:t> </a:t>
            </a:r>
            <a:r>
              <a:rPr lang="en" err="1">
                <a:latin typeface="Arial"/>
              </a:rPr>
              <a:t>được</a:t>
            </a:r>
            <a:r>
              <a:rPr lang="en">
                <a:latin typeface="Arial"/>
              </a:rPr>
              <a:t> </a:t>
            </a:r>
            <a:r>
              <a:rPr lang="en" err="1">
                <a:latin typeface="Arial"/>
              </a:rPr>
              <a:t>đệ</a:t>
            </a:r>
            <a:r>
              <a:rPr lang="en">
                <a:latin typeface="Arial"/>
              </a:rPr>
              <a:t> </a:t>
            </a:r>
            <a:r>
              <a:rPr lang="en" err="1">
                <a:latin typeface="Arial"/>
              </a:rPr>
              <a:t>quy</a:t>
            </a:r>
            <a:r>
              <a:rPr lang="en">
                <a:latin typeface="Arial"/>
              </a:rPr>
              <a:t> </a:t>
            </a:r>
            <a:r>
              <a:rPr lang="en" err="1">
                <a:latin typeface="Arial"/>
              </a:rPr>
              <a:t>là</a:t>
            </a:r>
            <a:r>
              <a:rPr lang="en">
                <a:latin typeface="Arial"/>
              </a:rPr>
              <a:t> </a:t>
            </a:r>
            <a:r>
              <a:rPr lang="en" err="1">
                <a:latin typeface="Arial"/>
              </a:rPr>
              <a:t>gì</a:t>
            </a:r>
            <a:r>
              <a:rPr lang="en">
                <a:latin typeface="Arial"/>
              </a:rPr>
              <a:t>? </a:t>
            </a:r>
            <a:r>
              <a:rPr lang="en" err="1">
                <a:latin typeface="Arial"/>
              </a:rPr>
              <a:t>Khái</a:t>
            </a:r>
            <a:r>
              <a:rPr lang="en">
                <a:latin typeface="Arial"/>
              </a:rPr>
              <a:t> </a:t>
            </a:r>
            <a:r>
              <a:rPr lang="en" err="1">
                <a:latin typeface="Arial"/>
              </a:rPr>
              <a:t>niệm</a:t>
            </a:r>
            <a:r>
              <a:rPr lang="en">
                <a:latin typeface="Arial"/>
              </a:rPr>
              <a:t> </a:t>
            </a:r>
            <a:r>
              <a:rPr lang="en" err="1">
                <a:latin typeface="Arial"/>
              </a:rPr>
              <a:t>và</a:t>
            </a:r>
            <a:r>
              <a:rPr lang="en">
                <a:latin typeface="Arial"/>
              </a:rPr>
              <a:t> </a:t>
            </a:r>
            <a:r>
              <a:rPr lang="en" err="1">
                <a:latin typeface="Arial"/>
              </a:rPr>
              <a:t>định</a:t>
            </a:r>
            <a:r>
              <a:rPr lang="en">
                <a:latin typeface="Arial"/>
              </a:rPr>
              <a:t> </a:t>
            </a:r>
            <a:r>
              <a:rPr lang="en" err="1">
                <a:latin typeface="Arial"/>
              </a:rPr>
              <a:t>nghĩa</a:t>
            </a:r>
            <a:r>
              <a:rPr lang="en">
                <a:latin typeface="Arial"/>
              </a:rPr>
              <a:t> </a:t>
            </a:r>
            <a:endParaRPr lang="vi-VN">
              <a:latin typeface="Arial"/>
            </a:endParaRPr>
          </a:p>
        </p:txBody>
      </p:sp>
      <p:sp>
        <p:nvSpPr>
          <p:cNvPr id="764" name="Google Shape;764;p35"/>
          <p:cNvSpPr txBox="1">
            <a:spLocks noGrp="1"/>
          </p:cNvSpPr>
          <p:nvPr>
            <p:ph type="subTitle" idx="3"/>
          </p:nvPr>
        </p:nvSpPr>
        <p:spPr>
          <a:xfrm>
            <a:off x="725508" y="3567149"/>
            <a:ext cx="27916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err="1">
                <a:latin typeface="Arial"/>
              </a:rPr>
              <a:t>Cách</a:t>
            </a:r>
            <a:r>
              <a:rPr lang="en">
                <a:latin typeface="Arial"/>
              </a:rPr>
              <a:t> </a:t>
            </a:r>
            <a:r>
              <a:rPr lang="en" err="1">
                <a:latin typeface="Arial"/>
              </a:rPr>
              <a:t>tính</a:t>
            </a:r>
            <a:r>
              <a:rPr lang="en">
                <a:latin typeface="Arial"/>
              </a:rPr>
              <a:t> </a:t>
            </a:r>
            <a:r>
              <a:rPr lang="en" err="1">
                <a:latin typeface="Arial"/>
              </a:rPr>
              <a:t>độ</a:t>
            </a:r>
            <a:r>
              <a:rPr lang="en">
                <a:latin typeface="Arial"/>
              </a:rPr>
              <a:t> </a:t>
            </a:r>
            <a:r>
              <a:rPr lang="en" err="1">
                <a:latin typeface="Arial"/>
              </a:rPr>
              <a:t>phức</a:t>
            </a:r>
            <a:r>
              <a:rPr lang="en">
                <a:latin typeface="Arial"/>
              </a:rPr>
              <a:t> </a:t>
            </a:r>
            <a:r>
              <a:rPr lang="en" err="1">
                <a:latin typeface="Arial"/>
              </a:rPr>
              <a:t>tạp</a:t>
            </a:r>
            <a:r>
              <a:rPr lang="en">
                <a:latin typeface="Arial"/>
              </a:rPr>
              <a:t> </a:t>
            </a:r>
            <a:r>
              <a:rPr lang="en" err="1">
                <a:latin typeface="Arial"/>
              </a:rPr>
              <a:t>thuật</a:t>
            </a:r>
            <a:r>
              <a:rPr lang="en">
                <a:latin typeface="Arial"/>
              </a:rPr>
              <a:t> </a:t>
            </a:r>
            <a:r>
              <a:rPr lang="en" err="1">
                <a:latin typeface="Arial"/>
              </a:rPr>
              <a:t>toán</a:t>
            </a:r>
            <a:r>
              <a:rPr lang="en">
                <a:latin typeface="Arial"/>
              </a:rPr>
              <a:t> </a:t>
            </a:r>
            <a:r>
              <a:rPr lang="en" err="1">
                <a:latin typeface="Arial"/>
              </a:rPr>
              <a:t>đệ</a:t>
            </a:r>
            <a:r>
              <a:rPr lang="en">
                <a:latin typeface="Arial"/>
              </a:rPr>
              <a:t> </a:t>
            </a:r>
            <a:r>
              <a:rPr lang="en" err="1">
                <a:latin typeface="Arial"/>
              </a:rPr>
              <a:t>quy</a:t>
            </a:r>
            <a:endParaRPr lang="vi-VN">
              <a:latin typeface="Arial"/>
            </a:endParaRPr>
          </a:p>
        </p:txBody>
      </p:sp>
      <p:sp>
        <p:nvSpPr>
          <p:cNvPr id="769" name="Google Shape;769;p35"/>
          <p:cNvSpPr txBox="1">
            <a:spLocks noGrp="1"/>
          </p:cNvSpPr>
          <p:nvPr>
            <p:ph type="title" idx="8"/>
          </p:nvPr>
        </p:nvSpPr>
        <p:spPr>
          <a:xfrm>
            <a:off x="360382" y="45680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err="1"/>
              <a:t>Mục</a:t>
            </a:r>
            <a:r>
              <a:rPr lang="en" b="1"/>
              <a:t> </a:t>
            </a:r>
            <a:r>
              <a:rPr lang="en" b="1" err="1"/>
              <a:t>tiêu</a:t>
            </a:r>
            <a:endParaRPr lang="vi-VN" b="1" err="1"/>
          </a:p>
        </p:txBody>
      </p:sp>
      <p:sp>
        <p:nvSpPr>
          <p:cNvPr id="770" name="Google Shape;770;p35"/>
          <p:cNvSpPr txBox="1">
            <a:spLocks noGrp="1"/>
          </p:cNvSpPr>
          <p:nvPr>
            <p:ph type="subTitle" idx="9"/>
          </p:nvPr>
        </p:nvSpPr>
        <p:spPr>
          <a:xfrm>
            <a:off x="725508" y="1523080"/>
            <a:ext cx="3017703" cy="4840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Định </a:t>
            </a:r>
            <a:r>
              <a:rPr lang="en" b="1" err="1"/>
              <a:t>nghĩa</a:t>
            </a:r>
            <a:r>
              <a:rPr lang="en" b="1"/>
              <a:t> </a:t>
            </a:r>
            <a:r>
              <a:rPr lang="en" b="1" err="1"/>
              <a:t>đệ</a:t>
            </a:r>
            <a:r>
              <a:rPr lang="en" b="1"/>
              <a:t> </a:t>
            </a:r>
            <a:r>
              <a:rPr lang="en" b="1" err="1"/>
              <a:t>quy</a:t>
            </a:r>
            <a:endParaRPr lang="vi-VN" b="1" err="1"/>
          </a:p>
        </p:txBody>
      </p:sp>
      <p:sp>
        <p:nvSpPr>
          <p:cNvPr id="771" name="Google Shape;771;p35"/>
          <p:cNvSpPr txBox="1">
            <a:spLocks noGrp="1"/>
          </p:cNvSpPr>
          <p:nvPr>
            <p:ph type="subTitle" idx="13"/>
          </p:nvPr>
        </p:nvSpPr>
        <p:spPr>
          <a:xfrm>
            <a:off x="781018" y="3022034"/>
            <a:ext cx="2238629" cy="572701"/>
          </a:xfrm>
          <a:prstGeom prst="rect">
            <a:avLst/>
          </a:prstGeom>
        </p:spPr>
        <p:txBody>
          <a:bodyPr spcFirstLastPara="1" wrap="square" lIns="91425" tIns="91425" rIns="91425" bIns="91425" anchor="ctr" anchorCtr="0">
            <a:noAutofit/>
          </a:bodyPr>
          <a:lstStyle/>
          <a:p>
            <a:pPr marL="0" indent="0"/>
            <a:r>
              <a:rPr lang="en" b="1" err="1">
                <a:latin typeface="Arial"/>
              </a:rPr>
              <a:t>Độ</a:t>
            </a:r>
            <a:r>
              <a:rPr lang="en" b="1">
                <a:latin typeface="Arial"/>
              </a:rPr>
              <a:t> </a:t>
            </a:r>
            <a:r>
              <a:rPr lang="en" b="1" err="1">
                <a:latin typeface="Arial"/>
              </a:rPr>
              <a:t>phức</a:t>
            </a:r>
            <a:r>
              <a:rPr lang="en" b="1">
                <a:latin typeface="Arial"/>
              </a:rPr>
              <a:t> </a:t>
            </a:r>
            <a:r>
              <a:rPr lang="en" b="1" err="1">
                <a:latin typeface="Arial"/>
              </a:rPr>
              <a:t>tạp</a:t>
            </a:r>
            <a:r>
              <a:rPr lang="en" b="1">
                <a:latin typeface="Arial"/>
              </a:rPr>
              <a:t>  </a:t>
            </a:r>
            <a:endParaRPr lang="vi-VN" b="1">
              <a:latin typeface="Arial"/>
            </a:endParaRPr>
          </a:p>
        </p:txBody>
      </p:sp>
      <p:grpSp>
        <p:nvGrpSpPr>
          <p:cNvPr id="774" name="Google Shape;774;p35"/>
          <p:cNvGrpSpPr/>
          <p:nvPr/>
        </p:nvGrpSpPr>
        <p:grpSpPr>
          <a:xfrm rot="10800000" flipH="1">
            <a:off x="5909368" y="275305"/>
            <a:ext cx="4210803" cy="931613"/>
            <a:chOff x="6135243" y="509694"/>
            <a:chExt cx="4210803" cy="931613"/>
          </a:xfrm>
        </p:grpSpPr>
        <p:sp>
          <p:nvSpPr>
            <p:cNvPr id="775" name="Google Shape;775;p3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5"/>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792;p35"/>
          <p:cNvGrpSpPr/>
          <p:nvPr/>
        </p:nvGrpSpPr>
        <p:grpSpPr>
          <a:xfrm>
            <a:off x="7984623" y="4115930"/>
            <a:ext cx="888556" cy="888556"/>
            <a:chOff x="3601710" y="-660170"/>
            <a:chExt cx="888556" cy="888556"/>
          </a:xfrm>
        </p:grpSpPr>
        <p:sp>
          <p:nvSpPr>
            <p:cNvPr id="793" name="Google Shape;793;p35"/>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5"/>
          <p:cNvGrpSpPr/>
          <p:nvPr/>
        </p:nvGrpSpPr>
        <p:grpSpPr>
          <a:xfrm rot="-899960">
            <a:off x="3703807" y="656452"/>
            <a:ext cx="454765" cy="457446"/>
            <a:chOff x="3137370" y="-570001"/>
            <a:chExt cx="454778" cy="457459"/>
          </a:xfrm>
        </p:grpSpPr>
        <p:sp>
          <p:nvSpPr>
            <p:cNvPr id="804" name="Google Shape;804;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descr="Dijkstra was right — recursion should not be difficult - JavaScript inDepth">
            <a:extLst>
              <a:ext uri="{FF2B5EF4-FFF2-40B4-BE49-F238E27FC236}">
                <a16:creationId xmlns:a16="http://schemas.microsoft.com/office/drawing/2014/main" id="{4F0E65F0-6762-3E9C-C893-59A98E77B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778" y="1643396"/>
            <a:ext cx="2969275" cy="2375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2131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27" name="Tiêu đề phụ 26">
            <a:extLst>
              <a:ext uri="{FF2B5EF4-FFF2-40B4-BE49-F238E27FC236}">
                <a16:creationId xmlns:a16="http://schemas.microsoft.com/office/drawing/2014/main" id="{F60CA24A-A3E4-97A8-958D-E8DD3EB9779C}"/>
              </a:ext>
            </a:extLst>
          </p:cNvPr>
          <p:cNvSpPr>
            <a:spLocks noGrp="1"/>
          </p:cNvSpPr>
          <p:nvPr>
            <p:ph type="subTitle" idx="1"/>
          </p:nvPr>
        </p:nvSpPr>
        <p:spPr>
          <a:xfrm>
            <a:off x="588777" y="2151369"/>
            <a:ext cx="2957185" cy="860562"/>
          </a:xfrm>
        </p:spPr>
        <p:txBody>
          <a:bodyPr/>
          <a:lstStyle/>
          <a:p>
            <a:pPr marL="139700" indent="0" algn="l"/>
            <a:r>
              <a:rPr lang="vi-VN" sz="1800"/>
              <a:t>1. Phương pháp thế</a:t>
            </a:r>
          </a:p>
          <a:p>
            <a:pPr marL="139700" indent="0" algn="l"/>
            <a:r>
              <a:rPr lang="vi-VN" sz="1800"/>
              <a:t>2. Cây đệ quy</a:t>
            </a:r>
          </a:p>
          <a:p>
            <a:pPr marL="139700" indent="0" algn="l"/>
            <a:r>
              <a:rPr lang="vi-VN" sz="1800"/>
              <a:t>3. Định lý thợ</a:t>
            </a:r>
          </a:p>
        </p:txBody>
      </p:sp>
      <p:sp>
        <p:nvSpPr>
          <p:cNvPr id="28" name="Hộp Văn bản 27">
            <a:extLst>
              <a:ext uri="{FF2B5EF4-FFF2-40B4-BE49-F238E27FC236}">
                <a16:creationId xmlns:a16="http://schemas.microsoft.com/office/drawing/2014/main" id="{BE75CE3E-0E44-DA4C-786D-DFF35BE79F5C}"/>
              </a:ext>
            </a:extLst>
          </p:cNvPr>
          <p:cNvSpPr txBox="1"/>
          <p:nvPr/>
        </p:nvSpPr>
        <p:spPr>
          <a:xfrm>
            <a:off x="645660" y="1652757"/>
            <a:ext cx="4068726" cy="400110"/>
          </a:xfrm>
          <a:prstGeom prst="rect">
            <a:avLst/>
          </a:prstGeom>
          <a:noFill/>
        </p:spPr>
        <p:txBody>
          <a:bodyPr wrap="square" rtlCol="0">
            <a:spAutoFit/>
          </a:bodyPr>
          <a:lstStyle/>
          <a:p>
            <a:r>
              <a:rPr lang="vi-VN" sz="2000"/>
              <a:t>Các cách giải công thức truy hồi</a:t>
            </a:r>
            <a:r>
              <a:rPr lang="vi-VN"/>
              <a:t>:</a:t>
            </a:r>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Tree>
    <p:extLst>
      <p:ext uri="{BB962C8B-B14F-4D97-AF65-F5344CB8AC3E}">
        <p14:creationId xmlns:p14="http://schemas.microsoft.com/office/powerpoint/2010/main" val="6622796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27" name="Tiêu đề phụ 26">
            <a:extLst>
              <a:ext uri="{FF2B5EF4-FFF2-40B4-BE49-F238E27FC236}">
                <a16:creationId xmlns:a16="http://schemas.microsoft.com/office/drawing/2014/main" id="{F60CA24A-A3E4-97A8-958D-E8DD3EB9779C}"/>
              </a:ext>
            </a:extLst>
          </p:cNvPr>
          <p:cNvSpPr>
            <a:spLocks noGrp="1"/>
          </p:cNvSpPr>
          <p:nvPr>
            <p:ph type="subTitle" idx="1"/>
          </p:nvPr>
        </p:nvSpPr>
        <p:spPr>
          <a:xfrm>
            <a:off x="919013" y="1989815"/>
            <a:ext cx="5309941" cy="697173"/>
          </a:xfrm>
        </p:spPr>
        <p:txBody>
          <a:bodyPr/>
          <a:lstStyle/>
          <a:p>
            <a:pPr marL="139700" indent="0" algn="l"/>
            <a:br>
              <a:rPr lang="vi-VN" sz="2000"/>
            </a:br>
            <a:r>
              <a:rPr lang="vi-VN" sz="2000"/>
              <a:t>- Thế các hàm con vào trong công thức đến trường hợp cơ sở và tính toán độ phức tạp </a:t>
            </a:r>
          </a:p>
        </p:txBody>
      </p:sp>
      <p:sp>
        <p:nvSpPr>
          <p:cNvPr id="4" name="Hộp Văn bản 3">
            <a:extLst>
              <a:ext uri="{FF2B5EF4-FFF2-40B4-BE49-F238E27FC236}">
                <a16:creationId xmlns:a16="http://schemas.microsoft.com/office/drawing/2014/main" id="{4953E8D3-7F64-E5FF-B4F2-FF18BB67F83B}"/>
              </a:ext>
            </a:extLst>
          </p:cNvPr>
          <p:cNvSpPr txBox="1"/>
          <p:nvPr/>
        </p:nvSpPr>
        <p:spPr>
          <a:xfrm>
            <a:off x="3937591" y="2115879"/>
            <a:ext cx="65" cy="215444"/>
          </a:xfrm>
          <a:prstGeom prst="rect">
            <a:avLst/>
          </a:prstGeom>
          <a:noFill/>
        </p:spPr>
        <p:txBody>
          <a:bodyPr wrap="none" lIns="0" tIns="0" rIns="0" bIns="0" rtlCol="0">
            <a:spAutoFit/>
          </a:bodyPr>
          <a:lstStyle/>
          <a:p>
            <a:endParaRPr lang="vi-VN"/>
          </a:p>
        </p:txBody>
      </p:sp>
      <mc:AlternateContent xmlns:mc="http://schemas.openxmlformats.org/markup-compatibility/2006">
        <mc:Choice xmlns:a14="http://schemas.microsoft.com/office/drawing/2010/main" Requires="a14">
          <p:sp>
            <p:nvSpPr>
              <p:cNvPr id="7" name="Hộp Văn bản 6">
                <a:extLst>
                  <a:ext uri="{FF2B5EF4-FFF2-40B4-BE49-F238E27FC236}">
                    <a16:creationId xmlns:a16="http://schemas.microsoft.com/office/drawing/2014/main" id="{031237B8-023D-64B0-9D41-03CE359FF4F0}"/>
                  </a:ext>
                </a:extLst>
              </p:cNvPr>
              <p:cNvSpPr txBox="1"/>
              <p:nvPr/>
            </p:nvSpPr>
            <p:spPr>
              <a:xfrm>
                <a:off x="829583" y="3259690"/>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+1</m:t>
                              </m:r>
                            </m:e>
                          </m:eqArr>
                        </m:e>
                      </m:d>
                    </m:oMath>
                  </m:oMathPara>
                </a14:m>
                <a:endParaRPr lang="vi-VN" sz="1600"/>
              </a:p>
            </p:txBody>
          </p:sp>
        </mc:Choice>
        <mc:Fallback>
          <p:sp>
            <p:nvSpPr>
              <p:cNvPr id="7" name="Hộp Văn bản 6">
                <a:extLst>
                  <a:ext uri="{FF2B5EF4-FFF2-40B4-BE49-F238E27FC236}">
                    <a16:creationId xmlns:a16="http://schemas.microsoft.com/office/drawing/2014/main" id="{031237B8-023D-64B0-9D41-03CE359FF4F0}"/>
                  </a:ext>
                </a:extLst>
              </p:cNvPr>
              <p:cNvSpPr txBox="1">
                <a:spLocks noRot="1" noChangeAspect="1" noMove="1" noResize="1" noEditPoints="1" noAdjustHandles="1" noChangeArrowheads="1" noChangeShapeType="1" noTextEdit="1"/>
              </p:cNvSpPr>
              <p:nvPr/>
            </p:nvSpPr>
            <p:spPr>
              <a:xfrm>
                <a:off x="829583" y="3259690"/>
                <a:ext cx="6478772" cy="641586"/>
              </a:xfrm>
              <a:prstGeom prst="rect">
                <a:avLst/>
              </a:prstGeom>
              <a:blipFill>
                <a:blip r:embed="rId3"/>
                <a:stretch>
                  <a:fillRect/>
                </a:stretch>
              </a:blipFill>
            </p:spPr>
            <p:txBody>
              <a:bodyPr/>
              <a:lstStyle/>
              <a:p>
                <a:r>
                  <a:rPr lang="vi-VN">
                    <a:noFill/>
                  </a:rPr>
                  <a:t> </a:t>
                </a:r>
              </a:p>
            </p:txBody>
          </p:sp>
        </mc:Fallback>
      </mc:AlternateContent>
      <p:sp>
        <p:nvSpPr>
          <p:cNvPr id="9" name="Hộp Văn bản 8">
            <a:extLst>
              <a:ext uri="{FF2B5EF4-FFF2-40B4-BE49-F238E27FC236}">
                <a16:creationId xmlns:a16="http://schemas.microsoft.com/office/drawing/2014/main" id="{196F3846-D67D-0922-DEEE-4717CFC8F39C}"/>
              </a:ext>
            </a:extLst>
          </p:cNvPr>
          <p:cNvSpPr txBox="1"/>
          <p:nvPr/>
        </p:nvSpPr>
        <p:spPr>
          <a:xfrm>
            <a:off x="994535" y="2745502"/>
            <a:ext cx="2355879" cy="523220"/>
          </a:xfrm>
          <a:prstGeom prst="rect">
            <a:avLst/>
          </a:prstGeom>
          <a:noFill/>
        </p:spPr>
        <p:txBody>
          <a:bodyPr wrap="square" rtlCol="0">
            <a:spAutoFit/>
          </a:bodyPr>
          <a:lstStyle/>
          <a:p>
            <a:r>
              <a:rPr lang="vi-VN"/>
              <a:t>Ví dụ:</a:t>
            </a:r>
          </a:p>
          <a:p>
            <a:r>
              <a:rPr lang="vi-VN"/>
              <a:t>Xét công thức truy hồi sau:</a:t>
            </a:r>
          </a:p>
        </p:txBody>
      </p:sp>
      <p:sp>
        <p:nvSpPr>
          <p:cNvPr id="13" name="Hộp Văn bản 12">
            <a:extLst>
              <a:ext uri="{FF2B5EF4-FFF2-40B4-BE49-F238E27FC236}">
                <a16:creationId xmlns:a16="http://schemas.microsoft.com/office/drawing/2014/main" id="{72EAB80F-3800-ADB7-3A9B-9C5D3121ED41}"/>
              </a:ext>
            </a:extLst>
          </p:cNvPr>
          <p:cNvSpPr txBox="1"/>
          <p:nvPr/>
        </p:nvSpPr>
        <p:spPr>
          <a:xfrm>
            <a:off x="1034335" y="1602233"/>
            <a:ext cx="2993833" cy="400110"/>
          </a:xfrm>
          <a:prstGeom prst="rect">
            <a:avLst/>
          </a:prstGeom>
          <a:noFill/>
        </p:spPr>
        <p:txBody>
          <a:bodyPr wrap="square" rtlCol="0">
            <a:spAutoFit/>
          </a:bodyPr>
          <a:lstStyle/>
          <a:p>
            <a:r>
              <a:rPr lang="vi-VN" sz="2000"/>
              <a:t>1. Phương pháp thế</a:t>
            </a:r>
          </a:p>
        </p:txBody>
      </p:sp>
    </p:spTree>
    <p:extLst>
      <p:ext uri="{BB962C8B-B14F-4D97-AF65-F5344CB8AC3E}">
        <p14:creationId xmlns:p14="http://schemas.microsoft.com/office/powerpoint/2010/main" val="24774617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977488" y="431010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4" name="Hộp Văn bản 3">
            <a:extLst>
              <a:ext uri="{FF2B5EF4-FFF2-40B4-BE49-F238E27FC236}">
                <a16:creationId xmlns:a16="http://schemas.microsoft.com/office/drawing/2014/main" id="{4953E8D3-7F64-E5FF-B4F2-FF18BB67F83B}"/>
              </a:ext>
            </a:extLst>
          </p:cNvPr>
          <p:cNvSpPr txBox="1"/>
          <p:nvPr/>
        </p:nvSpPr>
        <p:spPr>
          <a:xfrm>
            <a:off x="3937591" y="2115879"/>
            <a:ext cx="65" cy="215444"/>
          </a:xfrm>
          <a:prstGeom prst="rect">
            <a:avLst/>
          </a:prstGeom>
          <a:noFill/>
        </p:spPr>
        <p:txBody>
          <a:bodyPr wrap="none" lIns="0" tIns="0" rIns="0" bIns="0" rtlCol="0">
            <a:spAutoFit/>
          </a:bodyPr>
          <a:lstStyle/>
          <a:p>
            <a:endParaRPr lang="vi-VN"/>
          </a:p>
        </p:txBody>
      </p:sp>
      <mc:AlternateContent xmlns:mc="http://schemas.openxmlformats.org/markup-compatibility/2006">
        <mc:Choice xmlns:a14="http://schemas.microsoft.com/office/drawing/2010/main" Requires="a14">
          <p:sp>
            <p:nvSpPr>
              <p:cNvPr id="7" name="Hộp Văn bản 6">
                <a:extLst>
                  <a:ext uri="{FF2B5EF4-FFF2-40B4-BE49-F238E27FC236}">
                    <a16:creationId xmlns:a16="http://schemas.microsoft.com/office/drawing/2014/main" id="{031237B8-023D-64B0-9D41-03CE359FF4F0}"/>
                  </a:ext>
                </a:extLst>
              </p:cNvPr>
              <p:cNvSpPr txBox="1"/>
              <p:nvPr/>
            </p:nvSpPr>
            <p:spPr>
              <a:xfrm>
                <a:off x="1162151" y="1921565"/>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a:latin typeface="Cambria Math" panose="02040503050406030204" pitchFamily="18" charset="0"/>
                                </a:rPr>
                              </m:ctrlPr>
                            </m:eqArrPr>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0</m:t>
                                  </m:r>
                                </m:e>
                              </m:d>
                              <m:r>
                                <a:rPr lang="vi-VN" sz="1600" i="1">
                                  <a:latin typeface="Cambria Math" panose="02040503050406030204" pitchFamily="18" charset="0"/>
                                </a:rPr>
                                <m:t>=</m:t>
                              </m:r>
                              <m:r>
                                <a:rPr lang="vi-VN" sz="1600" b="0" i="1" smtClean="0">
                                  <a:latin typeface="Cambria Math" panose="02040503050406030204" pitchFamily="18" charset="0"/>
                                </a:rPr>
                                <m:t>0</m:t>
                              </m:r>
                            </m:e>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e>
                              </m:d>
                              <m:r>
                                <a:rPr lang="vi-VN" sz="1600" i="1">
                                  <a:latin typeface="Cambria Math" panose="02040503050406030204" pitchFamily="18" charset="0"/>
                                </a:rPr>
                                <m:t>=</m:t>
                              </m:r>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r>
                                    <a:rPr lang="vi-VN" sz="1600" i="1">
                                      <a:latin typeface="Cambria Math" panose="02040503050406030204" pitchFamily="18" charset="0"/>
                                    </a:rPr>
                                    <m:t> −</m:t>
                                  </m:r>
                                  <m:r>
                                    <a:rPr lang="vi-VN" sz="1600" i="1">
                                      <a:latin typeface="Cambria Math" panose="02040503050406030204" pitchFamily="18" charset="0"/>
                                    </a:rPr>
                                    <m:t>1</m:t>
                                  </m:r>
                                </m:e>
                              </m:d>
                              <m:r>
                                <a:rPr lang="vi-VN" sz="1600" i="1">
                                  <a:latin typeface="Cambria Math" panose="02040503050406030204" pitchFamily="18" charset="0"/>
                                </a:rPr>
                                <m:t>+</m:t>
                              </m:r>
                              <m:r>
                                <a:rPr lang="vi-VN" sz="1600" i="1">
                                  <a:latin typeface="Cambria Math" panose="02040503050406030204" pitchFamily="18" charset="0"/>
                                </a:rPr>
                                <m:t>1</m:t>
                              </m:r>
                            </m:e>
                          </m:eqArr>
                        </m:e>
                      </m:d>
                    </m:oMath>
                  </m:oMathPara>
                </a14:m>
                <a:endParaRPr lang="vi-VN" sz="1600"/>
              </a:p>
            </p:txBody>
          </p:sp>
        </mc:Choice>
        <mc:Fallback>
          <p:sp>
            <p:nvSpPr>
              <p:cNvPr id="7" name="Hộp Văn bản 6">
                <a:extLst>
                  <a:ext uri="{FF2B5EF4-FFF2-40B4-BE49-F238E27FC236}">
                    <a16:creationId xmlns:a16="http://schemas.microsoft.com/office/drawing/2014/main" id="{031237B8-023D-64B0-9D41-03CE359FF4F0}"/>
                  </a:ext>
                </a:extLst>
              </p:cNvPr>
              <p:cNvSpPr txBox="1">
                <a:spLocks noRot="1" noChangeAspect="1" noMove="1" noResize="1" noEditPoints="1" noAdjustHandles="1" noChangeArrowheads="1" noChangeShapeType="1" noTextEdit="1"/>
              </p:cNvSpPr>
              <p:nvPr/>
            </p:nvSpPr>
            <p:spPr>
              <a:xfrm>
                <a:off x="1162151" y="1921565"/>
                <a:ext cx="6478772" cy="641586"/>
              </a:xfrm>
              <a:prstGeom prst="rect">
                <a:avLst/>
              </a:prstGeom>
              <a:blipFill>
                <a:blip r:embed="rId3"/>
                <a:stretch>
                  <a:fillRect/>
                </a:stretch>
              </a:blipFill>
            </p:spPr>
            <p:txBody>
              <a:bodyPr/>
              <a:lstStyle/>
              <a:p>
                <a:r>
                  <a:rPr lang="vi-VN">
                    <a:noFill/>
                  </a:rPr>
                  <a:t> </a:t>
                </a:r>
              </a:p>
            </p:txBody>
          </p:sp>
        </mc:Fallback>
      </mc:AlternateContent>
      <p:sp>
        <p:nvSpPr>
          <p:cNvPr id="11" name="Hộp Văn bản 10">
            <a:extLst>
              <a:ext uri="{FF2B5EF4-FFF2-40B4-BE49-F238E27FC236}">
                <a16:creationId xmlns:a16="http://schemas.microsoft.com/office/drawing/2014/main" id="{C1A2ED15-6D12-E8AC-90AB-0C607F99D71D}"/>
              </a:ext>
            </a:extLst>
          </p:cNvPr>
          <p:cNvSpPr txBox="1"/>
          <p:nvPr/>
        </p:nvSpPr>
        <p:spPr>
          <a:xfrm>
            <a:off x="1034335" y="1602233"/>
            <a:ext cx="2993833" cy="400110"/>
          </a:xfrm>
          <a:prstGeom prst="rect">
            <a:avLst/>
          </a:prstGeom>
          <a:noFill/>
        </p:spPr>
        <p:txBody>
          <a:bodyPr wrap="square" rtlCol="0">
            <a:spAutoFit/>
          </a:bodyPr>
          <a:lstStyle/>
          <a:p>
            <a:r>
              <a:rPr lang="vi-VN" sz="2000"/>
              <a:t>1. Phương pháp thế</a:t>
            </a:r>
          </a:p>
        </p:txBody>
      </p:sp>
      <mc:AlternateContent xmlns:mc="http://schemas.openxmlformats.org/markup-compatibility/2006">
        <mc:Choice xmlns:a14="http://schemas.microsoft.com/office/drawing/2010/main" Requires="a14">
          <p:sp>
            <p:nvSpPr>
              <p:cNvPr id="12" name="Hộp Văn bản 11">
                <a:extLst>
                  <a:ext uri="{FF2B5EF4-FFF2-40B4-BE49-F238E27FC236}">
                    <a16:creationId xmlns:a16="http://schemas.microsoft.com/office/drawing/2014/main" id="{C57814CF-CE8F-D1B8-65CE-3E9DFC13EB2F}"/>
                  </a:ext>
                </a:extLst>
              </p:cNvPr>
              <p:cNvSpPr txBox="1"/>
              <p:nvPr/>
            </p:nvSpPr>
            <p:spPr>
              <a:xfrm>
                <a:off x="1081981" y="2878998"/>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3</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a:p>
              <a:p>
                <a:r>
                  <a:rPr lang="vi-VN" sz="1600"/>
                  <a:t>	</a:t>
                </a:r>
                <a14:m>
                  <m:oMath xmlns:m="http://schemas.openxmlformats.org/officeDocument/2006/math">
                    <m:r>
                      <a:rPr lang="vi-VN" sz="1600" b="0" i="1" smtClean="0">
                        <a:latin typeface="Cambria Math" panose="02040503050406030204" pitchFamily="18" charset="0"/>
                      </a:rPr>
                      <m:t>…</m:t>
                    </m:r>
                  </m:oMath>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oMath>
                  </m:oMathPara>
                </a14:m>
                <a:endParaRPr lang="vi-VN" sz="1600"/>
              </a:p>
            </p:txBody>
          </p:sp>
        </mc:Choice>
        <mc:Fallback>
          <p:sp>
            <p:nvSpPr>
              <p:cNvPr id="12" name="Hộp Văn bản 11">
                <a:extLst>
                  <a:ext uri="{FF2B5EF4-FFF2-40B4-BE49-F238E27FC236}">
                    <a16:creationId xmlns:a16="http://schemas.microsoft.com/office/drawing/2014/main" id="{C57814CF-CE8F-D1B8-65CE-3E9DFC13EB2F}"/>
                  </a:ext>
                </a:extLst>
              </p:cNvPr>
              <p:cNvSpPr txBox="1">
                <a:spLocks noRot="1" noChangeAspect="1" noMove="1" noResize="1" noEditPoints="1" noAdjustHandles="1" noChangeArrowheads="1" noChangeShapeType="1" noTextEdit="1"/>
              </p:cNvSpPr>
              <p:nvPr/>
            </p:nvSpPr>
            <p:spPr>
              <a:xfrm>
                <a:off x="1081981" y="2878998"/>
                <a:ext cx="2366225" cy="1231106"/>
              </a:xfrm>
              <a:prstGeom prst="rect">
                <a:avLst/>
              </a:prstGeom>
              <a:blipFill>
                <a:blip r:embed="rId4"/>
                <a:stretch>
                  <a:fillRect l="-257" r="-257" b="-990"/>
                </a:stretch>
              </a:blipFill>
            </p:spPr>
            <p:txBody>
              <a:bodyPr/>
              <a:lstStyle/>
              <a:p>
                <a:r>
                  <a:rPr lang="vi-VN">
                    <a:noFill/>
                  </a:rPr>
                  <a:t> </a:t>
                </a:r>
              </a:p>
            </p:txBody>
          </p:sp>
        </mc:Fallback>
      </mc:AlternateContent>
      <p:sp>
        <p:nvSpPr>
          <p:cNvPr id="13" name="Hộp Văn bản 12">
            <a:extLst>
              <a:ext uri="{FF2B5EF4-FFF2-40B4-BE49-F238E27FC236}">
                <a16:creationId xmlns:a16="http://schemas.microsoft.com/office/drawing/2014/main" id="{6B7E8A00-E673-D9F6-231F-13B3A456E5E8}"/>
              </a:ext>
            </a:extLst>
          </p:cNvPr>
          <p:cNvSpPr txBox="1"/>
          <p:nvPr/>
        </p:nvSpPr>
        <p:spPr>
          <a:xfrm>
            <a:off x="893135" y="2600798"/>
            <a:ext cx="2157001" cy="307777"/>
          </a:xfrm>
          <a:prstGeom prst="rect">
            <a:avLst/>
          </a:prstGeom>
          <a:noFill/>
        </p:spPr>
        <p:txBody>
          <a:bodyPr wrap="square" rtlCol="0">
            <a:spAutoFit/>
          </a:bodyPr>
          <a:lstStyle/>
          <a:p>
            <a:r>
              <a:rPr lang="vi-VN"/>
              <a:t>Ta có:</a:t>
            </a:r>
          </a:p>
        </p:txBody>
      </p:sp>
      <mc:AlternateContent xmlns:mc="http://schemas.openxmlformats.org/markup-compatibility/2006">
        <mc:Choice xmlns:a14="http://schemas.microsoft.com/office/drawing/2010/main" Requires="a14">
          <p:sp>
            <p:nvSpPr>
              <p:cNvPr id="14" name="Hộp Văn bản 13">
                <a:extLst>
                  <a:ext uri="{FF2B5EF4-FFF2-40B4-BE49-F238E27FC236}">
                    <a16:creationId xmlns:a16="http://schemas.microsoft.com/office/drawing/2014/main" id="{661DA230-D535-AD49-ACAD-9244B2521757}"/>
                  </a:ext>
                </a:extLst>
              </p:cNvPr>
              <p:cNvSpPr txBox="1"/>
              <p:nvPr/>
            </p:nvSpPr>
            <p:spPr>
              <a:xfrm>
                <a:off x="4118071" y="2841838"/>
                <a:ext cx="3948902"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a:p>
              <a:p>
                <a:r>
                  <a:rPr lang="vi-VN" sz="160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2</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oMath>
                </a14:m>
                <a:endParaRPr lang="vi-VN" sz="1600" b="0" i="1">
                  <a:latin typeface="Cambria Math" panose="02040503050406030204" pitchFamily="18" charset="0"/>
                  <a:ea typeface="Cambria Math" panose="02040503050406030204" pitchFamily="18" charset="0"/>
                </a:endParaRPr>
              </a:p>
              <a:p>
                <a:r>
                  <a:rPr lang="vi-VN" sz="1600" b="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m:t>
                        </m:r>
                        <m:r>
                          <a:rPr lang="vi-VN" sz="1600" i="1">
                            <a:latin typeface="Cambria Math" panose="02040503050406030204" pitchFamily="18" charset="0"/>
                            <a:ea typeface="Cambria Math" panose="02040503050406030204" pitchFamily="18" charset="0"/>
                          </a:rPr>
                          <m:t>3</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oMath>
                </a14:m>
                <a:endParaRPr lang="vi-VN" sz="1600" b="0">
                  <a:ea typeface="Cambria Math" panose="02040503050406030204" pitchFamily="18" charset="0"/>
                </a:endParaRPr>
              </a:p>
              <a:p>
                <a:r>
                  <a:rPr lang="vi-VN" sz="1600"/>
                  <a:t>		</a:t>
                </a:r>
                <a:r>
                  <a:rPr lang="vi-VN" sz="1600" b="0"/>
                  <a:t> </a:t>
                </a:r>
                <a14:m>
                  <m:oMath xmlns:m="http://schemas.openxmlformats.org/officeDocument/2006/math">
                    <m:r>
                      <a:rPr lang="vi-VN" sz="1600" b="0" i="1" smtClean="0">
                        <a:latin typeface="Cambria Math" panose="02040503050406030204" pitchFamily="18" charset="0"/>
                      </a:rPr>
                      <m:t>…</m:t>
                    </m:r>
                  </m:oMath>
                </a14:m>
                <a:endParaRPr lang="vi-VN" sz="1600"/>
              </a:p>
              <a:p>
                <a:r>
                  <a:rPr lang="vi-VN" sz="160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a:ea typeface="Cambria Math" panose="02040503050406030204" pitchFamily="18" charset="0"/>
                </a:endParaRPr>
              </a:p>
              <a:p>
                <a:endParaRPr lang="vi-VN" sz="1600"/>
              </a:p>
            </p:txBody>
          </p:sp>
        </mc:Choice>
        <mc:Fallback>
          <p:sp>
            <p:nvSpPr>
              <p:cNvPr id="14" name="Hộp Văn bản 13">
                <a:extLst>
                  <a:ext uri="{FF2B5EF4-FFF2-40B4-BE49-F238E27FC236}">
                    <a16:creationId xmlns:a16="http://schemas.microsoft.com/office/drawing/2014/main" id="{661DA230-D535-AD49-ACAD-9244B2521757}"/>
                  </a:ext>
                </a:extLst>
              </p:cNvPr>
              <p:cNvSpPr txBox="1">
                <a:spLocks noRot="1" noChangeAspect="1" noMove="1" noResize="1" noEditPoints="1" noAdjustHandles="1" noChangeArrowheads="1" noChangeShapeType="1" noTextEdit="1"/>
              </p:cNvSpPr>
              <p:nvPr/>
            </p:nvSpPr>
            <p:spPr>
              <a:xfrm>
                <a:off x="4118071" y="2841838"/>
                <a:ext cx="3948902" cy="1569660"/>
              </a:xfrm>
              <a:prstGeom prst="rect">
                <a:avLst/>
              </a:prstGeom>
              <a:blipFill>
                <a:blip r:embed="rId5"/>
                <a:stretch>
                  <a:fillRect l="-927"/>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15" name="Hộp Văn bản 14">
                <a:extLst>
                  <a:ext uri="{FF2B5EF4-FFF2-40B4-BE49-F238E27FC236}">
                    <a16:creationId xmlns:a16="http://schemas.microsoft.com/office/drawing/2014/main" id="{02D066C0-240B-8927-3DDF-F9232B20C4A4}"/>
                  </a:ext>
                </a:extLst>
              </p:cNvPr>
              <p:cNvSpPr txBox="1"/>
              <p:nvPr/>
            </p:nvSpPr>
            <p:spPr>
              <a:xfrm>
                <a:off x="4028168" y="3352038"/>
                <a:ext cx="2003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ea typeface="Cambria Math" panose="02040503050406030204" pitchFamily="18" charset="0"/>
                        </a:rPr>
                        <m:t>→</m:t>
                      </m:r>
                    </m:oMath>
                  </m:oMathPara>
                </a14:m>
                <a:endParaRPr lang="vi-VN"/>
              </a:p>
            </p:txBody>
          </p:sp>
        </mc:Choice>
        <mc:Fallback>
          <p:sp>
            <p:nvSpPr>
              <p:cNvPr id="15" name="Hộp Văn bản 14">
                <a:extLst>
                  <a:ext uri="{FF2B5EF4-FFF2-40B4-BE49-F238E27FC236}">
                    <a16:creationId xmlns:a16="http://schemas.microsoft.com/office/drawing/2014/main" id="{02D066C0-240B-8927-3DDF-F9232B20C4A4}"/>
                  </a:ext>
                </a:extLst>
              </p:cNvPr>
              <p:cNvSpPr txBox="1">
                <a:spLocks noRot="1" noChangeAspect="1" noMove="1" noResize="1" noEditPoints="1" noAdjustHandles="1" noChangeArrowheads="1" noChangeShapeType="1" noTextEdit="1"/>
              </p:cNvSpPr>
              <p:nvPr/>
            </p:nvSpPr>
            <p:spPr>
              <a:xfrm>
                <a:off x="4028168" y="3352038"/>
                <a:ext cx="200376" cy="215444"/>
              </a:xfrm>
              <a:prstGeom prst="rect">
                <a:avLst/>
              </a:prstGeom>
              <a:blipFill>
                <a:blip r:embed="rId6"/>
                <a:stretch>
                  <a:fillRect l="-12121" r="-6061"/>
                </a:stretch>
              </a:blipFill>
            </p:spPr>
            <p:txBody>
              <a:bodyPr/>
              <a:lstStyle/>
              <a:p>
                <a:r>
                  <a:rPr lang="vi-VN">
                    <a:noFill/>
                  </a:rPr>
                  <a:t> </a:t>
                </a:r>
              </a:p>
            </p:txBody>
          </p:sp>
        </mc:Fallback>
      </mc:AlternateContent>
    </p:spTree>
    <p:extLst>
      <p:ext uri="{BB962C8B-B14F-4D97-AF65-F5344CB8AC3E}">
        <p14:creationId xmlns:p14="http://schemas.microsoft.com/office/powerpoint/2010/main" val="22879873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977488" y="431010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4" name="Hộp Văn bản 3">
            <a:extLst>
              <a:ext uri="{FF2B5EF4-FFF2-40B4-BE49-F238E27FC236}">
                <a16:creationId xmlns:a16="http://schemas.microsoft.com/office/drawing/2014/main" id="{4953E8D3-7F64-E5FF-B4F2-FF18BB67F83B}"/>
              </a:ext>
            </a:extLst>
          </p:cNvPr>
          <p:cNvSpPr txBox="1"/>
          <p:nvPr/>
        </p:nvSpPr>
        <p:spPr>
          <a:xfrm>
            <a:off x="3937591" y="2115879"/>
            <a:ext cx="65" cy="215444"/>
          </a:xfrm>
          <a:prstGeom prst="rect">
            <a:avLst/>
          </a:prstGeom>
          <a:noFill/>
        </p:spPr>
        <p:txBody>
          <a:bodyPr wrap="none" lIns="0" tIns="0" rIns="0" bIns="0" rtlCol="0">
            <a:spAutoFit/>
          </a:bodyPr>
          <a:lstStyle/>
          <a:p>
            <a:endParaRPr lang="vi-VN"/>
          </a:p>
        </p:txBody>
      </p:sp>
      <mc:AlternateContent xmlns:mc="http://schemas.openxmlformats.org/markup-compatibility/2006">
        <mc:Choice xmlns:a14="http://schemas.microsoft.com/office/drawing/2010/main" Requires="a14">
          <p:sp>
            <p:nvSpPr>
              <p:cNvPr id="7" name="Hộp Văn bản 6">
                <a:extLst>
                  <a:ext uri="{FF2B5EF4-FFF2-40B4-BE49-F238E27FC236}">
                    <a16:creationId xmlns:a16="http://schemas.microsoft.com/office/drawing/2014/main" id="{031237B8-023D-64B0-9D41-03CE359FF4F0}"/>
                  </a:ext>
                </a:extLst>
              </p:cNvPr>
              <p:cNvSpPr txBox="1"/>
              <p:nvPr/>
            </p:nvSpPr>
            <p:spPr>
              <a:xfrm>
                <a:off x="986689" y="2368709"/>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a:latin typeface="Cambria Math" panose="02040503050406030204" pitchFamily="18" charset="0"/>
                                </a:rPr>
                              </m:ctrlPr>
                            </m:eqArrPr>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0</m:t>
                                  </m:r>
                                </m:e>
                              </m:d>
                              <m:r>
                                <a:rPr lang="vi-VN" sz="1600" i="1">
                                  <a:latin typeface="Cambria Math" panose="02040503050406030204" pitchFamily="18" charset="0"/>
                                </a:rPr>
                                <m:t>=</m:t>
                              </m:r>
                              <m:r>
                                <a:rPr lang="vi-VN" sz="1600" b="0" i="1" smtClean="0">
                                  <a:latin typeface="Cambria Math" panose="02040503050406030204" pitchFamily="18" charset="0"/>
                                </a:rPr>
                                <m:t>0</m:t>
                              </m:r>
                            </m:e>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e>
                              </m:d>
                              <m:r>
                                <a:rPr lang="vi-VN" sz="1600" i="1">
                                  <a:latin typeface="Cambria Math" panose="02040503050406030204" pitchFamily="18" charset="0"/>
                                </a:rPr>
                                <m:t>=</m:t>
                              </m:r>
                              <m:r>
                                <a:rPr lang="vi-VN" sz="1600" i="1">
                                  <a:latin typeface="Cambria Math" panose="02040503050406030204" pitchFamily="18" charset="0"/>
                                </a:rPr>
                                <m:t>𝑇</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/2)+</m:t>
                              </m:r>
                              <m:r>
                                <a:rPr lang="vi-VN" sz="1600" b="0" i="1" smtClean="0">
                                  <a:latin typeface="Cambria Math" panose="02040503050406030204" pitchFamily="18" charset="0"/>
                                </a:rPr>
                                <m:t>𝑛</m:t>
                              </m:r>
                            </m:e>
                          </m:eqArr>
                        </m:e>
                      </m:d>
                    </m:oMath>
                  </m:oMathPara>
                </a14:m>
                <a:endParaRPr lang="vi-VN" sz="1600"/>
              </a:p>
            </p:txBody>
          </p:sp>
        </mc:Choice>
        <mc:Fallback>
          <p:sp>
            <p:nvSpPr>
              <p:cNvPr id="7" name="Hộp Văn bản 6">
                <a:extLst>
                  <a:ext uri="{FF2B5EF4-FFF2-40B4-BE49-F238E27FC236}">
                    <a16:creationId xmlns:a16="http://schemas.microsoft.com/office/drawing/2014/main" id="{031237B8-023D-64B0-9D41-03CE359FF4F0}"/>
                  </a:ext>
                </a:extLst>
              </p:cNvPr>
              <p:cNvSpPr txBox="1">
                <a:spLocks noRot="1" noChangeAspect="1" noMove="1" noResize="1" noEditPoints="1" noAdjustHandles="1" noChangeArrowheads="1" noChangeShapeType="1" noTextEdit="1"/>
              </p:cNvSpPr>
              <p:nvPr/>
            </p:nvSpPr>
            <p:spPr>
              <a:xfrm>
                <a:off x="986689" y="2368709"/>
                <a:ext cx="6478772" cy="641586"/>
              </a:xfrm>
              <a:prstGeom prst="rect">
                <a:avLst/>
              </a:prstGeom>
              <a:blipFill>
                <a:blip r:embed="rId3"/>
                <a:stretch>
                  <a:fillRect/>
                </a:stretch>
              </a:blipFill>
            </p:spPr>
            <p:txBody>
              <a:bodyPr/>
              <a:lstStyle/>
              <a:p>
                <a:r>
                  <a:rPr lang="vi-VN">
                    <a:noFill/>
                  </a:rPr>
                  <a:t> </a:t>
                </a:r>
              </a:p>
            </p:txBody>
          </p:sp>
        </mc:Fallback>
      </mc:AlternateContent>
      <p:sp>
        <p:nvSpPr>
          <p:cNvPr id="11" name="Hộp Văn bản 10">
            <a:extLst>
              <a:ext uri="{FF2B5EF4-FFF2-40B4-BE49-F238E27FC236}">
                <a16:creationId xmlns:a16="http://schemas.microsoft.com/office/drawing/2014/main" id="{C1A2ED15-6D12-E8AC-90AB-0C607F99D71D}"/>
              </a:ext>
            </a:extLst>
          </p:cNvPr>
          <p:cNvSpPr txBox="1"/>
          <p:nvPr/>
        </p:nvSpPr>
        <p:spPr>
          <a:xfrm>
            <a:off x="1034335" y="1602233"/>
            <a:ext cx="2993833" cy="400110"/>
          </a:xfrm>
          <a:prstGeom prst="rect">
            <a:avLst/>
          </a:prstGeom>
          <a:noFill/>
        </p:spPr>
        <p:txBody>
          <a:bodyPr wrap="square" rtlCol="0">
            <a:spAutoFit/>
          </a:bodyPr>
          <a:lstStyle/>
          <a:p>
            <a:r>
              <a:rPr lang="vi-VN" sz="2000"/>
              <a:t>1. Phương pháp thế</a:t>
            </a:r>
          </a:p>
        </p:txBody>
      </p:sp>
      <mc:AlternateContent xmlns:mc="http://schemas.openxmlformats.org/markup-compatibility/2006">
        <mc:Choice xmlns:a14="http://schemas.microsoft.com/office/drawing/2010/main" Requires="a14">
          <p:sp>
            <p:nvSpPr>
              <p:cNvPr id="12" name="Hộp Văn bản 11">
                <a:extLst>
                  <a:ext uri="{FF2B5EF4-FFF2-40B4-BE49-F238E27FC236}">
                    <a16:creationId xmlns:a16="http://schemas.microsoft.com/office/drawing/2014/main" id="{C57814CF-CE8F-D1B8-65CE-3E9DFC13EB2F}"/>
                  </a:ext>
                </a:extLst>
              </p:cNvPr>
              <p:cNvSpPr txBox="1"/>
              <p:nvPr/>
            </p:nvSpPr>
            <p:spPr>
              <a:xfrm>
                <a:off x="1079808" y="3641531"/>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/2</m:t>
                      </m:r>
                    </m:oMath>
                  </m:oMathPara>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/8</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/4</m:t>
                      </m:r>
                    </m:oMath>
                  </m:oMathPara>
                </a14:m>
                <a:endParaRPr lang="vi-VN" sz="1600" b="0"/>
              </a:p>
              <a:p>
                <a:r>
                  <a:rPr lang="vi-VN" sz="1600"/>
                  <a:t>	</a:t>
                </a:r>
                <a14:m>
                  <m:oMath xmlns:m="http://schemas.openxmlformats.org/officeDocument/2006/math">
                    <m:r>
                      <a:rPr lang="vi-VN" sz="1600" b="0" i="1" smtClean="0">
                        <a:latin typeface="Cambria Math" panose="02040503050406030204" pitchFamily="18" charset="0"/>
                      </a:rPr>
                      <m:t>…</m:t>
                    </m:r>
                  </m:oMath>
                </a14:m>
                <a:endParaRPr lang="vi-VN" sz="1600" b="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oMath>
                  </m:oMathPara>
                </a14:m>
                <a:endParaRPr lang="vi-VN" sz="1600"/>
              </a:p>
            </p:txBody>
          </p:sp>
        </mc:Choice>
        <mc:Fallback>
          <p:sp>
            <p:nvSpPr>
              <p:cNvPr id="12" name="Hộp Văn bản 11">
                <a:extLst>
                  <a:ext uri="{FF2B5EF4-FFF2-40B4-BE49-F238E27FC236}">
                    <a16:creationId xmlns:a16="http://schemas.microsoft.com/office/drawing/2014/main" id="{C57814CF-CE8F-D1B8-65CE-3E9DFC13EB2F}"/>
                  </a:ext>
                </a:extLst>
              </p:cNvPr>
              <p:cNvSpPr txBox="1">
                <a:spLocks noRot="1" noChangeAspect="1" noMove="1" noResize="1" noEditPoints="1" noAdjustHandles="1" noChangeArrowheads="1" noChangeShapeType="1" noTextEdit="1"/>
              </p:cNvSpPr>
              <p:nvPr/>
            </p:nvSpPr>
            <p:spPr>
              <a:xfrm>
                <a:off x="1079808" y="3641531"/>
                <a:ext cx="2366225" cy="1231106"/>
              </a:xfrm>
              <a:prstGeom prst="rect">
                <a:avLst/>
              </a:prstGeom>
              <a:blipFill>
                <a:blip r:embed="rId4"/>
                <a:stretch>
                  <a:fillRect b="-990"/>
                </a:stretch>
              </a:blipFill>
            </p:spPr>
            <p:txBody>
              <a:bodyPr/>
              <a:lstStyle/>
              <a:p>
                <a:r>
                  <a:rPr lang="vi-VN">
                    <a:noFill/>
                  </a:rPr>
                  <a:t> </a:t>
                </a:r>
              </a:p>
            </p:txBody>
          </p:sp>
        </mc:Fallback>
      </mc:AlternateContent>
      <p:sp>
        <p:nvSpPr>
          <p:cNvPr id="13" name="Hộp Văn bản 12">
            <a:extLst>
              <a:ext uri="{FF2B5EF4-FFF2-40B4-BE49-F238E27FC236}">
                <a16:creationId xmlns:a16="http://schemas.microsoft.com/office/drawing/2014/main" id="{6B7E8A00-E673-D9F6-231F-13B3A456E5E8}"/>
              </a:ext>
            </a:extLst>
          </p:cNvPr>
          <p:cNvSpPr txBox="1"/>
          <p:nvPr/>
        </p:nvSpPr>
        <p:spPr>
          <a:xfrm>
            <a:off x="890962" y="3363331"/>
            <a:ext cx="2157001" cy="307777"/>
          </a:xfrm>
          <a:prstGeom prst="rect">
            <a:avLst/>
          </a:prstGeom>
          <a:noFill/>
        </p:spPr>
        <p:txBody>
          <a:bodyPr wrap="square" rtlCol="0">
            <a:spAutoFit/>
          </a:bodyPr>
          <a:lstStyle/>
          <a:p>
            <a:r>
              <a:rPr lang="vi-VN"/>
              <a:t>Ta có:</a:t>
            </a:r>
          </a:p>
        </p:txBody>
      </p:sp>
      <mc:AlternateContent xmlns:mc="http://schemas.openxmlformats.org/markup-compatibility/2006">
        <mc:Choice xmlns:a14="http://schemas.microsoft.com/office/drawing/2010/main" Requires="a14">
          <p:sp>
            <p:nvSpPr>
              <p:cNvPr id="14" name="Hộp Văn bản 13">
                <a:extLst>
                  <a:ext uri="{FF2B5EF4-FFF2-40B4-BE49-F238E27FC236}">
                    <a16:creationId xmlns:a16="http://schemas.microsoft.com/office/drawing/2014/main" id="{661DA230-D535-AD49-ACAD-9244B2521757}"/>
                  </a:ext>
                </a:extLst>
              </p:cNvPr>
              <p:cNvSpPr txBox="1"/>
              <p:nvPr/>
            </p:nvSpPr>
            <p:spPr>
              <a:xfrm>
                <a:off x="2970442" y="3513304"/>
                <a:ext cx="4510651" cy="19211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a:p>
              <a:p>
                <a:r>
                  <a:rPr lang="vi-VN" sz="160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/2</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𝑛</m:t>
                    </m:r>
                  </m:oMath>
                </a14:m>
                <a:endParaRPr lang="vi-VN" sz="1600" b="0" i="1">
                  <a:latin typeface="Cambria Math" panose="02040503050406030204" pitchFamily="18" charset="0"/>
                  <a:ea typeface="Cambria Math" panose="02040503050406030204" pitchFamily="18" charset="0"/>
                </a:endParaRPr>
              </a:p>
              <a:p>
                <a:r>
                  <a:rPr lang="vi-VN" sz="1600" b="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/4</m:t>
                        </m:r>
                      </m:e>
                    </m:d>
                    <m:r>
                      <a:rPr lang="vi-VN" sz="1600" i="1">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4</m:t>
                        </m:r>
                      </m:den>
                    </m:f>
                    <m:r>
                      <a:rPr lang="vi-VN" sz="1600" b="0" i="1" smtClean="0">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2</m:t>
                        </m:r>
                      </m:den>
                    </m:f>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a:ea typeface="Cambria Math" panose="02040503050406030204" pitchFamily="18" charset="0"/>
                </a:endParaRPr>
              </a:p>
              <a:p>
                <a:r>
                  <a:rPr lang="vi-VN" sz="1600"/>
                  <a:t>		</a:t>
                </a:r>
                <a:r>
                  <a:rPr lang="vi-VN" sz="1600" b="0"/>
                  <a:t> </a:t>
                </a:r>
                <a14:m>
                  <m:oMath xmlns:m="http://schemas.openxmlformats.org/officeDocument/2006/math">
                    <m:r>
                      <a:rPr lang="vi-VN" sz="1600" b="0" i="1" smtClean="0">
                        <a:latin typeface="Cambria Math" panose="02040503050406030204" pitchFamily="18" charset="0"/>
                      </a:rPr>
                      <m:t>…</m:t>
                    </m:r>
                  </m:oMath>
                </a14:m>
                <a:endParaRPr lang="vi-VN" sz="1600"/>
              </a:p>
              <a:p>
                <a:r>
                  <a:rPr lang="vi-VN" sz="160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nary>
                      <m:naryPr>
                        <m:chr m:val="∑"/>
                        <m:limLoc m:val="undOvr"/>
                        <m:grow m:val="on"/>
                        <m:ctrlPr>
                          <a:rPr lang="vi-VN" sz="1600" b="0" i="1" smtClean="0">
                            <a:latin typeface="Cambria Math" panose="02040503050406030204" pitchFamily="18" charset="0"/>
                            <a:ea typeface="Cambria Math" panose="02040503050406030204" pitchFamily="18" charset="0"/>
                          </a:rPr>
                        </m:ctrlPr>
                      </m:naryPr>
                      <m:sub>
                        <m:r>
                          <a:rPr lang="vi-VN" sz="1600" b="0" i="1" smtClean="0">
                            <a:latin typeface="Cambria Math" panose="02040503050406030204" pitchFamily="18" charset="0"/>
                            <a:ea typeface="Cambria Math" panose="02040503050406030204" pitchFamily="18" charset="0"/>
                          </a:rPr>
                          <m:t>𝑖</m:t>
                        </m:r>
                        <m:r>
                          <a:rPr lang="vi-VN" sz="1600" b="0" i="1" smtClean="0">
                            <a:latin typeface="Cambria Math" panose="02040503050406030204" pitchFamily="18" charset="0"/>
                            <a:ea typeface="Cambria Math" panose="02040503050406030204" pitchFamily="18" charset="0"/>
                          </a:rPr>
                          <m:t>=0</m:t>
                        </m:r>
                      </m:sub>
                      <m:sup>
                        <m:func>
                          <m:funcPr>
                            <m:ctrlPr>
                              <a:rPr lang="vi-VN" sz="1600" b="0" i="1" smtClean="0">
                                <a:latin typeface="Cambria Math" panose="02040503050406030204" pitchFamily="18" charset="0"/>
                                <a:ea typeface="Cambria Math" panose="02040503050406030204" pitchFamily="18" charset="0"/>
                              </a:rPr>
                            </m:ctrlPr>
                          </m:funcPr>
                          <m:fName>
                            <m:sSub>
                              <m:sSubPr>
                                <m:ctrlPr>
                                  <a:rPr lang="vi-VN" sz="1600" b="0" i="1" smtClean="0">
                                    <a:solidFill>
                                      <a:srgbClr val="836967"/>
                                    </a:solidFill>
                                    <a:latin typeface="Cambria Math" panose="02040503050406030204" pitchFamily="18" charset="0"/>
                                    <a:ea typeface="Cambria Math" panose="02040503050406030204" pitchFamily="18" charset="0"/>
                                  </a:rPr>
                                </m:ctrlPr>
                              </m:sSubPr>
                              <m:e>
                                <m:r>
                                  <m:rPr>
                                    <m:sty m:val="p"/>
                                  </m:rPr>
                                  <a:rPr lang="vi-VN" sz="1600" b="0" i="1" smtClean="0">
                                    <a:latin typeface="Cambria Math" panose="02040503050406030204" pitchFamily="18" charset="0"/>
                                    <a:ea typeface="Cambria Math" panose="02040503050406030204" pitchFamily="18" charset="0"/>
                                  </a:rPr>
                                  <m:t>log</m:t>
                                </m:r>
                              </m:e>
                              <m:sub>
                                <m:r>
                                  <a:rPr lang="vi-VN" sz="1600" b="0" i="1" smtClean="0">
                                    <a:latin typeface="Cambria Math" panose="02040503050406030204" pitchFamily="18" charset="0"/>
                                    <a:ea typeface="Cambria Math" panose="02040503050406030204" pitchFamily="18" charset="0"/>
                                  </a:rPr>
                                  <m:t>2</m:t>
                                </m:r>
                              </m:sub>
                            </m:sSub>
                          </m:fName>
                          <m:e>
                            <m:r>
                              <a:rPr lang="vi-VN" sz="1600" b="0" i="1" smtClean="0">
                                <a:latin typeface="Cambria Math" panose="02040503050406030204" pitchFamily="18" charset="0"/>
                                <a:ea typeface="Cambria Math" panose="02040503050406030204" pitchFamily="18" charset="0"/>
                              </a:rPr>
                              <m:t>𝑛</m:t>
                            </m:r>
                          </m:e>
                        </m:func>
                      </m:sup>
                      <m:e>
                        <m:f>
                          <m:fPr>
                            <m:ctrlPr>
                              <a:rPr lang="vi-VN" sz="1600" b="0" i="1" smtClean="0">
                                <a:solidFill>
                                  <a:srgbClr val="836967"/>
                                </a:solidFill>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sSup>
                              <m:sSupPr>
                                <m:ctrlPr>
                                  <a:rPr lang="vi-VN" sz="1600" b="0" i="1" smtClean="0">
                                    <a:solidFill>
                                      <a:srgbClr val="836967"/>
                                    </a:solidFill>
                                    <a:latin typeface="Cambria Math" panose="02040503050406030204" pitchFamily="18" charset="0"/>
                                    <a:ea typeface="Cambria Math" panose="02040503050406030204" pitchFamily="18" charset="0"/>
                                  </a:rPr>
                                </m:ctrlPr>
                              </m:sSupPr>
                              <m:e>
                                <m:r>
                                  <a:rPr lang="vi-VN" sz="1600" b="0" i="1" smtClean="0">
                                    <a:latin typeface="Cambria Math" panose="02040503050406030204" pitchFamily="18" charset="0"/>
                                    <a:ea typeface="Cambria Math" panose="02040503050406030204" pitchFamily="18" charset="0"/>
                                  </a:rPr>
                                  <m:t>2</m:t>
                                </m:r>
                              </m:e>
                              <m:sup>
                                <m:r>
                                  <a:rPr lang="vi-VN" sz="1600" b="0" i="1" smtClean="0">
                                    <a:latin typeface="Cambria Math" panose="02040503050406030204" pitchFamily="18" charset="0"/>
                                    <a:ea typeface="Cambria Math" panose="02040503050406030204" pitchFamily="18" charset="0"/>
                                  </a:rPr>
                                  <m:t>𝑖</m:t>
                                </m:r>
                              </m:sup>
                            </m:sSup>
                          </m:den>
                        </m:f>
                      </m:e>
                    </m:nary>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𝑛</m:t>
                    </m:r>
                  </m:oMath>
                </a14:m>
                <a:endParaRPr lang="vi-VN" sz="1600" b="0">
                  <a:ea typeface="Cambria Math" panose="02040503050406030204" pitchFamily="18" charset="0"/>
                </a:endParaRPr>
              </a:p>
              <a:p>
                <a:endParaRPr lang="vi-VN" sz="1600"/>
              </a:p>
            </p:txBody>
          </p:sp>
        </mc:Choice>
        <mc:Fallback>
          <p:sp>
            <p:nvSpPr>
              <p:cNvPr id="14" name="Hộp Văn bản 13">
                <a:extLst>
                  <a:ext uri="{FF2B5EF4-FFF2-40B4-BE49-F238E27FC236}">
                    <a16:creationId xmlns:a16="http://schemas.microsoft.com/office/drawing/2014/main" id="{661DA230-D535-AD49-ACAD-9244B2521757}"/>
                  </a:ext>
                </a:extLst>
              </p:cNvPr>
              <p:cNvSpPr txBox="1">
                <a:spLocks noRot="1" noChangeAspect="1" noMove="1" noResize="1" noEditPoints="1" noAdjustHandles="1" noChangeArrowheads="1" noChangeShapeType="1" noTextEdit="1"/>
              </p:cNvSpPr>
              <p:nvPr/>
            </p:nvSpPr>
            <p:spPr>
              <a:xfrm>
                <a:off x="2970442" y="3513304"/>
                <a:ext cx="4510651" cy="1921103"/>
              </a:xfrm>
              <a:prstGeom prst="rect">
                <a:avLst/>
              </a:prstGeom>
              <a:blipFill>
                <a:blip r:embed="rId5"/>
                <a:stretch>
                  <a:fillRect l="-676"/>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15" name="Hộp Văn bản 14">
                <a:extLst>
                  <a:ext uri="{FF2B5EF4-FFF2-40B4-BE49-F238E27FC236}">
                    <a16:creationId xmlns:a16="http://schemas.microsoft.com/office/drawing/2014/main" id="{02D066C0-240B-8927-3DDF-F9232B20C4A4}"/>
                  </a:ext>
                </a:extLst>
              </p:cNvPr>
              <p:cNvSpPr txBox="1"/>
              <p:nvPr/>
            </p:nvSpPr>
            <p:spPr>
              <a:xfrm>
                <a:off x="3597208" y="4094663"/>
                <a:ext cx="20037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i="1" smtClean="0">
                          <a:latin typeface="Cambria Math" panose="02040503050406030204" pitchFamily="18" charset="0"/>
                          <a:ea typeface="Cambria Math" panose="02040503050406030204" pitchFamily="18" charset="0"/>
                        </a:rPr>
                        <m:t>→</m:t>
                      </m:r>
                    </m:oMath>
                  </m:oMathPara>
                </a14:m>
                <a:endParaRPr lang="vi-VN"/>
              </a:p>
            </p:txBody>
          </p:sp>
        </mc:Choice>
        <mc:Fallback>
          <p:sp>
            <p:nvSpPr>
              <p:cNvPr id="15" name="Hộp Văn bản 14">
                <a:extLst>
                  <a:ext uri="{FF2B5EF4-FFF2-40B4-BE49-F238E27FC236}">
                    <a16:creationId xmlns:a16="http://schemas.microsoft.com/office/drawing/2014/main" id="{02D066C0-240B-8927-3DDF-F9232B20C4A4}"/>
                  </a:ext>
                </a:extLst>
              </p:cNvPr>
              <p:cNvSpPr txBox="1">
                <a:spLocks noRot="1" noChangeAspect="1" noMove="1" noResize="1" noEditPoints="1" noAdjustHandles="1" noChangeArrowheads="1" noChangeShapeType="1" noTextEdit="1"/>
              </p:cNvSpPr>
              <p:nvPr/>
            </p:nvSpPr>
            <p:spPr>
              <a:xfrm>
                <a:off x="3597208" y="4094663"/>
                <a:ext cx="200376" cy="215444"/>
              </a:xfrm>
              <a:prstGeom prst="rect">
                <a:avLst/>
              </a:prstGeom>
              <a:blipFill>
                <a:blip r:embed="rId6"/>
                <a:stretch>
                  <a:fillRect l="-9091" r="-9091"/>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0A326A4A-08D3-1720-185C-21ECD2CF1C6B}"/>
              </a:ext>
            </a:extLst>
          </p:cNvPr>
          <p:cNvSpPr txBox="1"/>
          <p:nvPr/>
        </p:nvSpPr>
        <p:spPr>
          <a:xfrm>
            <a:off x="667726" y="2002343"/>
            <a:ext cx="2607818" cy="307777"/>
          </a:xfrm>
          <a:prstGeom prst="rect">
            <a:avLst/>
          </a:prstGeom>
          <a:noFill/>
        </p:spPr>
        <p:txBody>
          <a:bodyPr wrap="square" rtlCol="0">
            <a:spAutoFit/>
          </a:bodyPr>
          <a:lstStyle/>
          <a:p>
            <a:r>
              <a:rPr lang="vi-VN"/>
              <a:t>Giải công thức truy hồi sau:</a:t>
            </a:r>
          </a:p>
        </p:txBody>
      </p:sp>
    </p:spTree>
    <p:extLst>
      <p:ext uri="{BB962C8B-B14F-4D97-AF65-F5344CB8AC3E}">
        <p14:creationId xmlns:p14="http://schemas.microsoft.com/office/powerpoint/2010/main" val="21224371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2. Cây đệ quy</a:t>
            </a:r>
          </a:p>
        </p:txBody>
      </p:sp>
      <p:sp>
        <p:nvSpPr>
          <p:cNvPr id="9" name="Hộp Văn bản 8">
            <a:extLst>
              <a:ext uri="{FF2B5EF4-FFF2-40B4-BE49-F238E27FC236}">
                <a16:creationId xmlns:a16="http://schemas.microsoft.com/office/drawing/2014/main" id="{C83E6269-A27D-E09D-52D5-077FB11EE9EC}"/>
              </a:ext>
            </a:extLst>
          </p:cNvPr>
          <p:cNvSpPr txBox="1"/>
          <p:nvPr/>
        </p:nvSpPr>
        <p:spPr>
          <a:xfrm>
            <a:off x="994535" y="2211572"/>
            <a:ext cx="6316206" cy="738664"/>
          </a:xfrm>
          <a:prstGeom prst="rect">
            <a:avLst/>
          </a:prstGeom>
          <a:noFill/>
        </p:spPr>
        <p:txBody>
          <a:bodyPr wrap="square" rtlCol="0">
            <a:spAutoFit/>
          </a:bodyPr>
          <a:lstStyle/>
          <a:p>
            <a:r>
              <a:rPr lang="vi-VN"/>
              <a:t>Là một cách hình ảnh hóa công thức truy hồi. Khác với các công thức toán học, cây đệ quy cho ta thấy được cách mà công thức truy hồi hoạt động theo các nút trên cây.</a:t>
            </a:r>
          </a:p>
        </p:txBody>
      </p:sp>
    </p:spTree>
    <p:extLst>
      <p:ext uri="{BB962C8B-B14F-4D97-AF65-F5344CB8AC3E}">
        <p14:creationId xmlns:p14="http://schemas.microsoft.com/office/powerpoint/2010/main" val="32383970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2. Cây đệ quy</a:t>
            </a:r>
          </a:p>
        </p:txBody>
      </p:sp>
      <mc:AlternateContent xmlns:mc="http://schemas.openxmlformats.org/markup-compatibility/2006">
        <mc:Choice xmlns:a14="http://schemas.microsoft.com/office/drawing/2010/main" Requires="a14">
          <p:sp>
            <p:nvSpPr>
              <p:cNvPr id="4" name="Hộp Văn bản 3">
                <a:extLst>
                  <a:ext uri="{FF2B5EF4-FFF2-40B4-BE49-F238E27FC236}">
                    <a16:creationId xmlns:a16="http://schemas.microsoft.com/office/drawing/2014/main" id="{4B9680B0-11BF-D604-D639-1080BFC7B935}"/>
                  </a:ext>
                </a:extLst>
              </p:cNvPr>
              <p:cNvSpPr txBox="1"/>
              <p:nvPr/>
            </p:nvSpPr>
            <p:spPr>
              <a:xfrm>
                <a:off x="3057433" y="2672048"/>
                <a:ext cx="2406236" cy="480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𝐹</m:t>
                              </m:r>
                              <m:d>
                                <m:dPr>
                                  <m:ctrlPr>
                                    <a:rPr lang="vi-VN" b="0" i="1" smtClean="0">
                                      <a:latin typeface="Cambria Math" panose="02040503050406030204" pitchFamily="18" charset="0"/>
                                    </a:rPr>
                                  </m:ctrlPr>
                                </m:dPr>
                                <m:e>
                                  <m:r>
                                    <a:rPr lang="vi-VN" b="0" i="1" smtClean="0">
                                      <a:latin typeface="Cambria Math" panose="02040503050406030204" pitchFamily="18" charset="0"/>
                                    </a:rPr>
                                    <m:t>0</m:t>
                                  </m:r>
                                </m:e>
                              </m:d>
                              <m:r>
                                <a:rPr lang="vi-VN" b="0" i="1" smtClean="0">
                                  <a:latin typeface="Cambria Math" panose="02040503050406030204" pitchFamily="18" charset="0"/>
                                </a:rPr>
                                <m:t>=</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𝐹</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𝐹</m:t>
                              </m:r>
                              <m:r>
                                <a:rPr lang="vi-VN" b="0" i="1" smtClean="0">
                                  <a:latin typeface="Cambria Math" panose="02040503050406030204" pitchFamily="18" charset="0"/>
                                </a:rPr>
                                <m:t>(</m:t>
                              </m:r>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2</m:t>
                              </m:r>
                              <m:r>
                                <a:rPr lang="vi-VN" b="0" i="1" smtClean="0">
                                  <a:latin typeface="Cambria Math" panose="02040503050406030204" pitchFamily="18" charset="0"/>
                                </a:rPr>
                                <m:t>)</m:t>
                              </m:r>
                            </m:e>
                          </m:eqArr>
                        </m:e>
                      </m:d>
                    </m:oMath>
                  </m:oMathPara>
                </a14:m>
                <a:endParaRPr lang="vi-VN"/>
              </a:p>
            </p:txBody>
          </p:sp>
        </mc:Choice>
        <mc:Fallback>
          <p:sp>
            <p:nvSpPr>
              <p:cNvPr id="4" name="Hộp Văn bản 3">
                <a:extLst>
                  <a:ext uri="{FF2B5EF4-FFF2-40B4-BE49-F238E27FC236}">
                    <a16:creationId xmlns:a16="http://schemas.microsoft.com/office/drawing/2014/main" id="{4B9680B0-11BF-D604-D639-1080BFC7B935}"/>
                  </a:ext>
                </a:extLst>
              </p:cNvPr>
              <p:cNvSpPr txBox="1">
                <a:spLocks noRot="1" noChangeAspect="1" noMove="1" noResize="1" noEditPoints="1" noAdjustHandles="1" noChangeArrowheads="1" noChangeShapeType="1" noTextEdit="1"/>
              </p:cNvSpPr>
              <p:nvPr/>
            </p:nvSpPr>
            <p:spPr>
              <a:xfrm>
                <a:off x="3057433" y="2672048"/>
                <a:ext cx="2406236" cy="480581"/>
              </a:xfrm>
              <a:prstGeom prst="rect">
                <a:avLst/>
              </a:prstGeom>
              <a:blipFill>
                <a:blip r:embed="rId3"/>
                <a:stretch>
                  <a:fillRect l="-35787" t="-222785" r="-2030" b="-325316"/>
                </a:stretch>
              </a:blipFill>
            </p:spPr>
            <p:txBody>
              <a:bodyPr/>
              <a:lstStyle/>
              <a:p>
                <a:r>
                  <a:rPr lang="vi-VN">
                    <a:noFill/>
                  </a:rPr>
                  <a:t> </a:t>
                </a:r>
              </a:p>
            </p:txBody>
          </p:sp>
        </mc:Fallback>
      </mc:AlternateContent>
      <p:sp>
        <p:nvSpPr>
          <p:cNvPr id="5" name="Hộp Văn bản 4">
            <a:extLst>
              <a:ext uri="{FF2B5EF4-FFF2-40B4-BE49-F238E27FC236}">
                <a16:creationId xmlns:a16="http://schemas.microsoft.com/office/drawing/2014/main" id="{F4D0D6A5-0847-FDC8-C055-3E2A9610FB98}"/>
              </a:ext>
            </a:extLst>
          </p:cNvPr>
          <p:cNvSpPr txBox="1"/>
          <p:nvPr/>
        </p:nvSpPr>
        <p:spPr>
          <a:xfrm>
            <a:off x="981401" y="2325508"/>
            <a:ext cx="2993833" cy="307777"/>
          </a:xfrm>
          <a:prstGeom prst="rect">
            <a:avLst/>
          </a:prstGeom>
          <a:noFill/>
        </p:spPr>
        <p:txBody>
          <a:bodyPr wrap="square" rtlCol="0">
            <a:spAutoFit/>
          </a:bodyPr>
          <a:lstStyle/>
          <a:p>
            <a:r>
              <a:rPr lang="vi-VN"/>
              <a:t>Xét bài toán </a:t>
            </a:r>
            <a:r>
              <a:rPr lang="vi-VN" err="1"/>
              <a:t>Fibonacci</a:t>
            </a:r>
            <a:r>
              <a:rPr lang="vi-VN"/>
              <a:t> như sau:</a:t>
            </a:r>
          </a:p>
        </p:txBody>
      </p:sp>
      <mc:AlternateContent xmlns:mc="http://schemas.openxmlformats.org/markup-compatibility/2006">
        <mc:Choice xmlns:a14="http://schemas.microsoft.com/office/drawing/2010/main" Requires="a14">
          <p:sp>
            <p:nvSpPr>
              <p:cNvPr id="7" name="Hộp Văn bản 6">
                <a:extLst>
                  <a:ext uri="{FF2B5EF4-FFF2-40B4-BE49-F238E27FC236}">
                    <a16:creationId xmlns:a16="http://schemas.microsoft.com/office/drawing/2014/main" id="{4A7C0284-1B9D-2C61-CB6F-BF198CDB65D2}"/>
                  </a:ext>
                </a:extLst>
              </p:cNvPr>
              <p:cNvSpPr txBox="1"/>
              <p:nvPr/>
            </p:nvSpPr>
            <p:spPr>
              <a:xfrm>
                <a:off x="1029048" y="3247119"/>
                <a:ext cx="3388809" cy="307777"/>
              </a:xfrm>
              <a:prstGeom prst="rect">
                <a:avLst/>
              </a:prstGeom>
              <a:noFill/>
            </p:spPr>
            <p:txBody>
              <a:bodyPr wrap="square" rtlCol="0">
                <a:spAutoFit/>
              </a:bodyPr>
              <a:lstStyle/>
              <a:p>
                <a:r>
                  <a:rPr lang="vi-VN"/>
                  <a:t>Yêu cầu: tính số </a:t>
                </a:r>
                <a:r>
                  <a:rPr lang="vi-VN" err="1"/>
                  <a:t>Fibonacci</a:t>
                </a:r>
                <a:r>
                  <a:rPr lang="vi-VN"/>
                  <a:t> thứ </a:t>
                </a:r>
                <a14:m>
                  <m:oMath xmlns:m="http://schemas.openxmlformats.org/officeDocument/2006/math">
                    <m:r>
                      <a:rPr lang="vi-VN" b="0" i="1" smtClean="0">
                        <a:latin typeface="Cambria Math" panose="02040503050406030204" pitchFamily="18" charset="0"/>
                      </a:rPr>
                      <m:t>𝑁</m:t>
                    </m:r>
                  </m:oMath>
                </a14:m>
                <a:endParaRPr lang="vi-VN"/>
              </a:p>
            </p:txBody>
          </p:sp>
        </mc:Choice>
        <mc:Fallback>
          <p:sp>
            <p:nvSpPr>
              <p:cNvPr id="7" name="Hộp Văn bản 6">
                <a:extLst>
                  <a:ext uri="{FF2B5EF4-FFF2-40B4-BE49-F238E27FC236}">
                    <a16:creationId xmlns:a16="http://schemas.microsoft.com/office/drawing/2014/main" id="{4A7C0284-1B9D-2C61-CB6F-BF198CDB65D2}"/>
                  </a:ext>
                </a:extLst>
              </p:cNvPr>
              <p:cNvSpPr txBox="1">
                <a:spLocks noRot="1" noChangeAspect="1" noMove="1" noResize="1" noEditPoints="1" noAdjustHandles="1" noChangeArrowheads="1" noChangeShapeType="1" noTextEdit="1"/>
              </p:cNvSpPr>
              <p:nvPr/>
            </p:nvSpPr>
            <p:spPr>
              <a:xfrm>
                <a:off x="1029048" y="3247119"/>
                <a:ext cx="3388809" cy="307777"/>
              </a:xfrm>
              <a:prstGeom prst="rect">
                <a:avLst/>
              </a:prstGeom>
              <a:blipFill>
                <a:blip r:embed="rId4"/>
                <a:stretch>
                  <a:fillRect l="-540" t="-4000" b="-20000"/>
                </a:stretch>
              </a:blipFill>
            </p:spPr>
            <p:txBody>
              <a:bodyPr/>
              <a:lstStyle/>
              <a:p>
                <a:r>
                  <a:rPr lang="vi-VN">
                    <a:noFill/>
                  </a:rPr>
                  <a:t> </a:t>
                </a:r>
              </a:p>
            </p:txBody>
          </p:sp>
        </mc:Fallback>
      </mc:AlternateContent>
      <p:sp>
        <p:nvSpPr>
          <p:cNvPr id="14" name="Hộp Văn bản 13">
            <a:extLst>
              <a:ext uri="{FF2B5EF4-FFF2-40B4-BE49-F238E27FC236}">
                <a16:creationId xmlns:a16="http://schemas.microsoft.com/office/drawing/2014/main" id="{16E1BA1D-A891-7785-BBD2-6FFBAAAF9C56}"/>
              </a:ext>
            </a:extLst>
          </p:cNvPr>
          <p:cNvSpPr txBox="1"/>
          <p:nvPr/>
        </p:nvSpPr>
        <p:spPr>
          <a:xfrm>
            <a:off x="1185761" y="3604623"/>
            <a:ext cx="5302444" cy="1384995"/>
          </a:xfrm>
          <a:prstGeom prst="rect">
            <a:avLst/>
          </a:prstGeom>
          <a:noFill/>
        </p:spPr>
        <p:txBody>
          <a:bodyPr wrap="square" rtlCol="0">
            <a:spAutoFit/>
          </a:bodyPr>
          <a:lstStyle/>
          <a:p>
            <a:r>
              <a:rPr lang="vi-VN"/>
              <a:t>			Giải</a:t>
            </a:r>
          </a:p>
          <a:p>
            <a:r>
              <a:rPr lang="vi-VN"/>
              <a:t>- Kích </a:t>
            </a:r>
            <a:r>
              <a:rPr lang="vi-VN" err="1"/>
              <a:t>thuớc</a:t>
            </a:r>
            <a:r>
              <a:rPr lang="vi-VN"/>
              <a:t> </a:t>
            </a:r>
            <a:r>
              <a:rPr lang="vi-VN" err="1"/>
              <a:t>input</a:t>
            </a:r>
            <a:r>
              <a:rPr lang="vi-VN"/>
              <a:t> là N.</a:t>
            </a:r>
          </a:p>
          <a:p>
            <a:r>
              <a:rPr lang="vi-VN"/>
              <a:t>- Phép toán cơ bản: phép cộng.</a:t>
            </a:r>
          </a:p>
          <a:p>
            <a:r>
              <a:rPr lang="vi-VN"/>
              <a:t>- Với mọi N như nhau thì ta có số phép toán thực hiện là giống nhau.</a:t>
            </a:r>
          </a:p>
          <a:p>
            <a:endParaRPr lang="vi-VN"/>
          </a:p>
        </p:txBody>
      </p:sp>
    </p:spTree>
    <p:extLst>
      <p:ext uri="{BB962C8B-B14F-4D97-AF65-F5344CB8AC3E}">
        <p14:creationId xmlns:p14="http://schemas.microsoft.com/office/powerpoint/2010/main" val="10135468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2. Cây đệ quy</a:t>
            </a:r>
          </a:p>
        </p:txBody>
      </p:sp>
      <mc:AlternateContent xmlns:mc="http://schemas.openxmlformats.org/markup-compatibility/2006">
        <mc:Choice xmlns:a14="http://schemas.microsoft.com/office/drawing/2010/main" Requires="a14">
          <p:sp>
            <p:nvSpPr>
              <p:cNvPr id="13" name="Hộp Văn bản 12">
                <a:extLst>
                  <a:ext uri="{FF2B5EF4-FFF2-40B4-BE49-F238E27FC236}">
                    <a16:creationId xmlns:a16="http://schemas.microsoft.com/office/drawing/2014/main" id="{74583226-E68F-227A-B738-37E5F730F4B3}"/>
                  </a:ext>
                </a:extLst>
              </p:cNvPr>
              <p:cNvSpPr txBox="1"/>
              <p:nvPr/>
            </p:nvSpPr>
            <p:spPr>
              <a:xfrm>
                <a:off x="1081981" y="2158864"/>
                <a:ext cx="6041833" cy="2296463"/>
              </a:xfrm>
              <a:prstGeom prst="rect">
                <a:avLst/>
              </a:prstGeom>
              <a:noFill/>
            </p:spPr>
            <p:txBody>
              <a:bodyPr wrap="square" rtlCol="0">
                <a:spAutoFit/>
              </a:bodyPr>
              <a:lstStyle/>
              <a:p>
                <a:r>
                  <a:rPr lang="vi-VN"/>
                  <a:t>			Giải</a:t>
                </a:r>
              </a:p>
              <a:p>
                <a:r>
                  <a:rPr lang="vi-VN"/>
                  <a:t>Ta có công thức truy hồi như sau:</a:t>
                </a:r>
              </a:p>
              <a:p>
                <a:endParaRPr lang="vi-VN"/>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0</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0</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r>
                                    <a:rPr lang="vi-VN" b="0" i="1" smtClean="0">
                                      <a:latin typeface="Cambria Math" panose="02040503050406030204" pitchFamily="18" charset="0"/>
                                    </a:rPr>
                                    <m:t> −</m:t>
                                  </m:r>
                                  <m:r>
                                    <a:rPr lang="vi-VN" b="0" i="1" smtClean="0">
                                      <a:latin typeface="Cambria Math" panose="02040503050406030204" pitchFamily="18" charset="0"/>
                                    </a:rPr>
                                    <m:t>2</m:t>
                                  </m:r>
                                </m:e>
                              </m:d>
                              <m:r>
                                <a:rPr lang="vi-VN" b="0" i="1" smtClean="0">
                                  <a:latin typeface="Cambria Math" panose="02040503050406030204" pitchFamily="18" charset="0"/>
                                </a:rPr>
                                <m:t>+</m:t>
                              </m:r>
                              <m:r>
                                <a:rPr lang="vi-VN" b="0" i="1" smtClean="0">
                                  <a:latin typeface="Cambria Math" panose="02040503050406030204" pitchFamily="18" charset="0"/>
                                </a:rPr>
                                <m:t>1</m:t>
                              </m:r>
                            </m:e>
                          </m:eqArr>
                        </m:e>
                      </m:d>
                    </m:oMath>
                  </m:oMathPara>
                </a14:m>
                <a:endParaRPr lang="vi-VN"/>
              </a:p>
              <a:p>
                <a:endParaRPr lang="vi-VN"/>
              </a:p>
              <a:p>
                <a:r>
                  <a:rPr lang="vi-VN"/>
                  <a:t>Đến đây, khi thực hiện phương pháp thế dành cho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oMath>
                </a14:m>
                <a:r>
                  <a:rPr lang="vi-VN"/>
                  <a:t>, ta thấy sẽ sinh ra các hình con khác và cách giải trở nên phức tạp hơn.</a:t>
                </a:r>
              </a:p>
              <a:p>
                <a:endParaRPr lang="vi-VN"/>
              </a:p>
              <a:p>
                <a:r>
                  <a:rPr lang="vi-VN"/>
                  <a:t>→ Phương pháp cây đệ quy ra đời.</a:t>
                </a:r>
              </a:p>
            </p:txBody>
          </p:sp>
        </mc:Choice>
        <mc:Fallback>
          <p:sp>
            <p:nvSpPr>
              <p:cNvPr id="13" name="Hộp Văn bản 12">
                <a:extLst>
                  <a:ext uri="{FF2B5EF4-FFF2-40B4-BE49-F238E27FC236}">
                    <a16:creationId xmlns:a16="http://schemas.microsoft.com/office/drawing/2014/main" id="{74583226-E68F-227A-B738-37E5F730F4B3}"/>
                  </a:ext>
                </a:extLst>
              </p:cNvPr>
              <p:cNvSpPr txBox="1">
                <a:spLocks noRot="1" noChangeAspect="1" noMove="1" noResize="1" noEditPoints="1" noAdjustHandles="1" noChangeArrowheads="1" noChangeShapeType="1" noTextEdit="1"/>
              </p:cNvSpPr>
              <p:nvPr/>
            </p:nvSpPr>
            <p:spPr>
              <a:xfrm>
                <a:off x="1081981" y="2158864"/>
                <a:ext cx="6041833" cy="2296463"/>
              </a:xfrm>
              <a:prstGeom prst="rect">
                <a:avLst/>
              </a:prstGeom>
              <a:blipFill>
                <a:blip r:embed="rId3"/>
                <a:stretch>
                  <a:fillRect l="-302" t="-16976" b="-18833"/>
                </a:stretch>
              </a:blipFill>
            </p:spPr>
            <p:txBody>
              <a:bodyPr/>
              <a:lstStyle/>
              <a:p>
                <a:r>
                  <a:rPr lang="vi-VN">
                    <a:noFill/>
                  </a:rPr>
                  <a:t> </a:t>
                </a:r>
              </a:p>
            </p:txBody>
          </p:sp>
        </mc:Fallback>
      </mc:AlternateContent>
    </p:spTree>
    <p:extLst>
      <p:ext uri="{BB962C8B-B14F-4D97-AF65-F5344CB8AC3E}">
        <p14:creationId xmlns:p14="http://schemas.microsoft.com/office/powerpoint/2010/main" val="13181756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1861335" y="4783024"/>
            <a:ext cx="4107074" cy="307777"/>
          </a:xfrm>
          <a:prstGeom prst="rect">
            <a:avLst/>
          </a:prstGeom>
          <a:noFill/>
        </p:spPr>
        <p:txBody>
          <a:bodyPr wrap="square" rtlCol="0">
            <a:spAutoFit/>
          </a:bodyPr>
          <a:lstStyle/>
          <a:p>
            <a:r>
              <a:rPr lang="en-US"/>
              <a:t>	</a:t>
            </a:r>
            <a:r>
              <a:rPr lang="vi-VN"/>
              <a:t>Cây đệ quy cho bài toán </a:t>
            </a:r>
            <a:r>
              <a:rPr lang="vi-VN" err="1"/>
              <a:t>Fibonacci</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2. Cây đệ quy</a:t>
            </a:r>
          </a:p>
        </p:txBody>
      </p:sp>
      <p:pic>
        <p:nvPicPr>
          <p:cNvPr id="4" name="Hình ảnh 3">
            <a:extLst>
              <a:ext uri="{FF2B5EF4-FFF2-40B4-BE49-F238E27FC236}">
                <a16:creationId xmlns:a16="http://schemas.microsoft.com/office/drawing/2014/main" id="{8E0F5E5B-8EEC-4DED-3752-2A0D8D191C11}"/>
              </a:ext>
            </a:extLst>
          </p:cNvPr>
          <p:cNvPicPr>
            <a:picLocks noChangeAspect="1"/>
          </p:cNvPicPr>
          <p:nvPr/>
        </p:nvPicPr>
        <p:blipFill>
          <a:blip r:embed="rId3"/>
          <a:stretch>
            <a:fillRect/>
          </a:stretch>
        </p:blipFill>
        <p:spPr>
          <a:xfrm>
            <a:off x="1967662" y="2002343"/>
            <a:ext cx="4176232" cy="2810078"/>
          </a:xfrm>
          <a:prstGeom prst="rect">
            <a:avLst/>
          </a:prstGeom>
        </p:spPr>
      </p:pic>
    </p:spTree>
    <p:extLst>
      <p:ext uri="{BB962C8B-B14F-4D97-AF65-F5344CB8AC3E}">
        <p14:creationId xmlns:p14="http://schemas.microsoft.com/office/powerpoint/2010/main" val="3146285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3. Định lý thợ</a:t>
            </a:r>
          </a:p>
        </p:txBody>
      </p:sp>
      <p:sp>
        <p:nvSpPr>
          <p:cNvPr id="9" name="Hộp Văn bản 8">
            <a:extLst>
              <a:ext uri="{FF2B5EF4-FFF2-40B4-BE49-F238E27FC236}">
                <a16:creationId xmlns:a16="http://schemas.microsoft.com/office/drawing/2014/main" id="{C83E6269-A27D-E09D-52D5-077FB11EE9EC}"/>
              </a:ext>
            </a:extLst>
          </p:cNvPr>
          <p:cNvSpPr txBox="1"/>
          <p:nvPr/>
        </p:nvSpPr>
        <p:spPr>
          <a:xfrm>
            <a:off x="994535" y="2210188"/>
            <a:ext cx="6316206" cy="738664"/>
          </a:xfrm>
          <a:prstGeom prst="rect">
            <a:avLst/>
          </a:prstGeom>
          <a:noFill/>
        </p:spPr>
        <p:txBody>
          <a:bodyPr wrap="square" rtlCol="0">
            <a:spAutoFit/>
          </a:bodyPr>
          <a:lstStyle/>
          <a:p>
            <a:r>
              <a:rPr lang="vi-VN"/>
              <a:t>Là một công cụ tính toán độ phức tạp cho các thuật toán chia để trị theo một hình thức nhất định.</a:t>
            </a:r>
          </a:p>
          <a:p>
            <a:endParaRPr lang="vi-VN"/>
          </a:p>
        </p:txBody>
      </p:sp>
      <p:pic>
        <p:nvPicPr>
          <p:cNvPr id="7" name="Hình ảnh 6">
            <a:extLst>
              <a:ext uri="{FF2B5EF4-FFF2-40B4-BE49-F238E27FC236}">
                <a16:creationId xmlns:a16="http://schemas.microsoft.com/office/drawing/2014/main" id="{FBA7B426-29FC-C113-F63B-1614E6543960}"/>
              </a:ext>
            </a:extLst>
          </p:cNvPr>
          <p:cNvPicPr>
            <a:picLocks noChangeAspect="1"/>
          </p:cNvPicPr>
          <p:nvPr/>
        </p:nvPicPr>
        <p:blipFill>
          <a:blip r:embed="rId3"/>
          <a:stretch>
            <a:fillRect/>
          </a:stretch>
        </p:blipFill>
        <p:spPr>
          <a:xfrm>
            <a:off x="1081981" y="2824425"/>
            <a:ext cx="4522006" cy="870006"/>
          </a:xfrm>
          <a:prstGeom prst="rect">
            <a:avLst/>
          </a:prstGeom>
        </p:spPr>
      </p:pic>
      <p:sp>
        <p:nvSpPr>
          <p:cNvPr id="8" name="Hộp Văn bản 7">
            <a:extLst>
              <a:ext uri="{FF2B5EF4-FFF2-40B4-BE49-F238E27FC236}">
                <a16:creationId xmlns:a16="http://schemas.microsoft.com/office/drawing/2014/main" id="{45714602-3845-49E9-7866-622188DF47F4}"/>
              </a:ext>
            </a:extLst>
          </p:cNvPr>
          <p:cNvSpPr txBox="1"/>
          <p:nvPr/>
        </p:nvSpPr>
        <p:spPr>
          <a:xfrm>
            <a:off x="1116168" y="3720672"/>
            <a:ext cx="4522006" cy="954107"/>
          </a:xfrm>
          <a:prstGeom prst="rect">
            <a:avLst/>
          </a:prstGeom>
          <a:noFill/>
        </p:spPr>
        <p:txBody>
          <a:bodyPr wrap="square" rtlCol="0">
            <a:spAutoFit/>
          </a:bodyPr>
          <a:lstStyle/>
          <a:p>
            <a:r>
              <a:rPr lang="vi-VN"/>
              <a:t>n: số bài toán con</a:t>
            </a:r>
          </a:p>
          <a:p>
            <a:r>
              <a:rPr lang="vi-VN"/>
              <a:t>n/b: kích </a:t>
            </a:r>
            <a:r>
              <a:rPr lang="vi-VN" err="1"/>
              <a:t>thuớc</a:t>
            </a:r>
            <a:r>
              <a:rPr lang="vi-VN"/>
              <a:t> của bài toán con.</a:t>
            </a:r>
          </a:p>
          <a:p>
            <a:r>
              <a:rPr lang="vi-VN"/>
              <a:t>f(n): chi phí để giải bài toán hiện tại</a:t>
            </a:r>
          </a:p>
          <a:p>
            <a:r>
              <a:rPr lang="vi-VN"/>
              <a:t>a: số lượng bài toán con được chia ra.</a:t>
            </a:r>
          </a:p>
        </p:txBody>
      </p:sp>
    </p:spTree>
    <p:extLst>
      <p:ext uri="{BB962C8B-B14F-4D97-AF65-F5344CB8AC3E}">
        <p14:creationId xmlns:p14="http://schemas.microsoft.com/office/powerpoint/2010/main" val="34154716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18;p36">
            <a:extLst>
              <a:ext uri="{FF2B5EF4-FFF2-40B4-BE49-F238E27FC236}">
                <a16:creationId xmlns:a16="http://schemas.microsoft.com/office/drawing/2014/main" id="{62DCEB79-A43B-E1C8-C9A5-5D90C03CAC43}"/>
              </a:ext>
            </a:extLst>
          </p:cNvPr>
          <p:cNvSpPr/>
          <p:nvPr/>
        </p:nvSpPr>
        <p:spPr>
          <a:xfrm>
            <a:off x="1162151" y="593869"/>
            <a:ext cx="4981743" cy="323365"/>
          </a:xfrm>
          <a:prstGeom prst="roundRect">
            <a:avLst>
              <a:gd name="adj" fmla="val 50000"/>
            </a:avLst>
          </a:prstGeom>
          <a:solidFill>
            <a:schemeClr val="tx2">
              <a:alpha val="24400"/>
            </a:schemeClr>
          </a:solidFill>
          <a:ln>
            <a:noFill/>
          </a:ln>
        </p:spPr>
        <p:txBody>
          <a:bodyPr spcFirstLastPara="1" wrap="square" lIns="91425" tIns="91425" rIns="91425" bIns="91425" anchor="ctr" anchorCtr="0">
            <a:noAutofit/>
          </a:bodyPr>
          <a:lstStyle/>
          <a:p>
            <a:r>
              <a:rPr lang="en-US" sz="2500" b="1"/>
              <a:t>2. </a:t>
            </a:r>
            <a:r>
              <a:rPr lang="en-US" sz="2500" b="1" err="1"/>
              <a:t>Các</a:t>
            </a:r>
            <a:r>
              <a:rPr lang="en-US" sz="2500" b="1"/>
              <a:t> </a:t>
            </a:r>
            <a:r>
              <a:rPr lang="en-US" sz="2500" b="1" err="1"/>
              <a:t>cách</a:t>
            </a:r>
            <a:r>
              <a:rPr lang="en-US" sz="2500" b="1"/>
              <a:t> </a:t>
            </a:r>
            <a:r>
              <a:rPr lang="en-US" sz="2500" b="1" err="1"/>
              <a:t>tính</a:t>
            </a:r>
            <a:r>
              <a:rPr lang="en-US" sz="2500" b="1"/>
              <a:t> </a:t>
            </a:r>
            <a:r>
              <a:rPr lang="en-US" sz="2500" b="1" err="1"/>
              <a:t>độ</a:t>
            </a:r>
            <a:r>
              <a:rPr lang="en-US" sz="2500" b="1"/>
              <a:t> </a:t>
            </a:r>
            <a:r>
              <a:rPr lang="en-US" sz="2500" b="1" err="1"/>
              <a:t>phức</a:t>
            </a:r>
            <a:r>
              <a:rPr lang="en-US" sz="2500" b="1"/>
              <a:t> </a:t>
            </a:r>
            <a:r>
              <a:rPr lang="en-US" sz="2500" b="1" err="1"/>
              <a:t>tạp</a:t>
            </a:r>
            <a:endParaRPr lang="vi-VN" sz="2500" b="1"/>
          </a:p>
        </p:txBody>
      </p:sp>
      <p:sp>
        <p:nvSpPr>
          <p:cNvPr id="3" name="Hộp Văn bản 2">
            <a:extLst>
              <a:ext uri="{FF2B5EF4-FFF2-40B4-BE49-F238E27FC236}">
                <a16:creationId xmlns:a16="http://schemas.microsoft.com/office/drawing/2014/main" id="{9818F0DC-797F-8F39-B94B-BDEF8B420FF0}"/>
              </a:ext>
            </a:extLst>
          </p:cNvPr>
          <p:cNvSpPr txBox="1"/>
          <p:nvPr/>
        </p:nvSpPr>
        <p:spPr>
          <a:xfrm>
            <a:off x="2387782" y="1445712"/>
            <a:ext cx="3756112" cy="307777"/>
          </a:xfrm>
          <a:prstGeom prst="rect">
            <a:avLst/>
          </a:prstGeom>
          <a:noFill/>
        </p:spPr>
        <p:txBody>
          <a:bodyPr wrap="square" rtlCol="0">
            <a:spAutoFit/>
          </a:bodyPr>
          <a:lstStyle/>
          <a:p>
            <a:r>
              <a:rPr lang="en-US"/>
              <a:t>	</a:t>
            </a:r>
            <a:endParaRPr lang="vi-VN"/>
          </a:p>
        </p:txBody>
      </p:sp>
      <p:sp>
        <p:nvSpPr>
          <p:cNvPr id="6" name="Hộp Văn bản 5">
            <a:extLst>
              <a:ext uri="{FF2B5EF4-FFF2-40B4-BE49-F238E27FC236}">
                <a16:creationId xmlns:a16="http://schemas.microsoft.com/office/drawing/2014/main" id="{1C4464E5-4B71-2F11-6124-AB13970BE427}"/>
              </a:ext>
            </a:extLst>
          </p:cNvPr>
          <p:cNvSpPr txBox="1"/>
          <p:nvPr/>
        </p:nvSpPr>
        <p:spPr>
          <a:xfrm>
            <a:off x="1034335" y="1602233"/>
            <a:ext cx="2993833" cy="400110"/>
          </a:xfrm>
          <a:prstGeom prst="rect">
            <a:avLst/>
          </a:prstGeom>
          <a:noFill/>
        </p:spPr>
        <p:txBody>
          <a:bodyPr wrap="square" rtlCol="0">
            <a:spAutoFit/>
          </a:bodyPr>
          <a:lstStyle/>
          <a:p>
            <a:r>
              <a:rPr lang="vi-VN" sz="2000"/>
              <a:t>3. Định lý thợ</a:t>
            </a:r>
          </a:p>
        </p:txBody>
      </p:sp>
      <p:sp>
        <p:nvSpPr>
          <p:cNvPr id="9" name="Hộp Văn bản 8">
            <a:extLst>
              <a:ext uri="{FF2B5EF4-FFF2-40B4-BE49-F238E27FC236}">
                <a16:creationId xmlns:a16="http://schemas.microsoft.com/office/drawing/2014/main" id="{C83E6269-A27D-E09D-52D5-077FB11EE9EC}"/>
              </a:ext>
            </a:extLst>
          </p:cNvPr>
          <p:cNvSpPr txBox="1"/>
          <p:nvPr/>
        </p:nvSpPr>
        <p:spPr>
          <a:xfrm>
            <a:off x="994535" y="2210188"/>
            <a:ext cx="6316206" cy="738664"/>
          </a:xfrm>
          <a:prstGeom prst="rect">
            <a:avLst/>
          </a:prstGeom>
          <a:noFill/>
        </p:spPr>
        <p:txBody>
          <a:bodyPr wrap="square" rtlCol="0">
            <a:spAutoFit/>
          </a:bodyPr>
          <a:lstStyle/>
          <a:p>
            <a:r>
              <a:rPr lang="vi-VN"/>
              <a:t>Định lý thợ được hiểu như sau:</a:t>
            </a:r>
          </a:p>
          <a:p>
            <a:endParaRPr lang="vi-VN"/>
          </a:p>
          <a:p>
            <a:endParaRPr lang="vi-VN"/>
          </a:p>
        </p:txBody>
      </p:sp>
      <p:pic>
        <p:nvPicPr>
          <p:cNvPr id="5" name="Hình ảnh 4">
            <a:extLst>
              <a:ext uri="{FF2B5EF4-FFF2-40B4-BE49-F238E27FC236}">
                <a16:creationId xmlns:a16="http://schemas.microsoft.com/office/drawing/2014/main" id="{9E0B2E7D-47CD-8840-92ED-17333E0F0E5B}"/>
              </a:ext>
            </a:extLst>
          </p:cNvPr>
          <p:cNvPicPr>
            <a:picLocks noChangeAspect="1"/>
          </p:cNvPicPr>
          <p:nvPr/>
        </p:nvPicPr>
        <p:blipFill>
          <a:blip r:embed="rId3"/>
          <a:stretch>
            <a:fillRect/>
          </a:stretch>
        </p:blipFill>
        <p:spPr>
          <a:xfrm>
            <a:off x="1024617" y="2741437"/>
            <a:ext cx="5229547" cy="1764441"/>
          </a:xfrm>
          <a:prstGeom prst="rect">
            <a:avLst/>
          </a:prstGeom>
        </p:spPr>
      </p:pic>
    </p:spTree>
    <p:extLst>
      <p:ext uri="{BB962C8B-B14F-4D97-AF65-F5344CB8AC3E}">
        <p14:creationId xmlns:p14="http://schemas.microsoft.com/office/powerpoint/2010/main" val="5211501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8" name="Google Shape;818;p36"/>
          <p:cNvSpPr/>
          <p:nvPr/>
        </p:nvSpPr>
        <p:spPr>
          <a:xfrm>
            <a:off x="1662223" y="1551370"/>
            <a:ext cx="5819553" cy="1771413"/>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2">
            <a:extLst>
              <a:ext uri="{FF2B5EF4-FFF2-40B4-BE49-F238E27FC236}">
                <a16:creationId xmlns:a16="http://schemas.microsoft.com/office/drawing/2014/main" id="{FD6AD406-F047-5711-DD9D-88EE27395A68}"/>
              </a:ext>
            </a:extLst>
          </p:cNvPr>
          <p:cNvSpPr>
            <a:spLocks noGrp="1"/>
          </p:cNvSpPr>
          <p:nvPr>
            <p:ph type="title"/>
          </p:nvPr>
        </p:nvSpPr>
        <p:spPr>
          <a:xfrm>
            <a:off x="2225749" y="1821712"/>
            <a:ext cx="4486940" cy="992372"/>
          </a:xfrm>
        </p:spPr>
        <p:txBody>
          <a:bodyPr/>
          <a:lstStyle/>
          <a:p>
            <a:r>
              <a:rPr lang="en-US" b="1"/>
              <a:t>1. </a:t>
            </a:r>
            <a:r>
              <a:rPr lang="en-US" b="1" err="1"/>
              <a:t>Định</a:t>
            </a:r>
            <a:r>
              <a:rPr lang="en-US" b="1"/>
              <a:t> </a:t>
            </a:r>
            <a:r>
              <a:rPr lang="en-US" b="1" err="1"/>
              <a:t>nghĩa</a:t>
            </a:r>
            <a:endParaRPr lang="vi-VN" b="1"/>
          </a:p>
        </p:txBody>
      </p:sp>
    </p:spTree>
    <p:extLst>
      <p:ext uri="{BB962C8B-B14F-4D97-AF65-F5344CB8AC3E}">
        <p14:creationId xmlns:p14="http://schemas.microsoft.com/office/powerpoint/2010/main" val="23102409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36"/>
          <p:cNvSpPr/>
          <p:nvPr/>
        </p:nvSpPr>
        <p:spPr>
          <a:xfrm rot="3692070">
            <a:off x="4704650" y="467700"/>
            <a:ext cx="4192239" cy="4677783"/>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138808">
              <a:alpha val="12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819;p36"/>
          <p:cNvGrpSpPr/>
          <p:nvPr/>
        </p:nvGrpSpPr>
        <p:grpSpPr>
          <a:xfrm flipH="1">
            <a:off x="4572047" y="534811"/>
            <a:ext cx="3962817" cy="4073563"/>
            <a:chOff x="3740000" y="2150825"/>
            <a:chExt cx="943775" cy="970150"/>
          </a:xfrm>
        </p:grpSpPr>
        <p:grpSp>
          <p:nvGrpSpPr>
            <p:cNvPr id="820" name="Google Shape;820;p36"/>
            <p:cNvGrpSpPr/>
            <p:nvPr/>
          </p:nvGrpSpPr>
          <p:grpSpPr>
            <a:xfrm>
              <a:off x="4425525" y="2639375"/>
              <a:ext cx="229575" cy="481600"/>
              <a:chOff x="4425525" y="2639375"/>
              <a:chExt cx="229575" cy="481600"/>
            </a:xfrm>
          </p:grpSpPr>
          <p:sp>
            <p:nvSpPr>
              <p:cNvPr id="821" name="Google Shape;821;p36"/>
              <p:cNvSpPr/>
              <p:nvPr/>
            </p:nvSpPr>
            <p:spPr>
              <a:xfrm>
                <a:off x="4452675" y="2725850"/>
                <a:ext cx="78725" cy="39475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445300" y="2711500"/>
                <a:ext cx="16300" cy="15925"/>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432500" y="2779750"/>
                <a:ext cx="79125" cy="340850"/>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425525" y="2765400"/>
                <a:ext cx="16300" cy="15925"/>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566275" y="2654125"/>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611650" y="2639375"/>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584875" y="2740575"/>
                <a:ext cx="63625" cy="378850"/>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639550" y="2725850"/>
                <a:ext cx="15550" cy="1552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36"/>
            <p:cNvSpPr/>
            <p:nvPr/>
          </p:nvSpPr>
          <p:spPr>
            <a:xfrm>
              <a:off x="3892375" y="2521125"/>
              <a:ext cx="78750" cy="599475"/>
            </a:xfrm>
            <a:custGeom>
              <a:avLst/>
              <a:gdLst/>
              <a:ahLst/>
              <a:cxnLst/>
              <a:rect l="l" t="t" r="r" b="b"/>
              <a:pathLst>
                <a:path w="3150" h="23979" extrusionOk="0">
                  <a:moveTo>
                    <a:pt x="3056" y="0"/>
                  </a:moveTo>
                  <a:lnTo>
                    <a:pt x="3056" y="3661"/>
                  </a:lnTo>
                  <a:lnTo>
                    <a:pt x="1" y="7848"/>
                  </a:lnTo>
                  <a:lnTo>
                    <a:pt x="1" y="23978"/>
                  </a:lnTo>
                  <a:lnTo>
                    <a:pt x="63" y="23978"/>
                  </a:lnTo>
                  <a:lnTo>
                    <a:pt x="63" y="7879"/>
                  </a:lnTo>
                  <a:lnTo>
                    <a:pt x="3149" y="3692"/>
                  </a:ln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961800" y="2506000"/>
              <a:ext cx="16300" cy="15925"/>
            </a:xfrm>
            <a:custGeom>
              <a:avLst/>
              <a:gdLst/>
              <a:ahLst/>
              <a:cxnLst/>
              <a:rect l="l" t="t" r="r" b="b"/>
              <a:pathLst>
                <a:path w="652" h="637" extrusionOk="0">
                  <a:moveTo>
                    <a:pt x="341" y="94"/>
                  </a:moveTo>
                  <a:cubicBezTo>
                    <a:pt x="450" y="94"/>
                    <a:pt x="558" y="187"/>
                    <a:pt x="574" y="326"/>
                  </a:cubicBezTo>
                  <a:cubicBezTo>
                    <a:pt x="574" y="466"/>
                    <a:pt x="450" y="559"/>
                    <a:pt x="341" y="559"/>
                  </a:cubicBezTo>
                  <a:cubicBezTo>
                    <a:pt x="202" y="559"/>
                    <a:pt x="109" y="450"/>
                    <a:pt x="109" y="326"/>
                  </a:cubicBezTo>
                  <a:cubicBezTo>
                    <a:pt x="109" y="187"/>
                    <a:pt x="217" y="94"/>
                    <a:pt x="341" y="94"/>
                  </a:cubicBezTo>
                  <a:close/>
                  <a:moveTo>
                    <a:pt x="326" y="1"/>
                  </a:moveTo>
                  <a:cubicBezTo>
                    <a:pt x="140" y="1"/>
                    <a:pt x="0" y="156"/>
                    <a:pt x="0" y="326"/>
                  </a:cubicBezTo>
                  <a:cubicBezTo>
                    <a:pt x="0" y="497"/>
                    <a:pt x="171" y="636"/>
                    <a:pt x="341" y="636"/>
                  </a:cubicBezTo>
                  <a:cubicBezTo>
                    <a:pt x="512" y="636"/>
                    <a:pt x="651" y="497"/>
                    <a:pt x="651" y="311"/>
                  </a:cubicBezTo>
                  <a:cubicBezTo>
                    <a:pt x="651" y="140"/>
                    <a:pt x="496"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3912150" y="2574625"/>
              <a:ext cx="78750" cy="545975"/>
            </a:xfrm>
            <a:custGeom>
              <a:avLst/>
              <a:gdLst/>
              <a:ahLst/>
              <a:cxnLst/>
              <a:rect l="l" t="t" r="r" b="b"/>
              <a:pathLst>
                <a:path w="3150" h="21839" extrusionOk="0">
                  <a:moveTo>
                    <a:pt x="3056" y="1"/>
                  </a:moveTo>
                  <a:lnTo>
                    <a:pt x="3056" y="2017"/>
                  </a:lnTo>
                  <a:lnTo>
                    <a:pt x="1" y="6205"/>
                  </a:lnTo>
                  <a:lnTo>
                    <a:pt x="1" y="21838"/>
                  </a:lnTo>
                  <a:lnTo>
                    <a:pt x="78" y="21838"/>
                  </a:lnTo>
                  <a:lnTo>
                    <a:pt x="78" y="6251"/>
                  </a:lnTo>
                  <a:lnTo>
                    <a:pt x="3149" y="2064"/>
                  </a:lnTo>
                  <a:lnTo>
                    <a:pt x="3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81175" y="2559900"/>
              <a:ext cx="16700" cy="15925"/>
            </a:xfrm>
            <a:custGeom>
              <a:avLst/>
              <a:gdLst/>
              <a:ahLst/>
              <a:cxnLst/>
              <a:rect l="l" t="t" r="r" b="b"/>
              <a:pathLst>
                <a:path w="668" h="637" extrusionOk="0">
                  <a:moveTo>
                    <a:pt x="342" y="93"/>
                  </a:moveTo>
                  <a:cubicBezTo>
                    <a:pt x="481" y="93"/>
                    <a:pt x="574" y="187"/>
                    <a:pt x="574" y="326"/>
                  </a:cubicBezTo>
                  <a:cubicBezTo>
                    <a:pt x="574" y="466"/>
                    <a:pt x="450" y="559"/>
                    <a:pt x="342" y="559"/>
                  </a:cubicBezTo>
                  <a:cubicBezTo>
                    <a:pt x="202" y="559"/>
                    <a:pt x="109" y="435"/>
                    <a:pt x="109" y="326"/>
                  </a:cubicBezTo>
                  <a:cubicBezTo>
                    <a:pt x="109" y="187"/>
                    <a:pt x="218" y="93"/>
                    <a:pt x="342" y="93"/>
                  </a:cubicBezTo>
                  <a:close/>
                  <a:moveTo>
                    <a:pt x="326" y="0"/>
                  </a:moveTo>
                  <a:cubicBezTo>
                    <a:pt x="140" y="0"/>
                    <a:pt x="0" y="155"/>
                    <a:pt x="0" y="326"/>
                  </a:cubicBezTo>
                  <a:cubicBezTo>
                    <a:pt x="0" y="497"/>
                    <a:pt x="171" y="636"/>
                    <a:pt x="342" y="636"/>
                  </a:cubicBezTo>
                  <a:cubicBezTo>
                    <a:pt x="512" y="636"/>
                    <a:pt x="667" y="497"/>
                    <a:pt x="652" y="311"/>
                  </a:cubicBezTo>
                  <a:cubicBezTo>
                    <a:pt x="652" y="124"/>
                    <a:pt x="497"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873000" y="2498250"/>
              <a:ext cx="2350" cy="622725"/>
            </a:xfrm>
            <a:custGeom>
              <a:avLst/>
              <a:gdLst/>
              <a:ahLst/>
              <a:cxnLst/>
              <a:rect l="l" t="t" r="r" b="b"/>
              <a:pathLst>
                <a:path w="94" h="24909" extrusionOk="0">
                  <a:moveTo>
                    <a:pt x="0" y="0"/>
                  </a:moveTo>
                  <a:lnTo>
                    <a:pt x="0" y="24909"/>
                  </a:lnTo>
                  <a:lnTo>
                    <a:pt x="93" y="24909"/>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866025" y="2482725"/>
              <a:ext cx="16700" cy="16325"/>
            </a:xfrm>
            <a:custGeom>
              <a:avLst/>
              <a:gdLst/>
              <a:ahLst/>
              <a:cxnLst/>
              <a:rect l="l" t="t" r="r" b="b"/>
              <a:pathLst>
                <a:path w="668" h="653" extrusionOk="0">
                  <a:moveTo>
                    <a:pt x="326" y="110"/>
                  </a:moveTo>
                  <a:cubicBezTo>
                    <a:pt x="450" y="110"/>
                    <a:pt x="558" y="218"/>
                    <a:pt x="558" y="342"/>
                  </a:cubicBezTo>
                  <a:cubicBezTo>
                    <a:pt x="558" y="482"/>
                    <a:pt x="450" y="575"/>
                    <a:pt x="326" y="575"/>
                  </a:cubicBezTo>
                  <a:cubicBezTo>
                    <a:pt x="202" y="575"/>
                    <a:pt x="93" y="466"/>
                    <a:pt x="93" y="342"/>
                  </a:cubicBezTo>
                  <a:cubicBezTo>
                    <a:pt x="93" y="218"/>
                    <a:pt x="217" y="110"/>
                    <a:pt x="326" y="110"/>
                  </a:cubicBezTo>
                  <a:close/>
                  <a:moveTo>
                    <a:pt x="326" y="1"/>
                  </a:moveTo>
                  <a:cubicBezTo>
                    <a:pt x="140" y="1"/>
                    <a:pt x="0" y="156"/>
                    <a:pt x="0" y="327"/>
                  </a:cubicBezTo>
                  <a:cubicBezTo>
                    <a:pt x="0" y="528"/>
                    <a:pt x="155" y="652"/>
                    <a:pt x="326" y="652"/>
                  </a:cubicBezTo>
                  <a:cubicBezTo>
                    <a:pt x="512" y="652"/>
                    <a:pt x="636" y="528"/>
                    <a:pt x="667" y="327"/>
                  </a:cubicBezTo>
                  <a:cubicBezTo>
                    <a:pt x="667" y="141"/>
                    <a:pt x="512"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02425" y="2423425"/>
              <a:ext cx="54300" cy="695625"/>
            </a:xfrm>
            <a:custGeom>
              <a:avLst/>
              <a:gdLst/>
              <a:ahLst/>
              <a:cxnLst/>
              <a:rect l="l" t="t" r="r" b="b"/>
              <a:pathLst>
                <a:path w="2172" h="27825" extrusionOk="0">
                  <a:moveTo>
                    <a:pt x="1" y="0"/>
                  </a:moveTo>
                  <a:lnTo>
                    <a:pt x="1" y="9120"/>
                  </a:lnTo>
                  <a:lnTo>
                    <a:pt x="2094" y="13059"/>
                  </a:lnTo>
                  <a:lnTo>
                    <a:pt x="2094" y="27824"/>
                  </a:lnTo>
                  <a:lnTo>
                    <a:pt x="2172" y="27824"/>
                  </a:lnTo>
                  <a:lnTo>
                    <a:pt x="2172" y="13028"/>
                  </a:lnTo>
                  <a:lnTo>
                    <a:pt x="109" y="910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795825" y="2409075"/>
              <a:ext cx="15925" cy="15925"/>
            </a:xfrm>
            <a:custGeom>
              <a:avLst/>
              <a:gdLst/>
              <a:ahLst/>
              <a:cxnLst/>
              <a:rect l="l" t="t" r="r" b="b"/>
              <a:pathLst>
                <a:path w="637" h="637" extrusionOk="0">
                  <a:moveTo>
                    <a:pt x="311" y="93"/>
                  </a:moveTo>
                  <a:cubicBezTo>
                    <a:pt x="435" y="93"/>
                    <a:pt x="544" y="186"/>
                    <a:pt x="544" y="326"/>
                  </a:cubicBezTo>
                  <a:cubicBezTo>
                    <a:pt x="544" y="465"/>
                    <a:pt x="420" y="559"/>
                    <a:pt x="311" y="559"/>
                  </a:cubicBezTo>
                  <a:cubicBezTo>
                    <a:pt x="172" y="559"/>
                    <a:pt x="78" y="450"/>
                    <a:pt x="78" y="326"/>
                  </a:cubicBezTo>
                  <a:cubicBezTo>
                    <a:pt x="78" y="186"/>
                    <a:pt x="187" y="93"/>
                    <a:pt x="311" y="93"/>
                  </a:cubicBezTo>
                  <a:close/>
                  <a:moveTo>
                    <a:pt x="327" y="0"/>
                  </a:moveTo>
                  <a:cubicBezTo>
                    <a:pt x="140" y="0"/>
                    <a:pt x="1" y="109"/>
                    <a:pt x="1" y="310"/>
                  </a:cubicBezTo>
                  <a:cubicBezTo>
                    <a:pt x="1" y="496"/>
                    <a:pt x="140" y="636"/>
                    <a:pt x="311" y="636"/>
                  </a:cubicBezTo>
                  <a:cubicBezTo>
                    <a:pt x="497" y="636"/>
                    <a:pt x="637" y="481"/>
                    <a:pt x="637" y="326"/>
                  </a:cubicBezTo>
                  <a:cubicBezTo>
                    <a:pt x="637" y="140"/>
                    <a:pt x="497" y="0"/>
                    <a:pt x="32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774900" y="2509875"/>
              <a:ext cx="64000" cy="609550"/>
            </a:xfrm>
            <a:custGeom>
              <a:avLst/>
              <a:gdLst/>
              <a:ahLst/>
              <a:cxnLst/>
              <a:rect l="l" t="t" r="r" b="b"/>
              <a:pathLst>
                <a:path w="2560" h="24382" extrusionOk="0">
                  <a:moveTo>
                    <a:pt x="0" y="1"/>
                  </a:moveTo>
                  <a:lnTo>
                    <a:pt x="0" y="5677"/>
                  </a:lnTo>
                  <a:lnTo>
                    <a:pt x="2466" y="10020"/>
                  </a:lnTo>
                  <a:lnTo>
                    <a:pt x="2466" y="24382"/>
                  </a:lnTo>
                  <a:lnTo>
                    <a:pt x="2559" y="24382"/>
                  </a:lnTo>
                  <a:lnTo>
                    <a:pt x="2559" y="10004"/>
                  </a:lnTo>
                  <a:lnTo>
                    <a:pt x="93" y="5646"/>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767925" y="2494375"/>
              <a:ext cx="16700" cy="16300"/>
            </a:xfrm>
            <a:custGeom>
              <a:avLst/>
              <a:gdLst/>
              <a:ahLst/>
              <a:cxnLst/>
              <a:rect l="l" t="t" r="r" b="b"/>
              <a:pathLst>
                <a:path w="668" h="652" extrusionOk="0">
                  <a:moveTo>
                    <a:pt x="341" y="109"/>
                  </a:moveTo>
                  <a:cubicBezTo>
                    <a:pt x="450" y="109"/>
                    <a:pt x="559" y="217"/>
                    <a:pt x="574" y="341"/>
                  </a:cubicBezTo>
                  <a:cubicBezTo>
                    <a:pt x="574" y="481"/>
                    <a:pt x="481" y="574"/>
                    <a:pt x="341" y="574"/>
                  </a:cubicBezTo>
                  <a:cubicBezTo>
                    <a:pt x="202" y="574"/>
                    <a:pt x="109" y="466"/>
                    <a:pt x="109" y="341"/>
                  </a:cubicBezTo>
                  <a:cubicBezTo>
                    <a:pt x="109" y="217"/>
                    <a:pt x="217" y="109"/>
                    <a:pt x="341" y="109"/>
                  </a:cubicBezTo>
                  <a:close/>
                  <a:moveTo>
                    <a:pt x="341" y="0"/>
                  </a:moveTo>
                  <a:cubicBezTo>
                    <a:pt x="140" y="0"/>
                    <a:pt x="0" y="155"/>
                    <a:pt x="0" y="326"/>
                  </a:cubicBezTo>
                  <a:cubicBezTo>
                    <a:pt x="0" y="528"/>
                    <a:pt x="171" y="652"/>
                    <a:pt x="341" y="652"/>
                  </a:cubicBezTo>
                  <a:cubicBezTo>
                    <a:pt x="512" y="652"/>
                    <a:pt x="652" y="528"/>
                    <a:pt x="667" y="326"/>
                  </a:cubicBezTo>
                  <a:cubicBezTo>
                    <a:pt x="667" y="140"/>
                    <a:pt x="512"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767150" y="2266375"/>
              <a:ext cx="203975" cy="204375"/>
            </a:xfrm>
            <a:custGeom>
              <a:avLst/>
              <a:gdLst/>
              <a:ahLst/>
              <a:cxnLst/>
              <a:rect l="l" t="t" r="r" b="b"/>
              <a:pathLst>
                <a:path w="8159" h="8175" extrusionOk="0">
                  <a:moveTo>
                    <a:pt x="4095" y="2172"/>
                  </a:moveTo>
                  <a:cubicBezTo>
                    <a:pt x="5134" y="2172"/>
                    <a:pt x="5987" y="3025"/>
                    <a:pt x="5987" y="4080"/>
                  </a:cubicBezTo>
                  <a:cubicBezTo>
                    <a:pt x="5987" y="5119"/>
                    <a:pt x="5134" y="5972"/>
                    <a:pt x="4095" y="5972"/>
                  </a:cubicBezTo>
                  <a:cubicBezTo>
                    <a:pt x="3040" y="5972"/>
                    <a:pt x="2187" y="5119"/>
                    <a:pt x="2187" y="4080"/>
                  </a:cubicBezTo>
                  <a:cubicBezTo>
                    <a:pt x="2187" y="3025"/>
                    <a:pt x="3040" y="2172"/>
                    <a:pt x="4095" y="2172"/>
                  </a:cubicBezTo>
                  <a:close/>
                  <a:moveTo>
                    <a:pt x="4095" y="1660"/>
                  </a:moveTo>
                  <a:cubicBezTo>
                    <a:pt x="2761" y="1660"/>
                    <a:pt x="1675" y="2746"/>
                    <a:pt x="1675" y="4080"/>
                  </a:cubicBezTo>
                  <a:cubicBezTo>
                    <a:pt x="1675" y="5413"/>
                    <a:pt x="2761" y="6499"/>
                    <a:pt x="4095" y="6499"/>
                  </a:cubicBezTo>
                  <a:cubicBezTo>
                    <a:pt x="5429" y="6499"/>
                    <a:pt x="6514" y="5413"/>
                    <a:pt x="6514" y="4080"/>
                  </a:cubicBezTo>
                  <a:cubicBezTo>
                    <a:pt x="6499" y="2746"/>
                    <a:pt x="5429" y="1660"/>
                    <a:pt x="4095" y="1660"/>
                  </a:cubicBezTo>
                  <a:close/>
                  <a:moveTo>
                    <a:pt x="4095" y="1428"/>
                  </a:moveTo>
                  <a:cubicBezTo>
                    <a:pt x="5568" y="1428"/>
                    <a:pt x="6747" y="2606"/>
                    <a:pt x="6747" y="4080"/>
                  </a:cubicBezTo>
                  <a:cubicBezTo>
                    <a:pt x="6731" y="5538"/>
                    <a:pt x="5553" y="6732"/>
                    <a:pt x="4095" y="6732"/>
                  </a:cubicBezTo>
                  <a:cubicBezTo>
                    <a:pt x="2621" y="6732"/>
                    <a:pt x="1443" y="5553"/>
                    <a:pt x="1443" y="4080"/>
                  </a:cubicBezTo>
                  <a:cubicBezTo>
                    <a:pt x="1443" y="2606"/>
                    <a:pt x="2621" y="1428"/>
                    <a:pt x="4095" y="1428"/>
                  </a:cubicBezTo>
                  <a:close/>
                  <a:moveTo>
                    <a:pt x="4095" y="1"/>
                  </a:moveTo>
                  <a:cubicBezTo>
                    <a:pt x="1846" y="1"/>
                    <a:pt x="0" y="1831"/>
                    <a:pt x="0" y="4080"/>
                  </a:cubicBezTo>
                  <a:cubicBezTo>
                    <a:pt x="0" y="6329"/>
                    <a:pt x="1830" y="8174"/>
                    <a:pt x="4079" y="8174"/>
                  </a:cubicBezTo>
                  <a:cubicBezTo>
                    <a:pt x="6328" y="8174"/>
                    <a:pt x="8158" y="6344"/>
                    <a:pt x="8158" y="4095"/>
                  </a:cubicBezTo>
                  <a:cubicBezTo>
                    <a:pt x="8158" y="1831"/>
                    <a:pt x="6344" y="1"/>
                    <a:pt x="4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7875" y="2244675"/>
              <a:ext cx="23300" cy="23275"/>
            </a:xfrm>
            <a:custGeom>
              <a:avLst/>
              <a:gdLst/>
              <a:ahLst/>
              <a:cxnLst/>
              <a:rect l="l" t="t" r="r" b="b"/>
              <a:pathLst>
                <a:path w="932" h="931" extrusionOk="0">
                  <a:moveTo>
                    <a:pt x="93" y="0"/>
                  </a:moveTo>
                  <a:lnTo>
                    <a:pt x="0" y="931"/>
                  </a:lnTo>
                  <a:lnTo>
                    <a:pt x="931" y="931"/>
                  </a:lnTo>
                  <a:lnTo>
                    <a:pt x="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99725" y="2256300"/>
              <a:ext cx="29875" cy="31050"/>
            </a:xfrm>
            <a:custGeom>
              <a:avLst/>
              <a:gdLst/>
              <a:ahLst/>
              <a:cxnLst/>
              <a:rect l="l" t="t" r="r" b="b"/>
              <a:pathLst>
                <a:path w="1195" h="1242" extrusionOk="0">
                  <a:moveTo>
                    <a:pt x="651" y="0"/>
                  </a:moveTo>
                  <a:lnTo>
                    <a:pt x="0" y="388"/>
                  </a:lnTo>
                  <a:lnTo>
                    <a:pt x="388" y="1241"/>
                  </a:lnTo>
                  <a:lnTo>
                    <a:pt x="1194" y="776"/>
                  </a:lnTo>
                  <a:lnTo>
                    <a:pt x="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57825" y="2298175"/>
              <a:ext cx="30675" cy="29875"/>
            </a:xfrm>
            <a:custGeom>
              <a:avLst/>
              <a:gdLst/>
              <a:ahLst/>
              <a:cxnLst/>
              <a:rect l="l" t="t" r="r" b="b"/>
              <a:pathLst>
                <a:path w="1227" h="1195" extrusionOk="0">
                  <a:moveTo>
                    <a:pt x="373" y="0"/>
                  </a:moveTo>
                  <a:lnTo>
                    <a:pt x="1" y="652"/>
                  </a:lnTo>
                  <a:lnTo>
                    <a:pt x="761" y="1195"/>
                  </a:lnTo>
                  <a:lnTo>
                    <a:pt x="1226" y="388"/>
                  </a:lnTo>
                  <a:lnTo>
                    <a:pt x="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745825" y="2356325"/>
              <a:ext cx="23275" cy="23300"/>
            </a:xfrm>
            <a:custGeom>
              <a:avLst/>
              <a:gdLst/>
              <a:ahLst/>
              <a:cxnLst/>
              <a:rect l="l" t="t" r="r" b="b"/>
              <a:pathLst>
                <a:path w="931" h="932" extrusionOk="0">
                  <a:moveTo>
                    <a:pt x="931" y="1"/>
                  </a:moveTo>
                  <a:lnTo>
                    <a:pt x="0" y="94"/>
                  </a:lnTo>
                  <a:lnTo>
                    <a:pt x="0" y="854"/>
                  </a:lnTo>
                  <a:lnTo>
                    <a:pt x="931" y="931"/>
                  </a:lnTo>
                  <a:lnTo>
                    <a:pt x="9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57450" y="2407900"/>
              <a:ext cx="31050" cy="29875"/>
            </a:xfrm>
            <a:custGeom>
              <a:avLst/>
              <a:gdLst/>
              <a:ahLst/>
              <a:cxnLst/>
              <a:rect l="l" t="t" r="r" b="b"/>
              <a:pathLst>
                <a:path w="1242" h="1195" extrusionOk="0">
                  <a:moveTo>
                    <a:pt x="760" y="1"/>
                  </a:moveTo>
                  <a:lnTo>
                    <a:pt x="0" y="543"/>
                  </a:lnTo>
                  <a:lnTo>
                    <a:pt x="373" y="1195"/>
                  </a:lnTo>
                  <a:lnTo>
                    <a:pt x="1241" y="823"/>
                  </a:lnTo>
                  <a:lnTo>
                    <a:pt x="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99325" y="2449400"/>
              <a:ext cx="29875" cy="30250"/>
            </a:xfrm>
            <a:custGeom>
              <a:avLst/>
              <a:gdLst/>
              <a:ahLst/>
              <a:cxnLst/>
              <a:rect l="l" t="t" r="r" b="b"/>
              <a:pathLst>
                <a:path w="1195" h="1210" extrusionOk="0">
                  <a:moveTo>
                    <a:pt x="388" y="0"/>
                  </a:moveTo>
                  <a:lnTo>
                    <a:pt x="0" y="853"/>
                  </a:lnTo>
                  <a:lnTo>
                    <a:pt x="652" y="1210"/>
                  </a:lnTo>
                  <a:lnTo>
                    <a:pt x="1195" y="465"/>
                  </a:lnTo>
                  <a:lnTo>
                    <a:pt x="3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857475" y="2468775"/>
              <a:ext cx="23300" cy="23300"/>
            </a:xfrm>
            <a:custGeom>
              <a:avLst/>
              <a:gdLst/>
              <a:ahLst/>
              <a:cxnLst/>
              <a:rect l="l" t="t" r="r" b="b"/>
              <a:pathLst>
                <a:path w="932" h="932" extrusionOk="0">
                  <a:moveTo>
                    <a:pt x="1" y="1"/>
                  </a:moveTo>
                  <a:lnTo>
                    <a:pt x="94" y="931"/>
                  </a:lnTo>
                  <a:lnTo>
                    <a:pt x="823" y="931"/>
                  </a:lnTo>
                  <a:lnTo>
                    <a:pt x="9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909050" y="2449400"/>
              <a:ext cx="29875" cy="31025"/>
            </a:xfrm>
            <a:custGeom>
              <a:avLst/>
              <a:gdLst/>
              <a:ahLst/>
              <a:cxnLst/>
              <a:rect l="l" t="t" r="r" b="b"/>
              <a:pathLst>
                <a:path w="1195" h="1241" extrusionOk="0">
                  <a:moveTo>
                    <a:pt x="807" y="0"/>
                  </a:moveTo>
                  <a:lnTo>
                    <a:pt x="1" y="465"/>
                  </a:lnTo>
                  <a:lnTo>
                    <a:pt x="544" y="1241"/>
                  </a:lnTo>
                  <a:lnTo>
                    <a:pt x="1195" y="853"/>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949775" y="2408675"/>
              <a:ext cx="31025" cy="29875"/>
            </a:xfrm>
            <a:custGeom>
              <a:avLst/>
              <a:gdLst/>
              <a:ahLst/>
              <a:cxnLst/>
              <a:rect l="l" t="t" r="r" b="b"/>
              <a:pathLst>
                <a:path w="1241" h="1195" extrusionOk="0">
                  <a:moveTo>
                    <a:pt x="466" y="1"/>
                  </a:moveTo>
                  <a:lnTo>
                    <a:pt x="0" y="807"/>
                  </a:lnTo>
                  <a:lnTo>
                    <a:pt x="853" y="1195"/>
                  </a:lnTo>
                  <a:lnTo>
                    <a:pt x="1241" y="543"/>
                  </a:lnTo>
                  <a:lnTo>
                    <a:pt x="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969150" y="2356725"/>
              <a:ext cx="24075" cy="23675"/>
            </a:xfrm>
            <a:custGeom>
              <a:avLst/>
              <a:gdLst/>
              <a:ahLst/>
              <a:cxnLst/>
              <a:rect l="l" t="t" r="r" b="b"/>
              <a:pathLst>
                <a:path w="963" h="947" extrusionOk="0">
                  <a:moveTo>
                    <a:pt x="1" y="0"/>
                  </a:moveTo>
                  <a:lnTo>
                    <a:pt x="1" y="946"/>
                  </a:lnTo>
                  <a:lnTo>
                    <a:pt x="962" y="853"/>
                  </a:lnTo>
                  <a:lnTo>
                    <a:pt x="962" y="9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950550" y="2298550"/>
              <a:ext cx="30250" cy="29900"/>
            </a:xfrm>
            <a:custGeom>
              <a:avLst/>
              <a:gdLst/>
              <a:ahLst/>
              <a:cxnLst/>
              <a:rect l="l" t="t" r="r" b="b"/>
              <a:pathLst>
                <a:path w="1210" h="1196" extrusionOk="0">
                  <a:moveTo>
                    <a:pt x="838" y="1"/>
                  </a:moveTo>
                  <a:lnTo>
                    <a:pt x="0" y="389"/>
                  </a:lnTo>
                  <a:lnTo>
                    <a:pt x="450" y="1195"/>
                  </a:lnTo>
                  <a:lnTo>
                    <a:pt x="1210" y="652"/>
                  </a:lnTo>
                  <a:lnTo>
                    <a:pt x="8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909825" y="2256675"/>
              <a:ext cx="29500" cy="30675"/>
            </a:xfrm>
            <a:custGeom>
              <a:avLst/>
              <a:gdLst/>
              <a:ahLst/>
              <a:cxnLst/>
              <a:rect l="l" t="t" r="r" b="b"/>
              <a:pathLst>
                <a:path w="1180" h="1227" extrusionOk="0">
                  <a:moveTo>
                    <a:pt x="528" y="1"/>
                  </a:moveTo>
                  <a:lnTo>
                    <a:pt x="1" y="761"/>
                  </a:lnTo>
                  <a:lnTo>
                    <a:pt x="792" y="1226"/>
                  </a:lnTo>
                  <a:lnTo>
                    <a:pt x="1179" y="373"/>
                  </a:lnTo>
                  <a:lnTo>
                    <a:pt x="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836550" y="2335000"/>
              <a:ext cx="65950" cy="66725"/>
            </a:xfrm>
            <a:custGeom>
              <a:avLst/>
              <a:gdLst/>
              <a:ahLst/>
              <a:cxnLst/>
              <a:rect l="l" t="t" r="r" b="b"/>
              <a:pathLst>
                <a:path w="2638" h="2669" extrusionOk="0">
                  <a:moveTo>
                    <a:pt x="1303" y="900"/>
                  </a:moveTo>
                  <a:cubicBezTo>
                    <a:pt x="1536" y="900"/>
                    <a:pt x="1737" y="1087"/>
                    <a:pt x="1737" y="1335"/>
                  </a:cubicBezTo>
                  <a:cubicBezTo>
                    <a:pt x="1737" y="1567"/>
                    <a:pt x="1567" y="1784"/>
                    <a:pt x="1319" y="1784"/>
                  </a:cubicBezTo>
                  <a:cubicBezTo>
                    <a:pt x="1086" y="1784"/>
                    <a:pt x="884" y="1583"/>
                    <a:pt x="869" y="1350"/>
                  </a:cubicBezTo>
                  <a:cubicBezTo>
                    <a:pt x="869" y="1118"/>
                    <a:pt x="1040" y="900"/>
                    <a:pt x="1303" y="900"/>
                  </a:cubicBezTo>
                  <a:close/>
                  <a:moveTo>
                    <a:pt x="1644" y="1"/>
                  </a:moveTo>
                  <a:lnTo>
                    <a:pt x="326" y="389"/>
                  </a:lnTo>
                  <a:lnTo>
                    <a:pt x="0" y="1722"/>
                  </a:lnTo>
                  <a:lnTo>
                    <a:pt x="993" y="2668"/>
                  </a:lnTo>
                  <a:lnTo>
                    <a:pt x="2296" y="2281"/>
                  </a:lnTo>
                  <a:lnTo>
                    <a:pt x="2637" y="947"/>
                  </a:lnTo>
                  <a:lnTo>
                    <a:pt x="1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4545725" y="2528075"/>
              <a:ext cx="120225" cy="118350"/>
            </a:xfrm>
            <a:custGeom>
              <a:avLst/>
              <a:gdLst/>
              <a:ahLst/>
              <a:cxnLst/>
              <a:rect l="l" t="t" r="r" b="b"/>
              <a:pathLst>
                <a:path w="4809" h="4734" extrusionOk="0">
                  <a:moveTo>
                    <a:pt x="2386" y="839"/>
                  </a:moveTo>
                  <a:cubicBezTo>
                    <a:pt x="3226" y="839"/>
                    <a:pt x="3909" y="1515"/>
                    <a:pt x="3955" y="2328"/>
                  </a:cubicBezTo>
                  <a:cubicBezTo>
                    <a:pt x="3986" y="3181"/>
                    <a:pt x="3304" y="3879"/>
                    <a:pt x="2451" y="3926"/>
                  </a:cubicBezTo>
                  <a:cubicBezTo>
                    <a:pt x="2441" y="3926"/>
                    <a:pt x="2432" y="3926"/>
                    <a:pt x="2422" y="3926"/>
                  </a:cubicBezTo>
                  <a:cubicBezTo>
                    <a:pt x="1582" y="3926"/>
                    <a:pt x="900" y="3249"/>
                    <a:pt x="869" y="2437"/>
                  </a:cubicBezTo>
                  <a:cubicBezTo>
                    <a:pt x="838" y="1584"/>
                    <a:pt x="1520" y="886"/>
                    <a:pt x="2358" y="839"/>
                  </a:cubicBezTo>
                  <a:cubicBezTo>
                    <a:pt x="2367" y="839"/>
                    <a:pt x="2377" y="839"/>
                    <a:pt x="2386" y="839"/>
                  </a:cubicBezTo>
                  <a:close/>
                  <a:moveTo>
                    <a:pt x="2401" y="1"/>
                  </a:moveTo>
                  <a:cubicBezTo>
                    <a:pt x="2381" y="1"/>
                    <a:pt x="2362" y="1"/>
                    <a:pt x="2342" y="2"/>
                  </a:cubicBezTo>
                  <a:cubicBezTo>
                    <a:pt x="1024" y="48"/>
                    <a:pt x="0" y="1134"/>
                    <a:pt x="31" y="2437"/>
                  </a:cubicBezTo>
                  <a:cubicBezTo>
                    <a:pt x="77" y="3696"/>
                    <a:pt x="1118" y="4734"/>
                    <a:pt x="2369" y="4734"/>
                  </a:cubicBezTo>
                  <a:cubicBezTo>
                    <a:pt x="2396" y="4734"/>
                    <a:pt x="2424" y="4733"/>
                    <a:pt x="2451" y="4732"/>
                  </a:cubicBezTo>
                  <a:cubicBezTo>
                    <a:pt x="3754" y="4701"/>
                    <a:pt x="4808" y="3615"/>
                    <a:pt x="4762" y="2313"/>
                  </a:cubicBezTo>
                  <a:cubicBezTo>
                    <a:pt x="4747" y="1014"/>
                    <a:pt x="3693" y="1"/>
                    <a:pt x="2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4593025" y="2514150"/>
              <a:ext cx="22900" cy="16700"/>
            </a:xfrm>
            <a:custGeom>
              <a:avLst/>
              <a:gdLst/>
              <a:ahLst/>
              <a:cxnLst/>
              <a:rect l="l" t="t" r="r" b="b"/>
              <a:pathLst>
                <a:path w="916" h="668" extrusionOk="0">
                  <a:moveTo>
                    <a:pt x="854" y="0"/>
                  </a:moveTo>
                  <a:lnTo>
                    <a:pt x="47" y="16"/>
                  </a:lnTo>
                  <a:lnTo>
                    <a:pt x="1" y="667"/>
                  </a:lnTo>
                  <a:lnTo>
                    <a:pt x="1" y="667"/>
                  </a:lnTo>
                  <a:lnTo>
                    <a:pt x="916" y="636"/>
                  </a:lnTo>
                  <a:lnTo>
                    <a:pt x="8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4546100" y="2528875"/>
              <a:ext cx="26800" cy="26400"/>
            </a:xfrm>
            <a:custGeom>
              <a:avLst/>
              <a:gdLst/>
              <a:ahLst/>
              <a:cxnLst/>
              <a:rect l="l" t="t" r="r" b="b"/>
              <a:pathLst>
                <a:path w="1072" h="1056" extrusionOk="0">
                  <a:moveTo>
                    <a:pt x="559" y="1"/>
                  </a:moveTo>
                  <a:lnTo>
                    <a:pt x="1" y="590"/>
                  </a:lnTo>
                  <a:lnTo>
                    <a:pt x="420" y="1055"/>
                  </a:lnTo>
                  <a:lnTo>
                    <a:pt x="1071" y="404"/>
                  </a:lnTo>
                  <a:lnTo>
                    <a:pt x="5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4532150" y="2575800"/>
              <a:ext cx="16700" cy="22900"/>
            </a:xfrm>
            <a:custGeom>
              <a:avLst/>
              <a:gdLst/>
              <a:ahLst/>
              <a:cxnLst/>
              <a:rect l="l" t="t" r="r" b="b"/>
              <a:pathLst>
                <a:path w="668" h="916" extrusionOk="0">
                  <a:moveTo>
                    <a:pt x="652" y="0"/>
                  </a:moveTo>
                  <a:lnTo>
                    <a:pt x="1" y="78"/>
                  </a:lnTo>
                  <a:lnTo>
                    <a:pt x="32" y="884"/>
                  </a:lnTo>
                  <a:lnTo>
                    <a:pt x="668" y="915"/>
                  </a:lnTo>
                  <a:lnTo>
                    <a:pt x="6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4546875" y="2618825"/>
              <a:ext cx="26800" cy="26800"/>
            </a:xfrm>
            <a:custGeom>
              <a:avLst/>
              <a:gdLst/>
              <a:ahLst/>
              <a:cxnLst/>
              <a:rect l="l" t="t" r="r" b="b"/>
              <a:pathLst>
                <a:path w="1072" h="1072" extrusionOk="0">
                  <a:moveTo>
                    <a:pt x="420" y="1"/>
                  </a:moveTo>
                  <a:lnTo>
                    <a:pt x="1" y="513"/>
                  </a:lnTo>
                  <a:lnTo>
                    <a:pt x="590" y="1071"/>
                  </a:lnTo>
                  <a:lnTo>
                    <a:pt x="1071" y="637"/>
                  </a:lnTo>
                  <a:lnTo>
                    <a:pt x="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4594200" y="2642475"/>
              <a:ext cx="22500" cy="17100"/>
            </a:xfrm>
            <a:custGeom>
              <a:avLst/>
              <a:gdLst/>
              <a:ahLst/>
              <a:cxnLst/>
              <a:rect l="l" t="t" r="r" b="b"/>
              <a:pathLst>
                <a:path w="900" h="684" extrusionOk="0">
                  <a:moveTo>
                    <a:pt x="900" y="1"/>
                  </a:moveTo>
                  <a:lnTo>
                    <a:pt x="0" y="47"/>
                  </a:lnTo>
                  <a:lnTo>
                    <a:pt x="47" y="683"/>
                  </a:lnTo>
                  <a:lnTo>
                    <a:pt x="869" y="668"/>
                  </a:lnTo>
                  <a:lnTo>
                    <a:pt x="9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4637225" y="2618050"/>
              <a:ext cx="26775" cy="26400"/>
            </a:xfrm>
            <a:custGeom>
              <a:avLst/>
              <a:gdLst/>
              <a:ahLst/>
              <a:cxnLst/>
              <a:rect l="l" t="t" r="r" b="b"/>
              <a:pathLst>
                <a:path w="1071" h="1056" extrusionOk="0">
                  <a:moveTo>
                    <a:pt x="621" y="1"/>
                  </a:moveTo>
                  <a:lnTo>
                    <a:pt x="1" y="652"/>
                  </a:lnTo>
                  <a:lnTo>
                    <a:pt x="497" y="1055"/>
                  </a:lnTo>
                  <a:lnTo>
                    <a:pt x="1071" y="482"/>
                  </a:lnTo>
                  <a:lnTo>
                    <a:pt x="6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4660875" y="2574625"/>
              <a:ext cx="17100" cy="22900"/>
            </a:xfrm>
            <a:custGeom>
              <a:avLst/>
              <a:gdLst/>
              <a:ahLst/>
              <a:cxnLst/>
              <a:rect l="l" t="t" r="r" b="b"/>
              <a:pathLst>
                <a:path w="684" h="916" extrusionOk="0">
                  <a:moveTo>
                    <a:pt x="1" y="1"/>
                  </a:moveTo>
                  <a:lnTo>
                    <a:pt x="16" y="916"/>
                  </a:lnTo>
                  <a:lnTo>
                    <a:pt x="683" y="854"/>
                  </a:lnTo>
                  <a:lnTo>
                    <a:pt x="637" y="47"/>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636075" y="2527725"/>
              <a:ext cx="26775" cy="26775"/>
            </a:xfrm>
            <a:custGeom>
              <a:avLst/>
              <a:gdLst/>
              <a:ahLst/>
              <a:cxnLst/>
              <a:rect l="l" t="t" r="r" b="b"/>
              <a:pathLst>
                <a:path w="1071" h="1071" extrusionOk="0">
                  <a:moveTo>
                    <a:pt x="496" y="0"/>
                  </a:moveTo>
                  <a:lnTo>
                    <a:pt x="0" y="450"/>
                  </a:lnTo>
                  <a:lnTo>
                    <a:pt x="667" y="1070"/>
                  </a:lnTo>
                  <a:lnTo>
                    <a:pt x="1070" y="558"/>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3951325" y="2164750"/>
              <a:ext cx="120600" cy="118750"/>
            </a:xfrm>
            <a:custGeom>
              <a:avLst/>
              <a:gdLst/>
              <a:ahLst/>
              <a:cxnLst/>
              <a:rect l="l" t="t" r="r" b="b"/>
              <a:pathLst>
                <a:path w="4824" h="4750" extrusionOk="0">
                  <a:moveTo>
                    <a:pt x="2441" y="837"/>
                  </a:moveTo>
                  <a:cubicBezTo>
                    <a:pt x="3270" y="837"/>
                    <a:pt x="3910" y="1503"/>
                    <a:pt x="3955" y="2329"/>
                  </a:cubicBezTo>
                  <a:cubicBezTo>
                    <a:pt x="3971" y="3182"/>
                    <a:pt x="3319" y="3880"/>
                    <a:pt x="2466" y="3911"/>
                  </a:cubicBezTo>
                  <a:cubicBezTo>
                    <a:pt x="2447" y="3911"/>
                    <a:pt x="2428" y="3912"/>
                    <a:pt x="2409" y="3912"/>
                  </a:cubicBezTo>
                  <a:cubicBezTo>
                    <a:pt x="1582" y="3912"/>
                    <a:pt x="914" y="3256"/>
                    <a:pt x="869" y="2422"/>
                  </a:cubicBezTo>
                  <a:cubicBezTo>
                    <a:pt x="853" y="1569"/>
                    <a:pt x="1505" y="871"/>
                    <a:pt x="2358" y="840"/>
                  </a:cubicBezTo>
                  <a:cubicBezTo>
                    <a:pt x="2386" y="838"/>
                    <a:pt x="2414" y="837"/>
                    <a:pt x="2441" y="837"/>
                  </a:cubicBezTo>
                  <a:close/>
                  <a:moveTo>
                    <a:pt x="2427" y="1"/>
                  </a:moveTo>
                  <a:cubicBezTo>
                    <a:pt x="2399" y="1"/>
                    <a:pt x="2371" y="1"/>
                    <a:pt x="2342" y="2"/>
                  </a:cubicBezTo>
                  <a:cubicBezTo>
                    <a:pt x="1024" y="33"/>
                    <a:pt x="0" y="1119"/>
                    <a:pt x="47" y="2437"/>
                  </a:cubicBezTo>
                  <a:cubicBezTo>
                    <a:pt x="77" y="3727"/>
                    <a:pt x="1117" y="4750"/>
                    <a:pt x="2397" y="4750"/>
                  </a:cubicBezTo>
                  <a:cubicBezTo>
                    <a:pt x="2425" y="4750"/>
                    <a:pt x="2453" y="4749"/>
                    <a:pt x="2482" y="4748"/>
                  </a:cubicBezTo>
                  <a:cubicBezTo>
                    <a:pt x="3800" y="4717"/>
                    <a:pt x="4824" y="3631"/>
                    <a:pt x="4793" y="2313"/>
                  </a:cubicBezTo>
                  <a:cubicBezTo>
                    <a:pt x="4747" y="1023"/>
                    <a:pt x="3707" y="1"/>
                    <a:pt x="2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999000" y="2150825"/>
              <a:ext cx="22525" cy="16325"/>
            </a:xfrm>
            <a:custGeom>
              <a:avLst/>
              <a:gdLst/>
              <a:ahLst/>
              <a:cxnLst/>
              <a:rect l="l" t="t" r="r" b="b"/>
              <a:pathLst>
                <a:path w="901" h="653" extrusionOk="0">
                  <a:moveTo>
                    <a:pt x="823" y="1"/>
                  </a:moveTo>
                  <a:lnTo>
                    <a:pt x="32" y="16"/>
                  </a:lnTo>
                  <a:lnTo>
                    <a:pt x="1" y="652"/>
                  </a:lnTo>
                  <a:lnTo>
                    <a:pt x="900" y="637"/>
                  </a:lnTo>
                  <a:lnTo>
                    <a:pt x="8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951700" y="2165175"/>
              <a:ext cx="26775" cy="27175"/>
            </a:xfrm>
            <a:custGeom>
              <a:avLst/>
              <a:gdLst/>
              <a:ahLst/>
              <a:cxnLst/>
              <a:rect l="l" t="t" r="r" b="b"/>
              <a:pathLst>
                <a:path w="1071" h="1087" extrusionOk="0">
                  <a:moveTo>
                    <a:pt x="575" y="1"/>
                  </a:moveTo>
                  <a:lnTo>
                    <a:pt x="1" y="606"/>
                  </a:lnTo>
                  <a:lnTo>
                    <a:pt x="435" y="1086"/>
                  </a:lnTo>
                  <a:lnTo>
                    <a:pt x="1071" y="404"/>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937750" y="2212100"/>
              <a:ext cx="17075" cy="22900"/>
            </a:xfrm>
            <a:custGeom>
              <a:avLst/>
              <a:gdLst/>
              <a:ahLst/>
              <a:cxnLst/>
              <a:rect l="l" t="t" r="r" b="b"/>
              <a:pathLst>
                <a:path w="683" h="916" extrusionOk="0">
                  <a:moveTo>
                    <a:pt x="667" y="0"/>
                  </a:moveTo>
                  <a:lnTo>
                    <a:pt x="0" y="78"/>
                  </a:lnTo>
                  <a:lnTo>
                    <a:pt x="16" y="900"/>
                  </a:lnTo>
                  <a:lnTo>
                    <a:pt x="683" y="915"/>
                  </a:lnTo>
                  <a:lnTo>
                    <a:pt x="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952875" y="2255900"/>
              <a:ext cx="26775" cy="26025"/>
            </a:xfrm>
            <a:custGeom>
              <a:avLst/>
              <a:gdLst/>
              <a:ahLst/>
              <a:cxnLst/>
              <a:rect l="l" t="t" r="r" b="b"/>
              <a:pathLst>
                <a:path w="1071" h="1041" extrusionOk="0">
                  <a:moveTo>
                    <a:pt x="404" y="1"/>
                  </a:moveTo>
                  <a:lnTo>
                    <a:pt x="0" y="497"/>
                  </a:lnTo>
                  <a:lnTo>
                    <a:pt x="574" y="1040"/>
                  </a:lnTo>
                  <a:lnTo>
                    <a:pt x="1070" y="621"/>
                  </a:lnTo>
                  <a:lnTo>
                    <a:pt x="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999775" y="2279175"/>
              <a:ext cx="22900" cy="17075"/>
            </a:xfrm>
            <a:custGeom>
              <a:avLst/>
              <a:gdLst/>
              <a:ahLst/>
              <a:cxnLst/>
              <a:rect l="l" t="t" r="r" b="b"/>
              <a:pathLst>
                <a:path w="916" h="683" extrusionOk="0">
                  <a:moveTo>
                    <a:pt x="916" y="0"/>
                  </a:moveTo>
                  <a:lnTo>
                    <a:pt x="1" y="31"/>
                  </a:lnTo>
                  <a:lnTo>
                    <a:pt x="63" y="683"/>
                  </a:lnTo>
                  <a:lnTo>
                    <a:pt x="869" y="652"/>
                  </a:lnTo>
                  <a:lnTo>
                    <a:pt x="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4042825" y="2254350"/>
              <a:ext cx="26775" cy="27175"/>
            </a:xfrm>
            <a:custGeom>
              <a:avLst/>
              <a:gdLst/>
              <a:ahLst/>
              <a:cxnLst/>
              <a:rect l="l" t="t" r="r" b="b"/>
              <a:pathLst>
                <a:path w="1071" h="1087" extrusionOk="0">
                  <a:moveTo>
                    <a:pt x="621" y="1"/>
                  </a:moveTo>
                  <a:lnTo>
                    <a:pt x="1" y="668"/>
                  </a:lnTo>
                  <a:lnTo>
                    <a:pt x="512" y="1087"/>
                  </a:lnTo>
                  <a:lnTo>
                    <a:pt x="1071" y="482"/>
                  </a:lnTo>
                  <a:lnTo>
                    <a:pt x="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4066875" y="2211325"/>
              <a:ext cx="16300" cy="23275"/>
            </a:xfrm>
            <a:custGeom>
              <a:avLst/>
              <a:gdLst/>
              <a:ahLst/>
              <a:cxnLst/>
              <a:rect l="l" t="t" r="r" b="b"/>
              <a:pathLst>
                <a:path w="652" h="931" extrusionOk="0">
                  <a:moveTo>
                    <a:pt x="0" y="0"/>
                  </a:moveTo>
                  <a:lnTo>
                    <a:pt x="16" y="931"/>
                  </a:lnTo>
                  <a:lnTo>
                    <a:pt x="652" y="853"/>
                  </a:lnTo>
                  <a:lnTo>
                    <a:pt x="636" y="3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4042050" y="2164400"/>
              <a:ext cx="26400" cy="26400"/>
            </a:xfrm>
            <a:custGeom>
              <a:avLst/>
              <a:gdLst/>
              <a:ahLst/>
              <a:cxnLst/>
              <a:rect l="l" t="t" r="r" b="b"/>
              <a:pathLst>
                <a:path w="1056" h="1056" extrusionOk="0">
                  <a:moveTo>
                    <a:pt x="481" y="1"/>
                  </a:moveTo>
                  <a:lnTo>
                    <a:pt x="0" y="435"/>
                  </a:lnTo>
                  <a:lnTo>
                    <a:pt x="652" y="1055"/>
                  </a:lnTo>
                  <a:lnTo>
                    <a:pt x="1055" y="559"/>
                  </a:lnTo>
                  <a:lnTo>
                    <a:pt x="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740000" y="3118625"/>
              <a:ext cx="943775" cy="2350"/>
            </a:xfrm>
            <a:custGeom>
              <a:avLst/>
              <a:gdLst/>
              <a:ahLst/>
              <a:cxnLst/>
              <a:rect l="l" t="t" r="r" b="b"/>
              <a:pathLst>
                <a:path w="37751" h="94" extrusionOk="0">
                  <a:moveTo>
                    <a:pt x="18860" y="1"/>
                  </a:moveTo>
                  <a:lnTo>
                    <a:pt x="9446" y="16"/>
                  </a:lnTo>
                  <a:lnTo>
                    <a:pt x="4715" y="16"/>
                  </a:lnTo>
                  <a:lnTo>
                    <a:pt x="1" y="32"/>
                  </a:lnTo>
                  <a:lnTo>
                    <a:pt x="4715" y="63"/>
                  </a:lnTo>
                  <a:lnTo>
                    <a:pt x="9446" y="78"/>
                  </a:lnTo>
                  <a:lnTo>
                    <a:pt x="18860" y="94"/>
                  </a:lnTo>
                  <a:lnTo>
                    <a:pt x="28306" y="78"/>
                  </a:lnTo>
                  <a:lnTo>
                    <a:pt x="33020" y="63"/>
                  </a:lnTo>
                  <a:lnTo>
                    <a:pt x="37751" y="32"/>
                  </a:lnTo>
                  <a:lnTo>
                    <a:pt x="33020" y="16"/>
                  </a:lnTo>
                  <a:lnTo>
                    <a:pt x="28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061425" y="2410225"/>
              <a:ext cx="208250" cy="451350"/>
            </a:xfrm>
            <a:custGeom>
              <a:avLst/>
              <a:gdLst/>
              <a:ahLst/>
              <a:cxnLst/>
              <a:rect l="l" t="t" r="r" b="b"/>
              <a:pathLst>
                <a:path w="8330" h="18054" extrusionOk="0">
                  <a:moveTo>
                    <a:pt x="1909" y="1"/>
                  </a:moveTo>
                  <a:cubicBezTo>
                    <a:pt x="1195" y="218"/>
                    <a:pt x="637" y="745"/>
                    <a:pt x="389" y="1443"/>
                  </a:cubicBezTo>
                  <a:cubicBezTo>
                    <a:pt x="1" y="2405"/>
                    <a:pt x="156" y="3645"/>
                    <a:pt x="792" y="4654"/>
                  </a:cubicBezTo>
                  <a:cubicBezTo>
                    <a:pt x="1412" y="5631"/>
                    <a:pt x="2420" y="6546"/>
                    <a:pt x="3506" y="7507"/>
                  </a:cubicBezTo>
                  <a:cubicBezTo>
                    <a:pt x="4359" y="8267"/>
                    <a:pt x="5228" y="9058"/>
                    <a:pt x="5895" y="9880"/>
                  </a:cubicBezTo>
                  <a:cubicBezTo>
                    <a:pt x="8221" y="12765"/>
                    <a:pt x="7725" y="16860"/>
                    <a:pt x="7290" y="18023"/>
                  </a:cubicBezTo>
                  <a:lnTo>
                    <a:pt x="7384" y="18054"/>
                  </a:lnTo>
                  <a:cubicBezTo>
                    <a:pt x="7833" y="16875"/>
                    <a:pt x="8330" y="12750"/>
                    <a:pt x="5972" y="9818"/>
                  </a:cubicBezTo>
                  <a:cubicBezTo>
                    <a:pt x="5290" y="9012"/>
                    <a:pt x="4421" y="8205"/>
                    <a:pt x="3568" y="7461"/>
                  </a:cubicBezTo>
                  <a:cubicBezTo>
                    <a:pt x="2483" y="6484"/>
                    <a:pt x="1474" y="5584"/>
                    <a:pt x="870" y="4623"/>
                  </a:cubicBezTo>
                  <a:cubicBezTo>
                    <a:pt x="249" y="3630"/>
                    <a:pt x="94" y="2436"/>
                    <a:pt x="466" y="1474"/>
                  </a:cubicBezTo>
                  <a:cubicBezTo>
                    <a:pt x="714" y="807"/>
                    <a:pt x="1257" y="295"/>
                    <a:pt x="1940" y="109"/>
                  </a:cubicBezTo>
                  <a:lnTo>
                    <a:pt x="19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4071900" y="2419150"/>
              <a:ext cx="182275" cy="417225"/>
            </a:xfrm>
            <a:custGeom>
              <a:avLst/>
              <a:gdLst/>
              <a:ahLst/>
              <a:cxnLst/>
              <a:rect l="l" t="t" r="r" b="b"/>
              <a:pathLst>
                <a:path w="7291" h="16689" extrusionOk="0">
                  <a:moveTo>
                    <a:pt x="1505" y="0"/>
                  </a:moveTo>
                  <a:cubicBezTo>
                    <a:pt x="1505" y="0"/>
                    <a:pt x="1" y="915"/>
                    <a:pt x="388" y="3257"/>
                  </a:cubicBezTo>
                  <a:cubicBezTo>
                    <a:pt x="699" y="5212"/>
                    <a:pt x="2792" y="7274"/>
                    <a:pt x="4328" y="8763"/>
                  </a:cubicBezTo>
                  <a:lnTo>
                    <a:pt x="5150" y="9585"/>
                  </a:lnTo>
                  <a:cubicBezTo>
                    <a:pt x="7011" y="11493"/>
                    <a:pt x="7182" y="14859"/>
                    <a:pt x="7120" y="16689"/>
                  </a:cubicBezTo>
                  <a:lnTo>
                    <a:pt x="7213" y="16689"/>
                  </a:lnTo>
                  <a:cubicBezTo>
                    <a:pt x="7290" y="14859"/>
                    <a:pt x="7120" y="11462"/>
                    <a:pt x="5196" y="9523"/>
                  </a:cubicBezTo>
                  <a:cubicBezTo>
                    <a:pt x="4964" y="9275"/>
                    <a:pt x="4685" y="8996"/>
                    <a:pt x="4390" y="8701"/>
                  </a:cubicBezTo>
                  <a:cubicBezTo>
                    <a:pt x="2870" y="7212"/>
                    <a:pt x="807" y="5181"/>
                    <a:pt x="466" y="3242"/>
                  </a:cubicBezTo>
                  <a:cubicBezTo>
                    <a:pt x="109" y="978"/>
                    <a:pt x="1521" y="78"/>
                    <a:pt x="1536" y="78"/>
                  </a:cubicBez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930375" y="2778575"/>
              <a:ext cx="123325" cy="264075"/>
            </a:xfrm>
            <a:custGeom>
              <a:avLst/>
              <a:gdLst/>
              <a:ahLst/>
              <a:cxnLst/>
              <a:rect l="l" t="t" r="r" b="b"/>
              <a:pathLst>
                <a:path w="4933" h="10563" extrusionOk="0">
                  <a:moveTo>
                    <a:pt x="4917" y="1"/>
                  </a:moveTo>
                  <a:cubicBezTo>
                    <a:pt x="3258" y="171"/>
                    <a:pt x="1986" y="699"/>
                    <a:pt x="1133" y="1598"/>
                  </a:cubicBezTo>
                  <a:cubicBezTo>
                    <a:pt x="419" y="2374"/>
                    <a:pt x="1" y="3382"/>
                    <a:pt x="32" y="4452"/>
                  </a:cubicBezTo>
                  <a:cubicBezTo>
                    <a:pt x="32" y="6406"/>
                    <a:pt x="1443" y="10377"/>
                    <a:pt x="1505" y="10563"/>
                  </a:cubicBezTo>
                  <a:lnTo>
                    <a:pt x="1676" y="10516"/>
                  </a:lnTo>
                  <a:cubicBezTo>
                    <a:pt x="1676" y="10470"/>
                    <a:pt x="218" y="6391"/>
                    <a:pt x="218" y="4468"/>
                  </a:cubicBezTo>
                  <a:cubicBezTo>
                    <a:pt x="218" y="3568"/>
                    <a:pt x="544" y="637"/>
                    <a:pt x="4933" y="202"/>
                  </a:cubicBezTo>
                  <a:lnTo>
                    <a:pt x="49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935800" y="2791000"/>
              <a:ext cx="118300" cy="256700"/>
            </a:xfrm>
            <a:custGeom>
              <a:avLst/>
              <a:gdLst/>
              <a:ahLst/>
              <a:cxnLst/>
              <a:rect l="l" t="t" r="r" b="b"/>
              <a:pathLst>
                <a:path w="4732" h="10268" extrusionOk="0">
                  <a:moveTo>
                    <a:pt x="4700" y="0"/>
                  </a:moveTo>
                  <a:cubicBezTo>
                    <a:pt x="1924" y="496"/>
                    <a:pt x="544" y="1722"/>
                    <a:pt x="249" y="3986"/>
                  </a:cubicBezTo>
                  <a:cubicBezTo>
                    <a:pt x="1" y="5925"/>
                    <a:pt x="652" y="10097"/>
                    <a:pt x="699" y="10267"/>
                  </a:cubicBezTo>
                  <a:lnTo>
                    <a:pt x="900" y="10236"/>
                  </a:lnTo>
                  <a:cubicBezTo>
                    <a:pt x="900" y="10190"/>
                    <a:pt x="202" y="5925"/>
                    <a:pt x="451" y="4017"/>
                  </a:cubicBezTo>
                  <a:cubicBezTo>
                    <a:pt x="714" y="1815"/>
                    <a:pt x="2017" y="683"/>
                    <a:pt x="4731" y="186"/>
                  </a:cubicBezTo>
                  <a:lnTo>
                    <a:pt x="47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4379775" y="2848225"/>
              <a:ext cx="140775" cy="195200"/>
            </a:xfrm>
            <a:custGeom>
              <a:avLst/>
              <a:gdLst/>
              <a:ahLst/>
              <a:cxnLst/>
              <a:rect l="l" t="t" r="r" b="b"/>
              <a:pathLst>
                <a:path w="5631" h="7808" extrusionOk="0">
                  <a:moveTo>
                    <a:pt x="373" y="1"/>
                  </a:moveTo>
                  <a:cubicBezTo>
                    <a:pt x="252" y="1"/>
                    <a:pt x="128" y="3"/>
                    <a:pt x="0" y="7"/>
                  </a:cubicBezTo>
                  <a:lnTo>
                    <a:pt x="0" y="208"/>
                  </a:lnTo>
                  <a:cubicBezTo>
                    <a:pt x="116" y="205"/>
                    <a:pt x="229" y="203"/>
                    <a:pt x="340" y="203"/>
                  </a:cubicBezTo>
                  <a:cubicBezTo>
                    <a:pt x="3979" y="203"/>
                    <a:pt x="4860" y="1900"/>
                    <a:pt x="5041" y="2953"/>
                  </a:cubicBezTo>
                  <a:cubicBezTo>
                    <a:pt x="5444" y="5140"/>
                    <a:pt x="4110" y="7684"/>
                    <a:pt x="4095" y="7715"/>
                  </a:cubicBezTo>
                  <a:lnTo>
                    <a:pt x="4250" y="7808"/>
                  </a:lnTo>
                  <a:cubicBezTo>
                    <a:pt x="4312" y="7715"/>
                    <a:pt x="5630" y="5171"/>
                    <a:pt x="5212" y="2922"/>
                  </a:cubicBezTo>
                  <a:cubicBezTo>
                    <a:pt x="5016" y="1811"/>
                    <a:pt x="4108" y="1"/>
                    <a:pt x="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4380150" y="2858850"/>
              <a:ext cx="129550" cy="194675"/>
            </a:xfrm>
            <a:custGeom>
              <a:avLst/>
              <a:gdLst/>
              <a:ahLst/>
              <a:cxnLst/>
              <a:rect l="l" t="t" r="r" b="b"/>
              <a:pathLst>
                <a:path w="5182" h="7787" extrusionOk="0">
                  <a:moveTo>
                    <a:pt x="1" y="0"/>
                  </a:moveTo>
                  <a:lnTo>
                    <a:pt x="1" y="186"/>
                  </a:lnTo>
                  <a:cubicBezTo>
                    <a:pt x="2762" y="264"/>
                    <a:pt x="4111" y="1008"/>
                    <a:pt x="4576" y="2652"/>
                  </a:cubicBezTo>
                  <a:cubicBezTo>
                    <a:pt x="4964" y="4079"/>
                    <a:pt x="4468" y="7724"/>
                    <a:pt x="4468" y="7771"/>
                  </a:cubicBezTo>
                  <a:lnTo>
                    <a:pt x="4654" y="7786"/>
                  </a:lnTo>
                  <a:cubicBezTo>
                    <a:pt x="4685" y="7631"/>
                    <a:pt x="5181" y="4064"/>
                    <a:pt x="4762" y="2590"/>
                  </a:cubicBezTo>
                  <a:cubicBezTo>
                    <a:pt x="4266" y="869"/>
                    <a:pt x="2839" y="9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4071125" y="2331125"/>
              <a:ext cx="190800" cy="126175"/>
            </a:xfrm>
            <a:custGeom>
              <a:avLst/>
              <a:gdLst/>
              <a:ahLst/>
              <a:cxnLst/>
              <a:rect l="l" t="t" r="r" b="b"/>
              <a:pathLst>
                <a:path w="7632" h="5047" extrusionOk="0">
                  <a:moveTo>
                    <a:pt x="6623" y="1"/>
                  </a:moveTo>
                  <a:lnTo>
                    <a:pt x="1086" y="2296"/>
                  </a:lnTo>
                  <a:cubicBezTo>
                    <a:pt x="342" y="2591"/>
                    <a:pt x="1" y="3428"/>
                    <a:pt x="280" y="4157"/>
                  </a:cubicBezTo>
                  <a:cubicBezTo>
                    <a:pt x="280" y="4188"/>
                    <a:pt x="311" y="4204"/>
                    <a:pt x="311" y="4219"/>
                  </a:cubicBezTo>
                  <a:cubicBezTo>
                    <a:pt x="549" y="4741"/>
                    <a:pt x="1068" y="5047"/>
                    <a:pt x="1603" y="5047"/>
                  </a:cubicBezTo>
                  <a:cubicBezTo>
                    <a:pt x="1800" y="5047"/>
                    <a:pt x="2000" y="5005"/>
                    <a:pt x="2188" y="4917"/>
                  </a:cubicBezTo>
                  <a:cubicBezTo>
                    <a:pt x="2203" y="4902"/>
                    <a:pt x="2234" y="4902"/>
                    <a:pt x="2250" y="4886"/>
                  </a:cubicBezTo>
                  <a:lnTo>
                    <a:pt x="7631" y="2188"/>
                  </a:lnTo>
                  <a:lnTo>
                    <a:pt x="66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4448025" y="2349350"/>
              <a:ext cx="41500" cy="25625"/>
            </a:xfrm>
            <a:custGeom>
              <a:avLst/>
              <a:gdLst/>
              <a:ahLst/>
              <a:cxnLst/>
              <a:rect l="l" t="t" r="r" b="b"/>
              <a:pathLst>
                <a:path w="1660" h="1025" extrusionOk="0">
                  <a:moveTo>
                    <a:pt x="1380" y="1"/>
                  </a:moveTo>
                  <a:lnTo>
                    <a:pt x="140" y="16"/>
                  </a:lnTo>
                  <a:lnTo>
                    <a:pt x="0" y="1024"/>
                  </a:lnTo>
                  <a:lnTo>
                    <a:pt x="0" y="1024"/>
                  </a:lnTo>
                  <a:lnTo>
                    <a:pt x="1660" y="900"/>
                  </a:lnTo>
                  <a:lnTo>
                    <a:pt x="13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4362700" y="2342000"/>
              <a:ext cx="88825" cy="32200"/>
            </a:xfrm>
            <a:custGeom>
              <a:avLst/>
              <a:gdLst/>
              <a:ahLst/>
              <a:cxnLst/>
              <a:rect l="l" t="t" r="r" b="b"/>
              <a:pathLst>
                <a:path w="3553" h="1288" extrusionOk="0">
                  <a:moveTo>
                    <a:pt x="2451" y="0"/>
                  </a:moveTo>
                  <a:lnTo>
                    <a:pt x="1" y="760"/>
                  </a:lnTo>
                  <a:lnTo>
                    <a:pt x="3149" y="1287"/>
                  </a:lnTo>
                  <a:lnTo>
                    <a:pt x="3553" y="310"/>
                  </a:lnTo>
                  <a:lnTo>
                    <a:pt x="2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4482525" y="2340825"/>
              <a:ext cx="39175" cy="29500"/>
            </a:xfrm>
            <a:custGeom>
              <a:avLst/>
              <a:gdLst/>
              <a:ahLst/>
              <a:cxnLst/>
              <a:rect l="l" t="t" r="r" b="b"/>
              <a:pathLst>
                <a:path w="1567" h="1180" extrusionOk="0">
                  <a:moveTo>
                    <a:pt x="1288" y="0"/>
                  </a:moveTo>
                  <a:lnTo>
                    <a:pt x="0" y="342"/>
                  </a:lnTo>
                  <a:lnTo>
                    <a:pt x="466" y="1179"/>
                  </a:lnTo>
                  <a:lnTo>
                    <a:pt x="1567" y="419"/>
                  </a:lnTo>
                  <a:lnTo>
                    <a:pt x="12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441800" y="2349750"/>
              <a:ext cx="9725" cy="24050"/>
            </a:xfrm>
            <a:custGeom>
              <a:avLst/>
              <a:gdLst/>
              <a:ahLst/>
              <a:cxnLst/>
              <a:rect l="l" t="t" r="r" b="b"/>
              <a:pathLst>
                <a:path w="389" h="962" extrusionOk="0">
                  <a:moveTo>
                    <a:pt x="389" y="0"/>
                  </a:moveTo>
                  <a:lnTo>
                    <a:pt x="1" y="931"/>
                  </a:lnTo>
                  <a:lnTo>
                    <a:pt x="249" y="962"/>
                  </a:lnTo>
                  <a:lnTo>
                    <a:pt x="3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4482525" y="2349350"/>
              <a:ext cx="11275" cy="20975"/>
            </a:xfrm>
            <a:custGeom>
              <a:avLst/>
              <a:gdLst/>
              <a:ahLst/>
              <a:cxnLst/>
              <a:rect l="l" t="t" r="r" b="b"/>
              <a:pathLst>
                <a:path w="451" h="839" extrusionOk="0">
                  <a:moveTo>
                    <a:pt x="0" y="1"/>
                  </a:moveTo>
                  <a:lnTo>
                    <a:pt x="249" y="838"/>
                  </a:lnTo>
                  <a:lnTo>
                    <a:pt x="450" y="77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4427850" y="2357500"/>
              <a:ext cx="13200" cy="11575"/>
            </a:xfrm>
            <a:custGeom>
              <a:avLst/>
              <a:gdLst/>
              <a:ahLst/>
              <a:cxnLst/>
              <a:rect l="l" t="t" r="r" b="b"/>
              <a:pathLst>
                <a:path w="528" h="463" extrusionOk="0">
                  <a:moveTo>
                    <a:pt x="287" y="51"/>
                  </a:moveTo>
                  <a:cubicBezTo>
                    <a:pt x="354" y="51"/>
                    <a:pt x="415" y="86"/>
                    <a:pt x="450" y="155"/>
                  </a:cubicBezTo>
                  <a:cubicBezTo>
                    <a:pt x="481" y="233"/>
                    <a:pt x="450" y="342"/>
                    <a:pt x="373" y="373"/>
                  </a:cubicBezTo>
                  <a:cubicBezTo>
                    <a:pt x="351" y="385"/>
                    <a:pt x="327" y="391"/>
                    <a:pt x="301" y="391"/>
                  </a:cubicBezTo>
                  <a:cubicBezTo>
                    <a:pt x="234" y="391"/>
                    <a:pt x="163" y="351"/>
                    <a:pt x="140" y="295"/>
                  </a:cubicBezTo>
                  <a:cubicBezTo>
                    <a:pt x="94" y="218"/>
                    <a:pt x="140" y="109"/>
                    <a:pt x="218" y="62"/>
                  </a:cubicBezTo>
                  <a:cubicBezTo>
                    <a:pt x="241" y="55"/>
                    <a:pt x="264" y="51"/>
                    <a:pt x="287" y="51"/>
                  </a:cubicBezTo>
                  <a:close/>
                  <a:moveTo>
                    <a:pt x="271" y="0"/>
                  </a:moveTo>
                  <a:cubicBezTo>
                    <a:pt x="231" y="0"/>
                    <a:pt x="192" y="11"/>
                    <a:pt x="156" y="31"/>
                  </a:cubicBezTo>
                  <a:cubicBezTo>
                    <a:pt x="32" y="78"/>
                    <a:pt x="1" y="218"/>
                    <a:pt x="63" y="342"/>
                  </a:cubicBezTo>
                  <a:cubicBezTo>
                    <a:pt x="95" y="417"/>
                    <a:pt x="172" y="462"/>
                    <a:pt x="258" y="462"/>
                  </a:cubicBezTo>
                  <a:cubicBezTo>
                    <a:pt x="295" y="462"/>
                    <a:pt x="335" y="454"/>
                    <a:pt x="373" y="435"/>
                  </a:cubicBezTo>
                  <a:cubicBezTo>
                    <a:pt x="466" y="388"/>
                    <a:pt x="528" y="264"/>
                    <a:pt x="481" y="140"/>
                  </a:cubicBezTo>
                  <a:cubicBezTo>
                    <a:pt x="466" y="140"/>
                    <a:pt x="466" y="124"/>
                    <a:pt x="466" y="124"/>
                  </a:cubicBezTo>
                  <a:cubicBezTo>
                    <a:pt x="424" y="42"/>
                    <a:pt x="349" y="0"/>
                    <a:pt x="2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4470500" y="2360000"/>
              <a:ext cx="13125" cy="11775"/>
            </a:xfrm>
            <a:custGeom>
              <a:avLst/>
              <a:gdLst/>
              <a:ahLst/>
              <a:cxnLst/>
              <a:rect l="l" t="t" r="r" b="b"/>
              <a:pathLst>
                <a:path w="525" h="471" extrusionOk="0">
                  <a:moveTo>
                    <a:pt x="379" y="33"/>
                  </a:moveTo>
                  <a:cubicBezTo>
                    <a:pt x="413" y="51"/>
                    <a:pt x="443" y="74"/>
                    <a:pt x="466" y="102"/>
                  </a:cubicBezTo>
                  <a:lnTo>
                    <a:pt x="481" y="118"/>
                  </a:lnTo>
                  <a:cubicBezTo>
                    <a:pt x="504" y="163"/>
                    <a:pt x="512" y="208"/>
                    <a:pt x="509" y="250"/>
                  </a:cubicBezTo>
                  <a:lnTo>
                    <a:pt x="509" y="250"/>
                  </a:lnTo>
                  <a:cubicBezTo>
                    <a:pt x="525" y="207"/>
                    <a:pt x="522" y="160"/>
                    <a:pt x="497" y="118"/>
                  </a:cubicBezTo>
                  <a:cubicBezTo>
                    <a:pt x="479" y="73"/>
                    <a:pt x="431" y="44"/>
                    <a:pt x="379" y="33"/>
                  </a:cubicBezTo>
                  <a:close/>
                  <a:moveTo>
                    <a:pt x="251" y="1"/>
                  </a:moveTo>
                  <a:cubicBezTo>
                    <a:pt x="207" y="1"/>
                    <a:pt x="163" y="13"/>
                    <a:pt x="125" y="40"/>
                  </a:cubicBezTo>
                  <a:cubicBezTo>
                    <a:pt x="32" y="118"/>
                    <a:pt x="1" y="273"/>
                    <a:pt x="78" y="366"/>
                  </a:cubicBezTo>
                  <a:cubicBezTo>
                    <a:pt x="126" y="433"/>
                    <a:pt x="205" y="471"/>
                    <a:pt x="279" y="471"/>
                  </a:cubicBezTo>
                  <a:cubicBezTo>
                    <a:pt x="325" y="471"/>
                    <a:pt x="369" y="457"/>
                    <a:pt x="404" y="428"/>
                  </a:cubicBezTo>
                  <a:cubicBezTo>
                    <a:pt x="463" y="388"/>
                    <a:pt x="503" y="324"/>
                    <a:pt x="509" y="250"/>
                  </a:cubicBezTo>
                  <a:lnTo>
                    <a:pt x="509" y="250"/>
                  </a:lnTo>
                  <a:cubicBezTo>
                    <a:pt x="496" y="287"/>
                    <a:pt x="470" y="322"/>
                    <a:pt x="435" y="350"/>
                  </a:cubicBezTo>
                  <a:cubicBezTo>
                    <a:pt x="402" y="376"/>
                    <a:pt x="365" y="388"/>
                    <a:pt x="327" y="388"/>
                  </a:cubicBezTo>
                  <a:cubicBezTo>
                    <a:pt x="275" y="388"/>
                    <a:pt x="223" y="364"/>
                    <a:pt x="187" y="319"/>
                  </a:cubicBezTo>
                  <a:cubicBezTo>
                    <a:pt x="140" y="242"/>
                    <a:pt x="156" y="118"/>
                    <a:pt x="233" y="55"/>
                  </a:cubicBezTo>
                  <a:lnTo>
                    <a:pt x="264" y="40"/>
                  </a:lnTo>
                  <a:cubicBezTo>
                    <a:pt x="284" y="32"/>
                    <a:pt x="307" y="28"/>
                    <a:pt x="331" y="28"/>
                  </a:cubicBezTo>
                  <a:cubicBezTo>
                    <a:pt x="347" y="28"/>
                    <a:pt x="363" y="30"/>
                    <a:pt x="379" y="33"/>
                  </a:cubicBezTo>
                  <a:lnTo>
                    <a:pt x="379" y="33"/>
                  </a:lnTo>
                  <a:cubicBezTo>
                    <a:pt x="339" y="13"/>
                    <a:pt x="295"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4428250" y="2203575"/>
              <a:ext cx="48100" cy="32575"/>
            </a:xfrm>
            <a:custGeom>
              <a:avLst/>
              <a:gdLst/>
              <a:ahLst/>
              <a:cxnLst/>
              <a:rect l="l" t="t" r="r" b="b"/>
              <a:pathLst>
                <a:path w="1924" h="1303" extrusionOk="0">
                  <a:moveTo>
                    <a:pt x="1830" y="0"/>
                  </a:moveTo>
                  <a:lnTo>
                    <a:pt x="0" y="372"/>
                  </a:lnTo>
                  <a:lnTo>
                    <a:pt x="465" y="1303"/>
                  </a:lnTo>
                  <a:lnTo>
                    <a:pt x="1923" y="884"/>
                  </a:lnTo>
                  <a:lnTo>
                    <a:pt x="18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4361550" y="2215975"/>
              <a:ext cx="78350" cy="63600"/>
            </a:xfrm>
            <a:custGeom>
              <a:avLst/>
              <a:gdLst/>
              <a:ahLst/>
              <a:cxnLst/>
              <a:rect l="l" t="t" r="r" b="b"/>
              <a:pathLst>
                <a:path w="3134" h="2544" extrusionOk="0">
                  <a:moveTo>
                    <a:pt x="2435" y="0"/>
                  </a:moveTo>
                  <a:lnTo>
                    <a:pt x="0" y="1613"/>
                  </a:lnTo>
                  <a:lnTo>
                    <a:pt x="1102" y="2544"/>
                  </a:lnTo>
                  <a:lnTo>
                    <a:pt x="3133" y="807"/>
                  </a:lnTo>
                  <a:lnTo>
                    <a:pt x="2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4476325" y="2202400"/>
              <a:ext cx="41500" cy="23300"/>
            </a:xfrm>
            <a:custGeom>
              <a:avLst/>
              <a:gdLst/>
              <a:ahLst/>
              <a:cxnLst/>
              <a:rect l="l" t="t" r="r" b="b"/>
              <a:pathLst>
                <a:path w="1660" h="932" extrusionOk="0">
                  <a:moveTo>
                    <a:pt x="93" y="1"/>
                  </a:moveTo>
                  <a:lnTo>
                    <a:pt x="0" y="931"/>
                  </a:lnTo>
                  <a:lnTo>
                    <a:pt x="1505" y="916"/>
                  </a:lnTo>
                  <a:lnTo>
                    <a:pt x="1660" y="388"/>
                  </a:lnTo>
                  <a:lnTo>
                    <a:pt x="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4423975" y="2214800"/>
              <a:ext cx="15925" cy="21350"/>
            </a:xfrm>
            <a:custGeom>
              <a:avLst/>
              <a:gdLst/>
              <a:ahLst/>
              <a:cxnLst/>
              <a:rect l="l" t="t" r="r" b="b"/>
              <a:pathLst>
                <a:path w="637" h="854" extrusionOk="0">
                  <a:moveTo>
                    <a:pt x="218" y="1"/>
                  </a:moveTo>
                  <a:lnTo>
                    <a:pt x="0" y="109"/>
                  </a:lnTo>
                  <a:lnTo>
                    <a:pt x="636" y="854"/>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4474000" y="2204350"/>
              <a:ext cx="4675" cy="21350"/>
            </a:xfrm>
            <a:custGeom>
              <a:avLst/>
              <a:gdLst/>
              <a:ahLst/>
              <a:cxnLst/>
              <a:rect l="l" t="t" r="r" b="b"/>
              <a:pathLst>
                <a:path w="187" h="854" extrusionOk="0">
                  <a:moveTo>
                    <a:pt x="186" y="0"/>
                  </a:moveTo>
                  <a:lnTo>
                    <a:pt x="0" y="31"/>
                  </a:lnTo>
                  <a:lnTo>
                    <a:pt x="93" y="853"/>
                  </a:lnTo>
                  <a:lnTo>
                    <a:pt x="1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4412725" y="2223300"/>
              <a:ext cx="13025" cy="11250"/>
            </a:xfrm>
            <a:custGeom>
              <a:avLst/>
              <a:gdLst/>
              <a:ahLst/>
              <a:cxnLst/>
              <a:rect l="l" t="t" r="r" b="b"/>
              <a:pathLst>
                <a:path w="521" h="450" extrusionOk="0">
                  <a:moveTo>
                    <a:pt x="467" y="332"/>
                  </a:moveTo>
                  <a:lnTo>
                    <a:pt x="467" y="332"/>
                  </a:lnTo>
                  <a:cubicBezTo>
                    <a:pt x="462" y="341"/>
                    <a:pt x="457" y="350"/>
                    <a:pt x="450" y="359"/>
                  </a:cubicBezTo>
                  <a:cubicBezTo>
                    <a:pt x="457" y="350"/>
                    <a:pt x="462" y="342"/>
                    <a:pt x="467" y="332"/>
                  </a:cubicBezTo>
                  <a:close/>
                  <a:moveTo>
                    <a:pt x="450" y="359"/>
                  </a:moveTo>
                  <a:cubicBezTo>
                    <a:pt x="424" y="391"/>
                    <a:pt x="390" y="416"/>
                    <a:pt x="353" y="431"/>
                  </a:cubicBezTo>
                  <a:lnTo>
                    <a:pt x="353" y="431"/>
                  </a:lnTo>
                  <a:cubicBezTo>
                    <a:pt x="386" y="424"/>
                    <a:pt x="420" y="405"/>
                    <a:pt x="450" y="374"/>
                  </a:cubicBezTo>
                  <a:lnTo>
                    <a:pt x="450" y="359"/>
                  </a:lnTo>
                  <a:close/>
                  <a:moveTo>
                    <a:pt x="277" y="1"/>
                  </a:moveTo>
                  <a:cubicBezTo>
                    <a:pt x="204" y="1"/>
                    <a:pt x="128" y="35"/>
                    <a:pt x="78" y="95"/>
                  </a:cubicBezTo>
                  <a:cubicBezTo>
                    <a:pt x="1" y="204"/>
                    <a:pt x="47" y="328"/>
                    <a:pt x="140" y="405"/>
                  </a:cubicBezTo>
                  <a:cubicBezTo>
                    <a:pt x="177" y="436"/>
                    <a:pt x="220" y="449"/>
                    <a:pt x="264" y="449"/>
                  </a:cubicBezTo>
                  <a:cubicBezTo>
                    <a:pt x="294" y="449"/>
                    <a:pt x="324" y="443"/>
                    <a:pt x="353" y="431"/>
                  </a:cubicBezTo>
                  <a:lnTo>
                    <a:pt x="353" y="431"/>
                  </a:lnTo>
                  <a:cubicBezTo>
                    <a:pt x="342" y="433"/>
                    <a:pt x="330" y="435"/>
                    <a:pt x="319" y="435"/>
                  </a:cubicBezTo>
                  <a:cubicBezTo>
                    <a:pt x="279" y="435"/>
                    <a:pt x="239" y="419"/>
                    <a:pt x="202" y="390"/>
                  </a:cubicBezTo>
                  <a:cubicBezTo>
                    <a:pt x="125" y="328"/>
                    <a:pt x="125" y="250"/>
                    <a:pt x="156" y="173"/>
                  </a:cubicBezTo>
                  <a:cubicBezTo>
                    <a:pt x="185" y="124"/>
                    <a:pt x="240" y="93"/>
                    <a:pt x="295" y="93"/>
                  </a:cubicBezTo>
                  <a:cubicBezTo>
                    <a:pt x="327" y="93"/>
                    <a:pt x="360" y="103"/>
                    <a:pt x="388" y="126"/>
                  </a:cubicBezTo>
                  <a:cubicBezTo>
                    <a:pt x="458" y="154"/>
                    <a:pt x="502" y="256"/>
                    <a:pt x="467" y="332"/>
                  </a:cubicBezTo>
                  <a:lnTo>
                    <a:pt x="467" y="332"/>
                  </a:lnTo>
                  <a:cubicBezTo>
                    <a:pt x="520" y="231"/>
                    <a:pt x="475" y="121"/>
                    <a:pt x="404" y="64"/>
                  </a:cubicBezTo>
                  <a:lnTo>
                    <a:pt x="388" y="33"/>
                  </a:lnTo>
                  <a:cubicBezTo>
                    <a:pt x="355" y="11"/>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4458875" y="2207250"/>
              <a:ext cx="12200" cy="11375"/>
            </a:xfrm>
            <a:custGeom>
              <a:avLst/>
              <a:gdLst/>
              <a:ahLst/>
              <a:cxnLst/>
              <a:rect l="l" t="t" r="r" b="b"/>
              <a:pathLst>
                <a:path w="488" h="455" extrusionOk="0">
                  <a:moveTo>
                    <a:pt x="471" y="288"/>
                  </a:moveTo>
                  <a:cubicBezTo>
                    <a:pt x="466" y="309"/>
                    <a:pt x="460" y="330"/>
                    <a:pt x="450" y="349"/>
                  </a:cubicBezTo>
                  <a:cubicBezTo>
                    <a:pt x="462" y="330"/>
                    <a:pt x="468" y="309"/>
                    <a:pt x="471" y="288"/>
                  </a:cubicBezTo>
                  <a:close/>
                  <a:moveTo>
                    <a:pt x="450" y="349"/>
                  </a:moveTo>
                  <a:cubicBezTo>
                    <a:pt x="425" y="349"/>
                    <a:pt x="420" y="349"/>
                    <a:pt x="437" y="367"/>
                  </a:cubicBezTo>
                  <a:lnTo>
                    <a:pt x="437" y="367"/>
                  </a:lnTo>
                  <a:cubicBezTo>
                    <a:pt x="441" y="361"/>
                    <a:pt x="446" y="355"/>
                    <a:pt x="450" y="349"/>
                  </a:cubicBezTo>
                  <a:close/>
                  <a:moveTo>
                    <a:pt x="437" y="367"/>
                  </a:moveTo>
                  <a:lnTo>
                    <a:pt x="437" y="367"/>
                  </a:lnTo>
                  <a:cubicBezTo>
                    <a:pt x="409" y="400"/>
                    <a:pt x="375" y="424"/>
                    <a:pt x="339" y="438"/>
                  </a:cubicBezTo>
                  <a:lnTo>
                    <a:pt x="339" y="438"/>
                  </a:lnTo>
                  <a:cubicBezTo>
                    <a:pt x="379" y="432"/>
                    <a:pt x="417" y="413"/>
                    <a:pt x="450" y="380"/>
                  </a:cubicBezTo>
                  <a:cubicBezTo>
                    <a:pt x="445" y="375"/>
                    <a:pt x="440" y="370"/>
                    <a:pt x="437" y="367"/>
                  </a:cubicBezTo>
                  <a:close/>
                  <a:moveTo>
                    <a:pt x="278" y="0"/>
                  </a:moveTo>
                  <a:cubicBezTo>
                    <a:pt x="205" y="0"/>
                    <a:pt x="128" y="41"/>
                    <a:pt x="78" y="101"/>
                  </a:cubicBezTo>
                  <a:cubicBezTo>
                    <a:pt x="0" y="194"/>
                    <a:pt x="31" y="334"/>
                    <a:pt x="140" y="411"/>
                  </a:cubicBezTo>
                  <a:cubicBezTo>
                    <a:pt x="175" y="441"/>
                    <a:pt x="217" y="455"/>
                    <a:pt x="259" y="455"/>
                  </a:cubicBezTo>
                  <a:cubicBezTo>
                    <a:pt x="286" y="455"/>
                    <a:pt x="313" y="449"/>
                    <a:pt x="339" y="438"/>
                  </a:cubicBezTo>
                  <a:lnTo>
                    <a:pt x="339" y="438"/>
                  </a:lnTo>
                  <a:cubicBezTo>
                    <a:pt x="330" y="440"/>
                    <a:pt x="320" y="441"/>
                    <a:pt x="310" y="441"/>
                  </a:cubicBezTo>
                  <a:cubicBezTo>
                    <a:pt x="267" y="441"/>
                    <a:pt x="223" y="425"/>
                    <a:pt x="186" y="396"/>
                  </a:cubicBezTo>
                  <a:cubicBezTo>
                    <a:pt x="109" y="334"/>
                    <a:pt x="109" y="256"/>
                    <a:pt x="155" y="179"/>
                  </a:cubicBezTo>
                  <a:cubicBezTo>
                    <a:pt x="176" y="126"/>
                    <a:pt x="241" y="95"/>
                    <a:pt x="304" y="95"/>
                  </a:cubicBezTo>
                  <a:cubicBezTo>
                    <a:pt x="334" y="95"/>
                    <a:pt x="363" y="102"/>
                    <a:pt x="388" y="117"/>
                  </a:cubicBezTo>
                  <a:cubicBezTo>
                    <a:pt x="446" y="152"/>
                    <a:pt x="478" y="222"/>
                    <a:pt x="471" y="288"/>
                  </a:cubicBezTo>
                  <a:lnTo>
                    <a:pt x="471" y="288"/>
                  </a:lnTo>
                  <a:cubicBezTo>
                    <a:pt x="488" y="203"/>
                    <a:pt x="465" y="107"/>
                    <a:pt x="404" y="70"/>
                  </a:cubicBezTo>
                  <a:lnTo>
                    <a:pt x="388" y="39"/>
                  </a:lnTo>
                  <a:cubicBezTo>
                    <a:pt x="355" y="12"/>
                    <a:pt x="31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4362700" y="2219850"/>
              <a:ext cx="152425" cy="59350"/>
            </a:xfrm>
            <a:custGeom>
              <a:avLst/>
              <a:gdLst/>
              <a:ahLst/>
              <a:cxnLst/>
              <a:rect l="l" t="t" r="r" b="b"/>
              <a:pathLst>
                <a:path w="6097" h="2374" extrusionOk="0">
                  <a:moveTo>
                    <a:pt x="4530" y="0"/>
                  </a:moveTo>
                  <a:lnTo>
                    <a:pt x="3382" y="32"/>
                  </a:lnTo>
                  <a:lnTo>
                    <a:pt x="2901" y="218"/>
                  </a:lnTo>
                  <a:lnTo>
                    <a:pt x="2777" y="264"/>
                  </a:lnTo>
                  <a:lnTo>
                    <a:pt x="2467" y="388"/>
                  </a:lnTo>
                  <a:lnTo>
                    <a:pt x="2203" y="512"/>
                  </a:lnTo>
                  <a:lnTo>
                    <a:pt x="2141" y="528"/>
                  </a:lnTo>
                  <a:lnTo>
                    <a:pt x="187" y="1350"/>
                  </a:lnTo>
                  <a:lnTo>
                    <a:pt x="1" y="1474"/>
                  </a:lnTo>
                  <a:lnTo>
                    <a:pt x="1040" y="2373"/>
                  </a:lnTo>
                  <a:lnTo>
                    <a:pt x="3072" y="621"/>
                  </a:lnTo>
                  <a:lnTo>
                    <a:pt x="4530" y="218"/>
                  </a:lnTo>
                  <a:lnTo>
                    <a:pt x="6034" y="202"/>
                  </a:lnTo>
                  <a:lnTo>
                    <a:pt x="6096" y="47"/>
                  </a:lnTo>
                  <a:lnTo>
                    <a:pt x="4561"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4479025" y="2257450"/>
              <a:ext cx="49675" cy="25625"/>
            </a:xfrm>
            <a:custGeom>
              <a:avLst/>
              <a:gdLst/>
              <a:ahLst/>
              <a:cxnLst/>
              <a:rect l="l" t="t" r="r" b="b"/>
              <a:pathLst>
                <a:path w="1987" h="1025" extrusionOk="0">
                  <a:moveTo>
                    <a:pt x="1" y="1"/>
                  </a:moveTo>
                  <a:lnTo>
                    <a:pt x="202" y="1025"/>
                  </a:lnTo>
                  <a:lnTo>
                    <a:pt x="1831" y="947"/>
                  </a:lnTo>
                  <a:lnTo>
                    <a:pt x="1986" y="7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4403025" y="2259400"/>
              <a:ext cx="81075" cy="51200"/>
            </a:xfrm>
            <a:custGeom>
              <a:avLst/>
              <a:gdLst/>
              <a:ahLst/>
              <a:cxnLst/>
              <a:rect l="l" t="t" r="r" b="b"/>
              <a:pathLst>
                <a:path w="3243" h="2048" extrusionOk="0">
                  <a:moveTo>
                    <a:pt x="2777" y="0"/>
                  </a:moveTo>
                  <a:lnTo>
                    <a:pt x="1" y="853"/>
                  </a:lnTo>
                  <a:lnTo>
                    <a:pt x="792" y="2048"/>
                  </a:lnTo>
                  <a:lnTo>
                    <a:pt x="3242" y="947"/>
                  </a:lnTo>
                  <a:lnTo>
                    <a:pt x="27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4524775" y="2259775"/>
              <a:ext cx="46575" cy="24075"/>
            </a:xfrm>
            <a:custGeom>
              <a:avLst/>
              <a:gdLst/>
              <a:ahLst/>
              <a:cxnLst/>
              <a:rect l="l" t="t" r="r" b="b"/>
              <a:pathLst>
                <a:path w="1863" h="963" extrusionOk="0">
                  <a:moveTo>
                    <a:pt x="342" y="1"/>
                  </a:moveTo>
                  <a:lnTo>
                    <a:pt x="1" y="854"/>
                  </a:lnTo>
                  <a:lnTo>
                    <a:pt x="1552" y="963"/>
                  </a:lnTo>
                  <a:lnTo>
                    <a:pt x="1862" y="528"/>
                  </a:lnTo>
                  <a:lnTo>
                    <a:pt x="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4473225" y="2259400"/>
              <a:ext cx="10875" cy="23675"/>
            </a:xfrm>
            <a:custGeom>
              <a:avLst/>
              <a:gdLst/>
              <a:ahLst/>
              <a:cxnLst/>
              <a:rect l="l" t="t" r="r" b="b"/>
              <a:pathLst>
                <a:path w="435" h="947" extrusionOk="0">
                  <a:moveTo>
                    <a:pt x="233" y="0"/>
                  </a:moveTo>
                  <a:lnTo>
                    <a:pt x="0" y="78"/>
                  </a:lnTo>
                  <a:lnTo>
                    <a:pt x="434" y="947"/>
                  </a:lnTo>
                  <a:lnTo>
                    <a:pt x="2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4524775" y="2260550"/>
              <a:ext cx="8175" cy="20575"/>
            </a:xfrm>
            <a:custGeom>
              <a:avLst/>
              <a:gdLst/>
              <a:ahLst/>
              <a:cxnLst/>
              <a:rect l="l" t="t" r="r" b="b"/>
              <a:pathLst>
                <a:path w="327" h="823" extrusionOk="0">
                  <a:moveTo>
                    <a:pt x="141" y="1"/>
                  </a:moveTo>
                  <a:lnTo>
                    <a:pt x="1" y="823"/>
                  </a:lnTo>
                  <a:lnTo>
                    <a:pt x="327" y="32"/>
                  </a:lnTo>
                  <a:lnTo>
                    <a:pt x="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4459250" y="2264525"/>
              <a:ext cx="12450" cy="11375"/>
            </a:xfrm>
            <a:custGeom>
              <a:avLst/>
              <a:gdLst/>
              <a:ahLst/>
              <a:cxnLst/>
              <a:rect l="l" t="t" r="r" b="b"/>
              <a:pathLst>
                <a:path w="498" h="455" extrusionOk="0">
                  <a:moveTo>
                    <a:pt x="478" y="290"/>
                  </a:moveTo>
                  <a:cubicBezTo>
                    <a:pt x="473" y="312"/>
                    <a:pt x="464" y="334"/>
                    <a:pt x="451" y="354"/>
                  </a:cubicBezTo>
                  <a:cubicBezTo>
                    <a:pt x="466" y="335"/>
                    <a:pt x="475" y="313"/>
                    <a:pt x="478" y="290"/>
                  </a:cubicBezTo>
                  <a:close/>
                  <a:moveTo>
                    <a:pt x="269" y="1"/>
                  </a:moveTo>
                  <a:cubicBezTo>
                    <a:pt x="199" y="1"/>
                    <a:pt x="127" y="38"/>
                    <a:pt x="78" y="106"/>
                  </a:cubicBezTo>
                  <a:cubicBezTo>
                    <a:pt x="1" y="199"/>
                    <a:pt x="47" y="338"/>
                    <a:pt x="140" y="416"/>
                  </a:cubicBezTo>
                  <a:cubicBezTo>
                    <a:pt x="173" y="443"/>
                    <a:pt x="211" y="455"/>
                    <a:pt x="251" y="455"/>
                  </a:cubicBezTo>
                  <a:cubicBezTo>
                    <a:pt x="324" y="455"/>
                    <a:pt x="400" y="414"/>
                    <a:pt x="450" y="354"/>
                  </a:cubicBezTo>
                  <a:lnTo>
                    <a:pt x="450" y="354"/>
                  </a:lnTo>
                  <a:cubicBezTo>
                    <a:pt x="408" y="405"/>
                    <a:pt x="351" y="428"/>
                    <a:pt x="301" y="428"/>
                  </a:cubicBezTo>
                  <a:cubicBezTo>
                    <a:pt x="260" y="428"/>
                    <a:pt x="223" y="413"/>
                    <a:pt x="202" y="385"/>
                  </a:cubicBezTo>
                  <a:cubicBezTo>
                    <a:pt x="125" y="338"/>
                    <a:pt x="125" y="261"/>
                    <a:pt x="156" y="183"/>
                  </a:cubicBezTo>
                  <a:cubicBezTo>
                    <a:pt x="187" y="131"/>
                    <a:pt x="247" y="92"/>
                    <a:pt x="307" y="92"/>
                  </a:cubicBezTo>
                  <a:cubicBezTo>
                    <a:pt x="335" y="92"/>
                    <a:pt x="364" y="101"/>
                    <a:pt x="389" y="121"/>
                  </a:cubicBezTo>
                  <a:cubicBezTo>
                    <a:pt x="447" y="145"/>
                    <a:pt x="488" y="221"/>
                    <a:pt x="478" y="290"/>
                  </a:cubicBezTo>
                  <a:lnTo>
                    <a:pt x="478" y="290"/>
                  </a:lnTo>
                  <a:cubicBezTo>
                    <a:pt x="497" y="205"/>
                    <a:pt x="465" y="108"/>
                    <a:pt x="404" y="59"/>
                  </a:cubicBezTo>
                  <a:lnTo>
                    <a:pt x="389" y="44"/>
                  </a:lnTo>
                  <a:cubicBezTo>
                    <a:pt x="353" y="14"/>
                    <a:pt x="312"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4511225" y="2261025"/>
              <a:ext cx="12200" cy="11125"/>
            </a:xfrm>
            <a:custGeom>
              <a:avLst/>
              <a:gdLst/>
              <a:ahLst/>
              <a:cxnLst/>
              <a:rect l="l" t="t" r="r" b="b"/>
              <a:pathLst>
                <a:path w="488" h="445" extrusionOk="0">
                  <a:moveTo>
                    <a:pt x="470" y="283"/>
                  </a:moveTo>
                  <a:cubicBezTo>
                    <a:pt x="465" y="302"/>
                    <a:pt x="459" y="321"/>
                    <a:pt x="450" y="339"/>
                  </a:cubicBezTo>
                  <a:cubicBezTo>
                    <a:pt x="460" y="322"/>
                    <a:pt x="466" y="303"/>
                    <a:pt x="470" y="283"/>
                  </a:cubicBezTo>
                  <a:close/>
                  <a:moveTo>
                    <a:pt x="450" y="339"/>
                  </a:moveTo>
                  <a:cubicBezTo>
                    <a:pt x="447" y="343"/>
                    <a:pt x="444" y="347"/>
                    <a:pt x="441" y="351"/>
                  </a:cubicBezTo>
                  <a:lnTo>
                    <a:pt x="441" y="351"/>
                  </a:lnTo>
                  <a:cubicBezTo>
                    <a:pt x="445" y="349"/>
                    <a:pt x="450" y="345"/>
                    <a:pt x="450" y="339"/>
                  </a:cubicBezTo>
                  <a:close/>
                  <a:moveTo>
                    <a:pt x="441" y="351"/>
                  </a:moveTo>
                  <a:cubicBezTo>
                    <a:pt x="437" y="353"/>
                    <a:pt x="434" y="354"/>
                    <a:pt x="438" y="354"/>
                  </a:cubicBezTo>
                  <a:lnTo>
                    <a:pt x="438" y="354"/>
                  </a:lnTo>
                  <a:cubicBezTo>
                    <a:pt x="439" y="353"/>
                    <a:pt x="440" y="352"/>
                    <a:pt x="441" y="351"/>
                  </a:cubicBezTo>
                  <a:close/>
                  <a:moveTo>
                    <a:pt x="438" y="354"/>
                  </a:moveTo>
                  <a:cubicBezTo>
                    <a:pt x="426" y="369"/>
                    <a:pt x="411" y="383"/>
                    <a:pt x="395" y="394"/>
                  </a:cubicBezTo>
                  <a:lnTo>
                    <a:pt x="395" y="394"/>
                  </a:lnTo>
                  <a:cubicBezTo>
                    <a:pt x="414" y="385"/>
                    <a:pt x="433" y="371"/>
                    <a:pt x="450" y="354"/>
                  </a:cubicBezTo>
                  <a:cubicBezTo>
                    <a:pt x="444" y="354"/>
                    <a:pt x="440" y="354"/>
                    <a:pt x="438" y="354"/>
                  </a:cubicBezTo>
                  <a:close/>
                  <a:moveTo>
                    <a:pt x="261" y="0"/>
                  </a:moveTo>
                  <a:cubicBezTo>
                    <a:pt x="177" y="0"/>
                    <a:pt x="94" y="42"/>
                    <a:pt x="62" y="106"/>
                  </a:cubicBezTo>
                  <a:cubicBezTo>
                    <a:pt x="0" y="199"/>
                    <a:pt x="31" y="354"/>
                    <a:pt x="140" y="416"/>
                  </a:cubicBezTo>
                  <a:cubicBezTo>
                    <a:pt x="169" y="436"/>
                    <a:pt x="204" y="445"/>
                    <a:pt x="241" y="445"/>
                  </a:cubicBezTo>
                  <a:cubicBezTo>
                    <a:pt x="294" y="445"/>
                    <a:pt x="351" y="426"/>
                    <a:pt x="395" y="394"/>
                  </a:cubicBezTo>
                  <a:lnTo>
                    <a:pt x="395" y="394"/>
                  </a:lnTo>
                  <a:cubicBezTo>
                    <a:pt x="368" y="408"/>
                    <a:pt x="339" y="414"/>
                    <a:pt x="310" y="414"/>
                  </a:cubicBezTo>
                  <a:cubicBezTo>
                    <a:pt x="266" y="414"/>
                    <a:pt x="223" y="399"/>
                    <a:pt x="186" y="370"/>
                  </a:cubicBezTo>
                  <a:cubicBezTo>
                    <a:pt x="109" y="323"/>
                    <a:pt x="109" y="246"/>
                    <a:pt x="155" y="168"/>
                  </a:cubicBezTo>
                  <a:cubicBezTo>
                    <a:pt x="176" y="116"/>
                    <a:pt x="240" y="77"/>
                    <a:pt x="303" y="77"/>
                  </a:cubicBezTo>
                  <a:cubicBezTo>
                    <a:pt x="333" y="77"/>
                    <a:pt x="363" y="86"/>
                    <a:pt x="388" y="106"/>
                  </a:cubicBezTo>
                  <a:cubicBezTo>
                    <a:pt x="449" y="130"/>
                    <a:pt x="481" y="212"/>
                    <a:pt x="470" y="283"/>
                  </a:cubicBezTo>
                  <a:lnTo>
                    <a:pt x="470" y="283"/>
                  </a:lnTo>
                  <a:cubicBezTo>
                    <a:pt x="488" y="200"/>
                    <a:pt x="463" y="107"/>
                    <a:pt x="388" y="44"/>
                  </a:cubicBezTo>
                  <a:lnTo>
                    <a:pt x="372" y="29"/>
                  </a:lnTo>
                  <a:cubicBezTo>
                    <a:pt x="338" y="9"/>
                    <a:pt x="300"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4416600" y="2290800"/>
              <a:ext cx="50050" cy="19800"/>
            </a:xfrm>
            <a:custGeom>
              <a:avLst/>
              <a:gdLst/>
              <a:ahLst/>
              <a:cxnLst/>
              <a:rect l="l" t="t" r="r" b="b"/>
              <a:pathLst>
                <a:path w="2002" h="792" extrusionOk="0">
                  <a:moveTo>
                    <a:pt x="2001" y="1"/>
                  </a:moveTo>
                  <a:lnTo>
                    <a:pt x="1" y="420"/>
                  </a:lnTo>
                  <a:lnTo>
                    <a:pt x="249" y="792"/>
                  </a:lnTo>
                  <a:lnTo>
                    <a:pt x="2001" y="1"/>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4491450" y="2297000"/>
              <a:ext cx="48475" cy="33000"/>
            </a:xfrm>
            <a:custGeom>
              <a:avLst/>
              <a:gdLst/>
              <a:ahLst/>
              <a:cxnLst/>
              <a:rect l="l" t="t" r="r" b="b"/>
              <a:pathLst>
                <a:path w="1939" h="1320" extrusionOk="0">
                  <a:moveTo>
                    <a:pt x="16" y="1"/>
                  </a:moveTo>
                  <a:lnTo>
                    <a:pt x="0" y="1025"/>
                  </a:lnTo>
                  <a:lnTo>
                    <a:pt x="1598" y="1319"/>
                  </a:lnTo>
                  <a:lnTo>
                    <a:pt x="1939" y="482"/>
                  </a:lnTo>
                  <a:lnTo>
                    <a:pt x="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4418150" y="2297400"/>
              <a:ext cx="73325" cy="40350"/>
            </a:xfrm>
            <a:custGeom>
              <a:avLst/>
              <a:gdLst/>
              <a:ahLst/>
              <a:cxnLst/>
              <a:rect l="l" t="t" r="r" b="b"/>
              <a:pathLst>
                <a:path w="2933" h="1614" extrusionOk="0">
                  <a:moveTo>
                    <a:pt x="2699" y="0"/>
                  </a:moveTo>
                  <a:lnTo>
                    <a:pt x="1" y="264"/>
                  </a:lnTo>
                  <a:lnTo>
                    <a:pt x="528" y="1613"/>
                  </a:lnTo>
                  <a:lnTo>
                    <a:pt x="2932" y="1009"/>
                  </a:lnTo>
                  <a:lnTo>
                    <a:pt x="26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4531375" y="2310575"/>
              <a:ext cx="44625" cy="30275"/>
            </a:xfrm>
            <a:custGeom>
              <a:avLst/>
              <a:gdLst/>
              <a:ahLst/>
              <a:cxnLst/>
              <a:rect l="l" t="t" r="r" b="b"/>
              <a:pathLst>
                <a:path w="1785" h="1211" extrusionOk="0">
                  <a:moveTo>
                    <a:pt x="528" y="1"/>
                  </a:moveTo>
                  <a:lnTo>
                    <a:pt x="1" y="776"/>
                  </a:lnTo>
                  <a:lnTo>
                    <a:pt x="1521" y="1210"/>
                  </a:lnTo>
                  <a:lnTo>
                    <a:pt x="1784" y="776"/>
                  </a:lnTo>
                  <a:lnTo>
                    <a:pt x="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4486000" y="2298950"/>
              <a:ext cx="5850" cy="23675"/>
            </a:xfrm>
            <a:custGeom>
              <a:avLst/>
              <a:gdLst/>
              <a:ahLst/>
              <a:cxnLst/>
              <a:rect l="l" t="t" r="r" b="b"/>
              <a:pathLst>
                <a:path w="234" h="947" extrusionOk="0">
                  <a:moveTo>
                    <a:pt x="234" y="0"/>
                  </a:moveTo>
                  <a:lnTo>
                    <a:pt x="1" y="16"/>
                  </a:lnTo>
                  <a:lnTo>
                    <a:pt x="218" y="947"/>
                  </a:lnTo>
                  <a:lnTo>
                    <a:pt x="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4531375" y="2310200"/>
              <a:ext cx="12425" cy="19800"/>
            </a:xfrm>
            <a:custGeom>
              <a:avLst/>
              <a:gdLst/>
              <a:ahLst/>
              <a:cxnLst/>
              <a:rect l="l" t="t" r="r" b="b"/>
              <a:pathLst>
                <a:path w="497" h="792" extrusionOk="0">
                  <a:moveTo>
                    <a:pt x="311" y="0"/>
                  </a:moveTo>
                  <a:lnTo>
                    <a:pt x="1" y="791"/>
                  </a:lnTo>
                  <a:lnTo>
                    <a:pt x="497" y="78"/>
                  </a:lnTo>
                  <a:lnTo>
                    <a:pt x="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4468950" y="2300850"/>
              <a:ext cx="13150" cy="11250"/>
            </a:xfrm>
            <a:custGeom>
              <a:avLst/>
              <a:gdLst/>
              <a:ahLst/>
              <a:cxnLst/>
              <a:rect l="l" t="t" r="r" b="b"/>
              <a:pathLst>
                <a:path w="526" h="450" extrusionOk="0">
                  <a:moveTo>
                    <a:pt x="464" y="339"/>
                  </a:moveTo>
                  <a:cubicBezTo>
                    <a:pt x="459" y="345"/>
                    <a:pt x="455" y="352"/>
                    <a:pt x="450" y="359"/>
                  </a:cubicBezTo>
                  <a:cubicBezTo>
                    <a:pt x="455" y="352"/>
                    <a:pt x="460" y="346"/>
                    <a:pt x="464" y="339"/>
                  </a:cubicBezTo>
                  <a:close/>
                  <a:moveTo>
                    <a:pt x="450" y="359"/>
                  </a:moveTo>
                  <a:cubicBezTo>
                    <a:pt x="424" y="391"/>
                    <a:pt x="390" y="415"/>
                    <a:pt x="353" y="431"/>
                  </a:cubicBezTo>
                  <a:lnTo>
                    <a:pt x="353" y="431"/>
                  </a:lnTo>
                  <a:cubicBezTo>
                    <a:pt x="386" y="424"/>
                    <a:pt x="420" y="405"/>
                    <a:pt x="450" y="374"/>
                  </a:cubicBezTo>
                  <a:lnTo>
                    <a:pt x="450" y="359"/>
                  </a:lnTo>
                  <a:close/>
                  <a:moveTo>
                    <a:pt x="277" y="1"/>
                  </a:moveTo>
                  <a:cubicBezTo>
                    <a:pt x="204" y="1"/>
                    <a:pt x="128" y="35"/>
                    <a:pt x="78" y="95"/>
                  </a:cubicBezTo>
                  <a:cubicBezTo>
                    <a:pt x="1" y="204"/>
                    <a:pt x="47" y="328"/>
                    <a:pt x="140" y="405"/>
                  </a:cubicBezTo>
                  <a:cubicBezTo>
                    <a:pt x="176" y="435"/>
                    <a:pt x="220" y="449"/>
                    <a:pt x="264" y="449"/>
                  </a:cubicBezTo>
                  <a:cubicBezTo>
                    <a:pt x="294" y="449"/>
                    <a:pt x="324" y="443"/>
                    <a:pt x="353" y="431"/>
                  </a:cubicBezTo>
                  <a:lnTo>
                    <a:pt x="353" y="431"/>
                  </a:lnTo>
                  <a:cubicBezTo>
                    <a:pt x="341" y="433"/>
                    <a:pt x="330" y="434"/>
                    <a:pt x="319" y="434"/>
                  </a:cubicBezTo>
                  <a:cubicBezTo>
                    <a:pt x="279" y="434"/>
                    <a:pt x="239" y="419"/>
                    <a:pt x="202" y="390"/>
                  </a:cubicBezTo>
                  <a:cubicBezTo>
                    <a:pt x="125" y="328"/>
                    <a:pt x="125" y="250"/>
                    <a:pt x="156" y="173"/>
                  </a:cubicBezTo>
                  <a:cubicBezTo>
                    <a:pt x="185" y="124"/>
                    <a:pt x="239" y="93"/>
                    <a:pt x="295" y="93"/>
                  </a:cubicBezTo>
                  <a:cubicBezTo>
                    <a:pt x="327" y="93"/>
                    <a:pt x="360" y="103"/>
                    <a:pt x="388" y="126"/>
                  </a:cubicBezTo>
                  <a:cubicBezTo>
                    <a:pt x="459" y="155"/>
                    <a:pt x="504" y="261"/>
                    <a:pt x="464" y="339"/>
                  </a:cubicBezTo>
                  <a:lnTo>
                    <a:pt x="464" y="339"/>
                  </a:lnTo>
                  <a:cubicBezTo>
                    <a:pt x="526" y="235"/>
                    <a:pt x="506" y="122"/>
                    <a:pt x="404" y="64"/>
                  </a:cubicBezTo>
                  <a:lnTo>
                    <a:pt x="388" y="33"/>
                  </a:lnTo>
                  <a:cubicBezTo>
                    <a:pt x="355" y="11"/>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4521300" y="2307675"/>
              <a:ext cx="13200" cy="11275"/>
            </a:xfrm>
            <a:custGeom>
              <a:avLst/>
              <a:gdLst/>
              <a:ahLst/>
              <a:cxnLst/>
              <a:rect l="l" t="t" r="r" b="b"/>
              <a:pathLst>
                <a:path w="528" h="451" extrusionOk="0">
                  <a:moveTo>
                    <a:pt x="450" y="349"/>
                  </a:moveTo>
                  <a:cubicBezTo>
                    <a:pt x="427" y="377"/>
                    <a:pt x="398" y="401"/>
                    <a:pt x="367" y="418"/>
                  </a:cubicBezTo>
                  <a:lnTo>
                    <a:pt x="367" y="418"/>
                  </a:lnTo>
                  <a:cubicBezTo>
                    <a:pt x="395" y="409"/>
                    <a:pt x="424" y="391"/>
                    <a:pt x="450" y="365"/>
                  </a:cubicBezTo>
                  <a:lnTo>
                    <a:pt x="450" y="349"/>
                  </a:lnTo>
                  <a:close/>
                  <a:moveTo>
                    <a:pt x="278" y="0"/>
                  </a:moveTo>
                  <a:cubicBezTo>
                    <a:pt x="205" y="0"/>
                    <a:pt x="128" y="41"/>
                    <a:pt x="78" y="101"/>
                  </a:cubicBezTo>
                  <a:cubicBezTo>
                    <a:pt x="0" y="194"/>
                    <a:pt x="47" y="334"/>
                    <a:pt x="140" y="411"/>
                  </a:cubicBezTo>
                  <a:cubicBezTo>
                    <a:pt x="173" y="439"/>
                    <a:pt x="211" y="451"/>
                    <a:pt x="250" y="451"/>
                  </a:cubicBezTo>
                  <a:cubicBezTo>
                    <a:pt x="290" y="451"/>
                    <a:pt x="330" y="439"/>
                    <a:pt x="367" y="418"/>
                  </a:cubicBezTo>
                  <a:lnTo>
                    <a:pt x="367" y="418"/>
                  </a:lnTo>
                  <a:cubicBezTo>
                    <a:pt x="348" y="425"/>
                    <a:pt x="329" y="428"/>
                    <a:pt x="310" y="428"/>
                  </a:cubicBezTo>
                  <a:cubicBezTo>
                    <a:pt x="273" y="428"/>
                    <a:pt x="236" y="416"/>
                    <a:pt x="202" y="396"/>
                  </a:cubicBezTo>
                  <a:cubicBezTo>
                    <a:pt x="124" y="334"/>
                    <a:pt x="124" y="256"/>
                    <a:pt x="155" y="179"/>
                  </a:cubicBezTo>
                  <a:cubicBezTo>
                    <a:pt x="187" y="126"/>
                    <a:pt x="247" y="88"/>
                    <a:pt x="306" y="88"/>
                  </a:cubicBezTo>
                  <a:cubicBezTo>
                    <a:pt x="335" y="88"/>
                    <a:pt x="363" y="97"/>
                    <a:pt x="388" y="117"/>
                  </a:cubicBezTo>
                  <a:cubicBezTo>
                    <a:pt x="466" y="163"/>
                    <a:pt x="512" y="272"/>
                    <a:pt x="450" y="349"/>
                  </a:cubicBezTo>
                  <a:cubicBezTo>
                    <a:pt x="528" y="256"/>
                    <a:pt x="512" y="132"/>
                    <a:pt x="404" y="55"/>
                  </a:cubicBezTo>
                  <a:lnTo>
                    <a:pt x="388" y="39"/>
                  </a:lnTo>
                  <a:cubicBezTo>
                    <a:pt x="355" y="12"/>
                    <a:pt x="31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4468950" y="2226450"/>
              <a:ext cx="46175" cy="26000"/>
            </a:xfrm>
            <a:custGeom>
              <a:avLst/>
              <a:gdLst/>
              <a:ahLst/>
              <a:cxnLst/>
              <a:rect l="l" t="t" r="r" b="b"/>
              <a:pathLst>
                <a:path w="1847" h="1040" extrusionOk="0">
                  <a:moveTo>
                    <a:pt x="1846" y="0"/>
                  </a:moveTo>
                  <a:lnTo>
                    <a:pt x="1" y="31"/>
                  </a:lnTo>
                  <a:lnTo>
                    <a:pt x="233" y="1039"/>
                  </a:lnTo>
                  <a:lnTo>
                    <a:pt x="1722" y="884"/>
                  </a:lnTo>
                  <a:lnTo>
                    <a:pt x="18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4393350" y="2229150"/>
              <a:ext cx="81450" cy="52775"/>
            </a:xfrm>
            <a:custGeom>
              <a:avLst/>
              <a:gdLst/>
              <a:ahLst/>
              <a:cxnLst/>
              <a:rect l="l" t="t" r="r" b="b"/>
              <a:pathLst>
                <a:path w="3258" h="2111" extrusionOk="0">
                  <a:moveTo>
                    <a:pt x="2776" y="1"/>
                  </a:moveTo>
                  <a:lnTo>
                    <a:pt x="0" y="931"/>
                  </a:lnTo>
                  <a:lnTo>
                    <a:pt x="838" y="2110"/>
                  </a:lnTo>
                  <a:lnTo>
                    <a:pt x="3257" y="931"/>
                  </a:lnTo>
                  <a:lnTo>
                    <a:pt x="27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4512000" y="2226825"/>
              <a:ext cx="45775" cy="26000"/>
            </a:xfrm>
            <a:custGeom>
              <a:avLst/>
              <a:gdLst/>
              <a:ahLst/>
              <a:cxnLst/>
              <a:rect l="l" t="t" r="r" b="b"/>
              <a:pathLst>
                <a:path w="1831" h="1040" extrusionOk="0">
                  <a:moveTo>
                    <a:pt x="341" y="1"/>
                  </a:moveTo>
                  <a:lnTo>
                    <a:pt x="0" y="869"/>
                  </a:lnTo>
                  <a:lnTo>
                    <a:pt x="1536" y="1040"/>
                  </a:lnTo>
                  <a:lnTo>
                    <a:pt x="1830" y="575"/>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4463525" y="2228775"/>
              <a:ext cx="11275" cy="23675"/>
            </a:xfrm>
            <a:custGeom>
              <a:avLst/>
              <a:gdLst/>
              <a:ahLst/>
              <a:cxnLst/>
              <a:rect l="l" t="t" r="r" b="b"/>
              <a:pathLst>
                <a:path w="451" h="947" extrusionOk="0">
                  <a:moveTo>
                    <a:pt x="233" y="0"/>
                  </a:moveTo>
                  <a:lnTo>
                    <a:pt x="0" y="78"/>
                  </a:lnTo>
                  <a:lnTo>
                    <a:pt x="450" y="946"/>
                  </a:lnTo>
                  <a:lnTo>
                    <a:pt x="2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4512000" y="2227600"/>
              <a:ext cx="7775" cy="20975"/>
            </a:xfrm>
            <a:custGeom>
              <a:avLst/>
              <a:gdLst/>
              <a:ahLst/>
              <a:cxnLst/>
              <a:rect l="l" t="t" r="r" b="b"/>
              <a:pathLst>
                <a:path w="311" h="839" extrusionOk="0">
                  <a:moveTo>
                    <a:pt x="124" y="1"/>
                  </a:moveTo>
                  <a:lnTo>
                    <a:pt x="0" y="838"/>
                  </a:lnTo>
                  <a:lnTo>
                    <a:pt x="310" y="32"/>
                  </a:lnTo>
                  <a:lnTo>
                    <a:pt x="1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4450350" y="2233500"/>
              <a:ext cx="12725" cy="11400"/>
            </a:xfrm>
            <a:custGeom>
              <a:avLst/>
              <a:gdLst/>
              <a:ahLst/>
              <a:cxnLst/>
              <a:rect l="l" t="t" r="r" b="b"/>
              <a:pathLst>
                <a:path w="509" h="456" extrusionOk="0">
                  <a:moveTo>
                    <a:pt x="477" y="300"/>
                  </a:moveTo>
                  <a:lnTo>
                    <a:pt x="477" y="300"/>
                  </a:lnTo>
                  <a:cubicBezTo>
                    <a:pt x="470" y="319"/>
                    <a:pt x="461" y="337"/>
                    <a:pt x="450" y="354"/>
                  </a:cubicBezTo>
                  <a:cubicBezTo>
                    <a:pt x="463" y="338"/>
                    <a:pt x="472" y="319"/>
                    <a:pt x="477" y="300"/>
                  </a:cubicBezTo>
                  <a:close/>
                  <a:moveTo>
                    <a:pt x="450" y="354"/>
                  </a:moveTo>
                  <a:cubicBezTo>
                    <a:pt x="428" y="380"/>
                    <a:pt x="403" y="402"/>
                    <a:pt x="376" y="419"/>
                  </a:cubicBezTo>
                  <a:lnTo>
                    <a:pt x="376" y="419"/>
                  </a:lnTo>
                  <a:cubicBezTo>
                    <a:pt x="401" y="410"/>
                    <a:pt x="426" y="393"/>
                    <a:pt x="450" y="370"/>
                  </a:cubicBezTo>
                  <a:lnTo>
                    <a:pt x="450" y="354"/>
                  </a:lnTo>
                  <a:close/>
                  <a:moveTo>
                    <a:pt x="277" y="1"/>
                  </a:moveTo>
                  <a:cubicBezTo>
                    <a:pt x="208" y="1"/>
                    <a:pt x="141" y="38"/>
                    <a:pt x="93" y="106"/>
                  </a:cubicBezTo>
                  <a:cubicBezTo>
                    <a:pt x="0" y="199"/>
                    <a:pt x="47" y="339"/>
                    <a:pt x="140" y="416"/>
                  </a:cubicBezTo>
                  <a:cubicBezTo>
                    <a:pt x="178" y="443"/>
                    <a:pt x="218" y="455"/>
                    <a:pt x="257" y="455"/>
                  </a:cubicBezTo>
                  <a:cubicBezTo>
                    <a:pt x="299" y="455"/>
                    <a:pt x="339" y="442"/>
                    <a:pt x="376" y="419"/>
                  </a:cubicBezTo>
                  <a:lnTo>
                    <a:pt x="376" y="419"/>
                  </a:lnTo>
                  <a:cubicBezTo>
                    <a:pt x="357" y="426"/>
                    <a:pt x="338" y="430"/>
                    <a:pt x="319" y="430"/>
                  </a:cubicBezTo>
                  <a:cubicBezTo>
                    <a:pt x="278" y="430"/>
                    <a:pt x="238" y="414"/>
                    <a:pt x="202" y="385"/>
                  </a:cubicBezTo>
                  <a:cubicBezTo>
                    <a:pt x="124" y="339"/>
                    <a:pt x="124" y="261"/>
                    <a:pt x="171" y="183"/>
                  </a:cubicBezTo>
                  <a:cubicBezTo>
                    <a:pt x="192" y="131"/>
                    <a:pt x="255" y="93"/>
                    <a:pt x="318" y="93"/>
                  </a:cubicBezTo>
                  <a:cubicBezTo>
                    <a:pt x="348" y="93"/>
                    <a:pt x="378" y="101"/>
                    <a:pt x="403" y="121"/>
                  </a:cubicBezTo>
                  <a:cubicBezTo>
                    <a:pt x="464" y="146"/>
                    <a:pt x="497" y="228"/>
                    <a:pt x="477" y="300"/>
                  </a:cubicBezTo>
                  <a:lnTo>
                    <a:pt x="477" y="300"/>
                  </a:lnTo>
                  <a:cubicBezTo>
                    <a:pt x="509" y="213"/>
                    <a:pt x="495" y="110"/>
                    <a:pt x="419" y="59"/>
                  </a:cubicBezTo>
                  <a:lnTo>
                    <a:pt x="403" y="44"/>
                  </a:lnTo>
                  <a:cubicBezTo>
                    <a:pt x="362" y="15"/>
                    <a:pt x="319"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4498800" y="2228175"/>
              <a:ext cx="12325" cy="11300"/>
            </a:xfrm>
            <a:custGeom>
              <a:avLst/>
              <a:gdLst/>
              <a:ahLst/>
              <a:cxnLst/>
              <a:rect l="l" t="t" r="r" b="b"/>
              <a:pathLst>
                <a:path w="493" h="452" extrusionOk="0">
                  <a:moveTo>
                    <a:pt x="488" y="237"/>
                  </a:moveTo>
                  <a:cubicBezTo>
                    <a:pt x="486" y="276"/>
                    <a:pt x="474" y="315"/>
                    <a:pt x="451" y="350"/>
                  </a:cubicBezTo>
                  <a:cubicBezTo>
                    <a:pt x="479" y="314"/>
                    <a:pt x="491" y="275"/>
                    <a:pt x="488" y="237"/>
                  </a:cubicBezTo>
                  <a:close/>
                  <a:moveTo>
                    <a:pt x="287" y="1"/>
                  </a:moveTo>
                  <a:cubicBezTo>
                    <a:pt x="214" y="1"/>
                    <a:pt x="144" y="41"/>
                    <a:pt x="94" y="102"/>
                  </a:cubicBezTo>
                  <a:cubicBezTo>
                    <a:pt x="1" y="195"/>
                    <a:pt x="47" y="334"/>
                    <a:pt x="140" y="412"/>
                  </a:cubicBezTo>
                  <a:cubicBezTo>
                    <a:pt x="178" y="439"/>
                    <a:pt x="218" y="451"/>
                    <a:pt x="258" y="451"/>
                  </a:cubicBezTo>
                  <a:cubicBezTo>
                    <a:pt x="330" y="451"/>
                    <a:pt x="400" y="410"/>
                    <a:pt x="451" y="350"/>
                  </a:cubicBezTo>
                  <a:lnTo>
                    <a:pt x="451" y="350"/>
                  </a:lnTo>
                  <a:lnTo>
                    <a:pt x="435" y="365"/>
                  </a:lnTo>
                  <a:cubicBezTo>
                    <a:pt x="391" y="409"/>
                    <a:pt x="343" y="428"/>
                    <a:pt x="295" y="428"/>
                  </a:cubicBezTo>
                  <a:cubicBezTo>
                    <a:pt x="258" y="428"/>
                    <a:pt x="221" y="417"/>
                    <a:pt x="187" y="396"/>
                  </a:cubicBezTo>
                  <a:cubicBezTo>
                    <a:pt x="125" y="334"/>
                    <a:pt x="125" y="257"/>
                    <a:pt x="156" y="179"/>
                  </a:cubicBezTo>
                  <a:cubicBezTo>
                    <a:pt x="187" y="179"/>
                    <a:pt x="187" y="164"/>
                    <a:pt x="187" y="164"/>
                  </a:cubicBezTo>
                  <a:cubicBezTo>
                    <a:pt x="226" y="115"/>
                    <a:pt x="278" y="84"/>
                    <a:pt x="330" y="84"/>
                  </a:cubicBezTo>
                  <a:cubicBezTo>
                    <a:pt x="361" y="84"/>
                    <a:pt x="391" y="95"/>
                    <a:pt x="420" y="117"/>
                  </a:cubicBezTo>
                  <a:cubicBezTo>
                    <a:pt x="461" y="151"/>
                    <a:pt x="485" y="193"/>
                    <a:pt x="488" y="237"/>
                  </a:cubicBezTo>
                  <a:lnTo>
                    <a:pt x="488" y="237"/>
                  </a:lnTo>
                  <a:cubicBezTo>
                    <a:pt x="492" y="171"/>
                    <a:pt x="468" y="104"/>
                    <a:pt x="420" y="55"/>
                  </a:cubicBezTo>
                  <a:lnTo>
                    <a:pt x="404" y="40"/>
                  </a:lnTo>
                  <a:cubicBezTo>
                    <a:pt x="366" y="13"/>
                    <a:pt x="326"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4408075" y="2257850"/>
              <a:ext cx="56250" cy="24075"/>
            </a:xfrm>
            <a:custGeom>
              <a:avLst/>
              <a:gdLst/>
              <a:ahLst/>
              <a:cxnLst/>
              <a:rect l="l" t="t" r="r" b="b"/>
              <a:pathLst>
                <a:path w="2250" h="963" extrusionOk="0">
                  <a:moveTo>
                    <a:pt x="2249" y="0"/>
                  </a:moveTo>
                  <a:lnTo>
                    <a:pt x="1" y="605"/>
                  </a:lnTo>
                  <a:lnTo>
                    <a:pt x="249" y="962"/>
                  </a:lnTo>
                  <a:lnTo>
                    <a:pt x="2249"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4315400" y="2229150"/>
              <a:ext cx="128375" cy="130300"/>
            </a:xfrm>
            <a:custGeom>
              <a:avLst/>
              <a:gdLst/>
              <a:ahLst/>
              <a:cxnLst/>
              <a:rect l="l" t="t" r="r" b="b"/>
              <a:pathLst>
                <a:path w="5135" h="5212" extrusionOk="0">
                  <a:moveTo>
                    <a:pt x="3180" y="1"/>
                  </a:moveTo>
                  <a:lnTo>
                    <a:pt x="1" y="2095"/>
                  </a:lnTo>
                  <a:lnTo>
                    <a:pt x="1459" y="5212"/>
                  </a:lnTo>
                  <a:lnTo>
                    <a:pt x="5134" y="4266"/>
                  </a:lnTo>
                  <a:lnTo>
                    <a:pt x="3180"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4315400" y="2229150"/>
              <a:ext cx="128375" cy="130300"/>
            </a:xfrm>
            <a:custGeom>
              <a:avLst/>
              <a:gdLst/>
              <a:ahLst/>
              <a:cxnLst/>
              <a:rect l="l" t="t" r="r" b="b"/>
              <a:pathLst>
                <a:path w="5135" h="5212" extrusionOk="0">
                  <a:moveTo>
                    <a:pt x="3180" y="1"/>
                  </a:moveTo>
                  <a:lnTo>
                    <a:pt x="1" y="2095"/>
                  </a:lnTo>
                  <a:lnTo>
                    <a:pt x="1459" y="5212"/>
                  </a:lnTo>
                  <a:lnTo>
                    <a:pt x="5134" y="4266"/>
                  </a:lnTo>
                  <a:lnTo>
                    <a:pt x="31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4309600" y="2238075"/>
              <a:ext cx="114400" cy="127200"/>
            </a:xfrm>
            <a:custGeom>
              <a:avLst/>
              <a:gdLst/>
              <a:ahLst/>
              <a:cxnLst/>
              <a:rect l="l" t="t" r="r" b="b"/>
              <a:pathLst>
                <a:path w="4576" h="5088" extrusionOk="0">
                  <a:moveTo>
                    <a:pt x="2559" y="0"/>
                  </a:moveTo>
                  <a:lnTo>
                    <a:pt x="0" y="1800"/>
                  </a:lnTo>
                  <a:lnTo>
                    <a:pt x="1551" y="5088"/>
                  </a:lnTo>
                  <a:lnTo>
                    <a:pt x="4575" y="4157"/>
                  </a:lnTo>
                  <a:lnTo>
                    <a:pt x="25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4362325" y="2251825"/>
              <a:ext cx="12450" cy="11400"/>
            </a:xfrm>
            <a:custGeom>
              <a:avLst/>
              <a:gdLst/>
              <a:ahLst/>
              <a:cxnLst/>
              <a:rect l="l" t="t" r="r" b="b"/>
              <a:pathLst>
                <a:path w="498" h="456" extrusionOk="0">
                  <a:moveTo>
                    <a:pt x="477" y="292"/>
                  </a:moveTo>
                  <a:cubicBezTo>
                    <a:pt x="472" y="311"/>
                    <a:pt x="463" y="331"/>
                    <a:pt x="450" y="350"/>
                  </a:cubicBezTo>
                  <a:cubicBezTo>
                    <a:pt x="465" y="332"/>
                    <a:pt x="473" y="312"/>
                    <a:pt x="477" y="292"/>
                  </a:cubicBezTo>
                  <a:close/>
                  <a:moveTo>
                    <a:pt x="450" y="350"/>
                  </a:moveTo>
                  <a:lnTo>
                    <a:pt x="450" y="350"/>
                  </a:lnTo>
                  <a:cubicBezTo>
                    <a:pt x="420" y="393"/>
                    <a:pt x="379" y="424"/>
                    <a:pt x="336" y="440"/>
                  </a:cubicBezTo>
                  <a:lnTo>
                    <a:pt x="336" y="440"/>
                  </a:lnTo>
                  <a:cubicBezTo>
                    <a:pt x="375" y="436"/>
                    <a:pt x="414" y="417"/>
                    <a:pt x="450" y="381"/>
                  </a:cubicBezTo>
                  <a:cubicBezTo>
                    <a:pt x="435" y="381"/>
                    <a:pt x="450" y="381"/>
                    <a:pt x="450" y="350"/>
                  </a:cubicBezTo>
                  <a:close/>
                  <a:moveTo>
                    <a:pt x="278" y="1"/>
                  </a:moveTo>
                  <a:cubicBezTo>
                    <a:pt x="205" y="1"/>
                    <a:pt x="128" y="41"/>
                    <a:pt x="78" y="102"/>
                  </a:cubicBezTo>
                  <a:cubicBezTo>
                    <a:pt x="0" y="195"/>
                    <a:pt x="47" y="334"/>
                    <a:pt x="140" y="412"/>
                  </a:cubicBezTo>
                  <a:cubicBezTo>
                    <a:pt x="175" y="441"/>
                    <a:pt x="217" y="455"/>
                    <a:pt x="259" y="455"/>
                  </a:cubicBezTo>
                  <a:cubicBezTo>
                    <a:pt x="285" y="455"/>
                    <a:pt x="311" y="450"/>
                    <a:pt x="336" y="440"/>
                  </a:cubicBezTo>
                  <a:lnTo>
                    <a:pt x="336" y="440"/>
                  </a:lnTo>
                  <a:cubicBezTo>
                    <a:pt x="330" y="441"/>
                    <a:pt x="325" y="441"/>
                    <a:pt x="319" y="441"/>
                  </a:cubicBezTo>
                  <a:cubicBezTo>
                    <a:pt x="279" y="441"/>
                    <a:pt x="239" y="426"/>
                    <a:pt x="202" y="397"/>
                  </a:cubicBezTo>
                  <a:cubicBezTo>
                    <a:pt x="124" y="334"/>
                    <a:pt x="124" y="257"/>
                    <a:pt x="156" y="179"/>
                  </a:cubicBezTo>
                  <a:cubicBezTo>
                    <a:pt x="187" y="127"/>
                    <a:pt x="247" y="95"/>
                    <a:pt x="307" y="95"/>
                  </a:cubicBezTo>
                  <a:cubicBezTo>
                    <a:pt x="335" y="95"/>
                    <a:pt x="363" y="102"/>
                    <a:pt x="388" y="117"/>
                  </a:cubicBezTo>
                  <a:cubicBezTo>
                    <a:pt x="448" y="153"/>
                    <a:pt x="489" y="225"/>
                    <a:pt x="477" y="292"/>
                  </a:cubicBezTo>
                  <a:lnTo>
                    <a:pt x="477" y="292"/>
                  </a:lnTo>
                  <a:cubicBezTo>
                    <a:pt x="498" y="214"/>
                    <a:pt x="465" y="133"/>
                    <a:pt x="404" y="71"/>
                  </a:cubicBezTo>
                  <a:cubicBezTo>
                    <a:pt x="404" y="40"/>
                    <a:pt x="388" y="40"/>
                    <a:pt x="388" y="40"/>
                  </a:cubicBezTo>
                  <a:cubicBezTo>
                    <a:pt x="355" y="13"/>
                    <a:pt x="317"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4375500" y="2277675"/>
              <a:ext cx="12200" cy="11150"/>
            </a:xfrm>
            <a:custGeom>
              <a:avLst/>
              <a:gdLst/>
              <a:ahLst/>
              <a:cxnLst/>
              <a:rect l="l" t="t" r="r" b="b"/>
              <a:pathLst>
                <a:path w="488" h="446" extrusionOk="0">
                  <a:moveTo>
                    <a:pt x="472" y="284"/>
                  </a:moveTo>
                  <a:lnTo>
                    <a:pt x="472" y="284"/>
                  </a:lnTo>
                  <a:cubicBezTo>
                    <a:pt x="468" y="308"/>
                    <a:pt x="461" y="332"/>
                    <a:pt x="451" y="355"/>
                  </a:cubicBezTo>
                  <a:cubicBezTo>
                    <a:pt x="463" y="334"/>
                    <a:pt x="470" y="309"/>
                    <a:pt x="472" y="284"/>
                  </a:cubicBezTo>
                  <a:close/>
                  <a:moveTo>
                    <a:pt x="451" y="355"/>
                  </a:moveTo>
                  <a:cubicBezTo>
                    <a:pt x="450" y="355"/>
                    <a:pt x="431" y="365"/>
                    <a:pt x="438" y="369"/>
                  </a:cubicBezTo>
                  <a:lnTo>
                    <a:pt x="438" y="369"/>
                  </a:lnTo>
                  <a:cubicBezTo>
                    <a:pt x="442" y="364"/>
                    <a:pt x="447" y="360"/>
                    <a:pt x="451" y="355"/>
                  </a:cubicBezTo>
                  <a:close/>
                  <a:moveTo>
                    <a:pt x="438" y="369"/>
                  </a:moveTo>
                  <a:lnTo>
                    <a:pt x="438" y="369"/>
                  </a:lnTo>
                  <a:cubicBezTo>
                    <a:pt x="415" y="393"/>
                    <a:pt x="388" y="411"/>
                    <a:pt x="359" y="425"/>
                  </a:cubicBezTo>
                  <a:lnTo>
                    <a:pt x="359" y="425"/>
                  </a:lnTo>
                  <a:cubicBezTo>
                    <a:pt x="392" y="416"/>
                    <a:pt x="423" y="398"/>
                    <a:pt x="451" y="371"/>
                  </a:cubicBezTo>
                  <a:cubicBezTo>
                    <a:pt x="444" y="371"/>
                    <a:pt x="440" y="370"/>
                    <a:pt x="438" y="369"/>
                  </a:cubicBezTo>
                  <a:close/>
                  <a:moveTo>
                    <a:pt x="265" y="1"/>
                  </a:moveTo>
                  <a:cubicBezTo>
                    <a:pt x="196" y="1"/>
                    <a:pt x="126" y="35"/>
                    <a:pt x="78" y="91"/>
                  </a:cubicBezTo>
                  <a:cubicBezTo>
                    <a:pt x="1" y="200"/>
                    <a:pt x="32" y="324"/>
                    <a:pt x="140" y="402"/>
                  </a:cubicBezTo>
                  <a:cubicBezTo>
                    <a:pt x="177" y="432"/>
                    <a:pt x="220" y="446"/>
                    <a:pt x="264" y="446"/>
                  </a:cubicBezTo>
                  <a:cubicBezTo>
                    <a:pt x="296" y="446"/>
                    <a:pt x="329" y="438"/>
                    <a:pt x="359" y="425"/>
                  </a:cubicBezTo>
                  <a:lnTo>
                    <a:pt x="359" y="425"/>
                  </a:lnTo>
                  <a:cubicBezTo>
                    <a:pt x="343" y="429"/>
                    <a:pt x="327" y="431"/>
                    <a:pt x="311" y="431"/>
                  </a:cubicBezTo>
                  <a:cubicBezTo>
                    <a:pt x="267" y="431"/>
                    <a:pt x="223" y="415"/>
                    <a:pt x="187" y="386"/>
                  </a:cubicBezTo>
                  <a:cubicBezTo>
                    <a:pt x="109" y="324"/>
                    <a:pt x="109" y="247"/>
                    <a:pt x="156" y="169"/>
                  </a:cubicBezTo>
                  <a:cubicBezTo>
                    <a:pt x="175" y="121"/>
                    <a:pt x="231" y="96"/>
                    <a:pt x="289" y="96"/>
                  </a:cubicBezTo>
                  <a:cubicBezTo>
                    <a:pt x="324" y="96"/>
                    <a:pt x="359" y="105"/>
                    <a:pt x="388" y="122"/>
                  </a:cubicBezTo>
                  <a:cubicBezTo>
                    <a:pt x="445" y="145"/>
                    <a:pt x="476" y="216"/>
                    <a:pt x="472" y="284"/>
                  </a:cubicBezTo>
                  <a:lnTo>
                    <a:pt x="472" y="284"/>
                  </a:lnTo>
                  <a:cubicBezTo>
                    <a:pt x="487" y="196"/>
                    <a:pt x="465" y="109"/>
                    <a:pt x="404" y="60"/>
                  </a:cubicBezTo>
                  <a:cubicBezTo>
                    <a:pt x="404" y="45"/>
                    <a:pt x="388" y="45"/>
                    <a:pt x="388" y="45"/>
                  </a:cubicBezTo>
                  <a:cubicBezTo>
                    <a:pt x="352" y="15"/>
                    <a:pt x="309"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4388700" y="2303300"/>
              <a:ext cx="12150" cy="11375"/>
            </a:xfrm>
            <a:custGeom>
              <a:avLst/>
              <a:gdLst/>
              <a:ahLst/>
              <a:cxnLst/>
              <a:rect l="l" t="t" r="r" b="b"/>
              <a:pathLst>
                <a:path w="486" h="455" extrusionOk="0">
                  <a:moveTo>
                    <a:pt x="465" y="283"/>
                  </a:moveTo>
                  <a:cubicBezTo>
                    <a:pt x="459" y="308"/>
                    <a:pt x="449" y="332"/>
                    <a:pt x="434" y="354"/>
                  </a:cubicBezTo>
                  <a:cubicBezTo>
                    <a:pt x="451" y="333"/>
                    <a:pt x="461" y="308"/>
                    <a:pt x="465" y="283"/>
                  </a:cubicBezTo>
                  <a:close/>
                  <a:moveTo>
                    <a:pt x="434" y="354"/>
                  </a:moveTo>
                  <a:cubicBezTo>
                    <a:pt x="434" y="354"/>
                    <a:pt x="425" y="354"/>
                    <a:pt x="428" y="361"/>
                  </a:cubicBezTo>
                  <a:lnTo>
                    <a:pt x="428" y="361"/>
                  </a:lnTo>
                  <a:cubicBezTo>
                    <a:pt x="430" y="359"/>
                    <a:pt x="432" y="356"/>
                    <a:pt x="434" y="354"/>
                  </a:cubicBezTo>
                  <a:close/>
                  <a:moveTo>
                    <a:pt x="428" y="361"/>
                  </a:moveTo>
                  <a:cubicBezTo>
                    <a:pt x="408" y="384"/>
                    <a:pt x="385" y="404"/>
                    <a:pt x="360" y="419"/>
                  </a:cubicBezTo>
                  <a:lnTo>
                    <a:pt x="360" y="419"/>
                  </a:lnTo>
                  <a:cubicBezTo>
                    <a:pt x="386" y="409"/>
                    <a:pt x="411" y="393"/>
                    <a:pt x="434" y="369"/>
                  </a:cubicBezTo>
                  <a:cubicBezTo>
                    <a:pt x="431" y="366"/>
                    <a:pt x="429" y="363"/>
                    <a:pt x="428" y="361"/>
                  </a:cubicBezTo>
                  <a:close/>
                  <a:moveTo>
                    <a:pt x="262" y="1"/>
                  </a:moveTo>
                  <a:cubicBezTo>
                    <a:pt x="192" y="1"/>
                    <a:pt x="126" y="38"/>
                    <a:pt x="78" y="106"/>
                  </a:cubicBezTo>
                  <a:cubicBezTo>
                    <a:pt x="0" y="199"/>
                    <a:pt x="31" y="338"/>
                    <a:pt x="124" y="416"/>
                  </a:cubicBezTo>
                  <a:cubicBezTo>
                    <a:pt x="162" y="443"/>
                    <a:pt x="202" y="455"/>
                    <a:pt x="242" y="455"/>
                  </a:cubicBezTo>
                  <a:cubicBezTo>
                    <a:pt x="283" y="455"/>
                    <a:pt x="324" y="442"/>
                    <a:pt x="360" y="419"/>
                  </a:cubicBezTo>
                  <a:lnTo>
                    <a:pt x="360" y="419"/>
                  </a:lnTo>
                  <a:cubicBezTo>
                    <a:pt x="341" y="426"/>
                    <a:pt x="322" y="430"/>
                    <a:pt x="303" y="430"/>
                  </a:cubicBezTo>
                  <a:cubicBezTo>
                    <a:pt x="263" y="430"/>
                    <a:pt x="223" y="414"/>
                    <a:pt x="186" y="385"/>
                  </a:cubicBezTo>
                  <a:cubicBezTo>
                    <a:pt x="109" y="338"/>
                    <a:pt x="109" y="261"/>
                    <a:pt x="155" y="183"/>
                  </a:cubicBezTo>
                  <a:cubicBezTo>
                    <a:pt x="176" y="131"/>
                    <a:pt x="240" y="92"/>
                    <a:pt x="303" y="92"/>
                  </a:cubicBezTo>
                  <a:cubicBezTo>
                    <a:pt x="333" y="92"/>
                    <a:pt x="363" y="101"/>
                    <a:pt x="388" y="121"/>
                  </a:cubicBezTo>
                  <a:cubicBezTo>
                    <a:pt x="444" y="144"/>
                    <a:pt x="476" y="215"/>
                    <a:pt x="465" y="283"/>
                  </a:cubicBezTo>
                  <a:lnTo>
                    <a:pt x="465" y="283"/>
                  </a:lnTo>
                  <a:cubicBezTo>
                    <a:pt x="486" y="200"/>
                    <a:pt x="463" y="107"/>
                    <a:pt x="403" y="59"/>
                  </a:cubicBezTo>
                  <a:lnTo>
                    <a:pt x="388" y="44"/>
                  </a:lnTo>
                  <a:cubicBezTo>
                    <a:pt x="347" y="14"/>
                    <a:pt x="304"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4401475" y="2328500"/>
              <a:ext cx="12675" cy="11400"/>
            </a:xfrm>
            <a:custGeom>
              <a:avLst/>
              <a:gdLst/>
              <a:ahLst/>
              <a:cxnLst/>
              <a:rect l="l" t="t" r="r" b="b"/>
              <a:pathLst>
                <a:path w="507" h="456" extrusionOk="0">
                  <a:moveTo>
                    <a:pt x="474" y="309"/>
                  </a:moveTo>
                  <a:lnTo>
                    <a:pt x="474" y="309"/>
                  </a:lnTo>
                  <a:cubicBezTo>
                    <a:pt x="468" y="324"/>
                    <a:pt x="460" y="340"/>
                    <a:pt x="451" y="354"/>
                  </a:cubicBezTo>
                  <a:cubicBezTo>
                    <a:pt x="462" y="340"/>
                    <a:pt x="469" y="325"/>
                    <a:pt x="474" y="309"/>
                  </a:cubicBezTo>
                  <a:close/>
                  <a:moveTo>
                    <a:pt x="269" y="1"/>
                  </a:moveTo>
                  <a:cubicBezTo>
                    <a:pt x="199" y="1"/>
                    <a:pt x="127" y="38"/>
                    <a:pt x="78" y="106"/>
                  </a:cubicBezTo>
                  <a:cubicBezTo>
                    <a:pt x="1" y="199"/>
                    <a:pt x="47" y="338"/>
                    <a:pt x="140" y="416"/>
                  </a:cubicBezTo>
                  <a:cubicBezTo>
                    <a:pt x="173" y="443"/>
                    <a:pt x="212" y="455"/>
                    <a:pt x="251" y="455"/>
                  </a:cubicBezTo>
                  <a:cubicBezTo>
                    <a:pt x="322" y="455"/>
                    <a:pt x="395" y="417"/>
                    <a:pt x="446" y="360"/>
                  </a:cubicBezTo>
                  <a:lnTo>
                    <a:pt x="446" y="360"/>
                  </a:lnTo>
                  <a:cubicBezTo>
                    <a:pt x="443" y="364"/>
                    <a:pt x="443" y="366"/>
                    <a:pt x="445" y="366"/>
                  </a:cubicBezTo>
                  <a:cubicBezTo>
                    <a:pt x="447" y="366"/>
                    <a:pt x="451" y="362"/>
                    <a:pt x="451" y="354"/>
                  </a:cubicBezTo>
                  <a:lnTo>
                    <a:pt x="451" y="354"/>
                  </a:lnTo>
                  <a:cubicBezTo>
                    <a:pt x="451" y="354"/>
                    <a:pt x="451" y="354"/>
                    <a:pt x="451" y="354"/>
                  </a:cubicBezTo>
                  <a:lnTo>
                    <a:pt x="451" y="354"/>
                  </a:lnTo>
                  <a:cubicBezTo>
                    <a:pt x="448" y="356"/>
                    <a:pt x="447" y="358"/>
                    <a:pt x="446" y="360"/>
                  </a:cubicBezTo>
                  <a:lnTo>
                    <a:pt x="446" y="360"/>
                  </a:lnTo>
                  <a:cubicBezTo>
                    <a:pt x="447" y="358"/>
                    <a:pt x="449" y="356"/>
                    <a:pt x="450" y="354"/>
                  </a:cubicBezTo>
                  <a:lnTo>
                    <a:pt x="450" y="354"/>
                  </a:lnTo>
                  <a:cubicBezTo>
                    <a:pt x="449" y="356"/>
                    <a:pt x="447" y="358"/>
                    <a:pt x="446" y="360"/>
                  </a:cubicBezTo>
                  <a:lnTo>
                    <a:pt x="446" y="360"/>
                  </a:lnTo>
                  <a:cubicBezTo>
                    <a:pt x="446" y="360"/>
                    <a:pt x="446" y="360"/>
                    <a:pt x="446" y="360"/>
                  </a:cubicBezTo>
                  <a:lnTo>
                    <a:pt x="446" y="360"/>
                  </a:lnTo>
                  <a:cubicBezTo>
                    <a:pt x="404" y="407"/>
                    <a:pt x="354" y="428"/>
                    <a:pt x="307" y="428"/>
                  </a:cubicBezTo>
                  <a:cubicBezTo>
                    <a:pt x="268" y="428"/>
                    <a:pt x="230" y="413"/>
                    <a:pt x="203" y="385"/>
                  </a:cubicBezTo>
                  <a:cubicBezTo>
                    <a:pt x="125" y="338"/>
                    <a:pt x="125" y="261"/>
                    <a:pt x="156" y="183"/>
                  </a:cubicBezTo>
                  <a:cubicBezTo>
                    <a:pt x="187" y="131"/>
                    <a:pt x="247" y="93"/>
                    <a:pt x="307" y="93"/>
                  </a:cubicBezTo>
                  <a:cubicBezTo>
                    <a:pt x="335" y="93"/>
                    <a:pt x="364" y="101"/>
                    <a:pt x="389" y="121"/>
                  </a:cubicBezTo>
                  <a:cubicBezTo>
                    <a:pt x="452" y="147"/>
                    <a:pt x="495" y="235"/>
                    <a:pt x="474" y="309"/>
                  </a:cubicBezTo>
                  <a:lnTo>
                    <a:pt x="474" y="309"/>
                  </a:lnTo>
                  <a:cubicBezTo>
                    <a:pt x="506" y="224"/>
                    <a:pt x="485" y="125"/>
                    <a:pt x="420" y="59"/>
                  </a:cubicBezTo>
                  <a:lnTo>
                    <a:pt x="389" y="44"/>
                  </a:lnTo>
                  <a:cubicBezTo>
                    <a:pt x="353" y="14"/>
                    <a:pt x="312"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4232050" y="2312125"/>
              <a:ext cx="53525" cy="83400"/>
            </a:xfrm>
            <a:custGeom>
              <a:avLst/>
              <a:gdLst/>
              <a:ahLst/>
              <a:cxnLst/>
              <a:rect l="l" t="t" r="r" b="b"/>
              <a:pathLst>
                <a:path w="2141" h="3336" extrusionOk="0">
                  <a:moveTo>
                    <a:pt x="776" y="1"/>
                  </a:moveTo>
                  <a:lnTo>
                    <a:pt x="0" y="357"/>
                  </a:lnTo>
                  <a:lnTo>
                    <a:pt x="1365" y="3335"/>
                  </a:lnTo>
                  <a:lnTo>
                    <a:pt x="2141" y="2979"/>
                  </a:lnTo>
                  <a:lnTo>
                    <a:pt x="7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4256075" y="2305925"/>
              <a:ext cx="60125" cy="70200"/>
            </a:xfrm>
            <a:custGeom>
              <a:avLst/>
              <a:gdLst/>
              <a:ahLst/>
              <a:cxnLst/>
              <a:rect l="l" t="t" r="r" b="b"/>
              <a:pathLst>
                <a:path w="2405" h="2808" extrusionOk="0">
                  <a:moveTo>
                    <a:pt x="1428" y="1"/>
                  </a:moveTo>
                  <a:lnTo>
                    <a:pt x="1" y="668"/>
                  </a:lnTo>
                  <a:lnTo>
                    <a:pt x="978" y="2808"/>
                  </a:lnTo>
                  <a:lnTo>
                    <a:pt x="2405" y="2156"/>
                  </a:lnTo>
                  <a:lnTo>
                    <a:pt x="14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4278950" y="2261350"/>
              <a:ext cx="87675" cy="125650"/>
            </a:xfrm>
            <a:custGeom>
              <a:avLst/>
              <a:gdLst/>
              <a:ahLst/>
              <a:cxnLst/>
              <a:rect l="l" t="t" r="r" b="b"/>
              <a:pathLst>
                <a:path w="3507" h="5026" extrusionOk="0">
                  <a:moveTo>
                    <a:pt x="1521" y="0"/>
                  </a:moveTo>
                  <a:lnTo>
                    <a:pt x="1" y="698"/>
                  </a:lnTo>
                  <a:lnTo>
                    <a:pt x="2002" y="5025"/>
                  </a:lnTo>
                  <a:lnTo>
                    <a:pt x="3506" y="4327"/>
                  </a:lnTo>
                  <a:lnTo>
                    <a:pt x="1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4296025" y="2280925"/>
              <a:ext cx="23275" cy="20500"/>
            </a:xfrm>
            <a:custGeom>
              <a:avLst/>
              <a:gdLst/>
              <a:ahLst/>
              <a:cxnLst/>
              <a:rect l="l" t="t" r="r" b="b"/>
              <a:pathLst>
                <a:path w="931" h="820" extrusionOk="0">
                  <a:moveTo>
                    <a:pt x="468" y="0"/>
                  </a:moveTo>
                  <a:cubicBezTo>
                    <a:pt x="410" y="0"/>
                    <a:pt x="351" y="13"/>
                    <a:pt x="295" y="39"/>
                  </a:cubicBezTo>
                  <a:cubicBezTo>
                    <a:pt x="78" y="148"/>
                    <a:pt x="0" y="380"/>
                    <a:pt x="93" y="582"/>
                  </a:cubicBezTo>
                  <a:cubicBezTo>
                    <a:pt x="162" y="730"/>
                    <a:pt x="322" y="820"/>
                    <a:pt x="477" y="820"/>
                  </a:cubicBezTo>
                  <a:cubicBezTo>
                    <a:pt x="532" y="820"/>
                    <a:pt x="587" y="808"/>
                    <a:pt x="636" y="783"/>
                  </a:cubicBezTo>
                  <a:cubicBezTo>
                    <a:pt x="853" y="690"/>
                    <a:pt x="931" y="458"/>
                    <a:pt x="838" y="241"/>
                  </a:cubicBezTo>
                  <a:cubicBezTo>
                    <a:pt x="760" y="84"/>
                    <a:pt x="61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4326650" y="2347350"/>
              <a:ext cx="22900" cy="20400"/>
            </a:xfrm>
            <a:custGeom>
              <a:avLst/>
              <a:gdLst/>
              <a:ahLst/>
              <a:cxnLst/>
              <a:rect l="l" t="t" r="r" b="b"/>
              <a:pathLst>
                <a:path w="916" h="816" extrusionOk="0">
                  <a:moveTo>
                    <a:pt x="477" y="1"/>
                  </a:moveTo>
                  <a:cubicBezTo>
                    <a:pt x="413" y="1"/>
                    <a:pt x="346" y="17"/>
                    <a:pt x="280" y="50"/>
                  </a:cubicBezTo>
                  <a:cubicBezTo>
                    <a:pt x="78" y="143"/>
                    <a:pt x="1" y="375"/>
                    <a:pt x="94" y="593"/>
                  </a:cubicBezTo>
                  <a:cubicBezTo>
                    <a:pt x="162" y="729"/>
                    <a:pt x="313" y="815"/>
                    <a:pt x="468" y="815"/>
                  </a:cubicBezTo>
                  <a:cubicBezTo>
                    <a:pt x="525" y="815"/>
                    <a:pt x="582" y="804"/>
                    <a:pt x="636" y="779"/>
                  </a:cubicBezTo>
                  <a:cubicBezTo>
                    <a:pt x="854" y="686"/>
                    <a:pt x="916" y="453"/>
                    <a:pt x="823" y="236"/>
                  </a:cubicBezTo>
                  <a:cubicBezTo>
                    <a:pt x="758" y="84"/>
                    <a:pt x="625"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4063000" y="2378725"/>
              <a:ext cx="195050" cy="327700"/>
            </a:xfrm>
            <a:custGeom>
              <a:avLst/>
              <a:gdLst/>
              <a:ahLst/>
              <a:cxnLst/>
              <a:rect l="l" t="t" r="r" b="b"/>
              <a:pathLst>
                <a:path w="7802" h="13108" extrusionOk="0">
                  <a:moveTo>
                    <a:pt x="1891" y="1"/>
                  </a:moveTo>
                  <a:cubicBezTo>
                    <a:pt x="1679" y="1"/>
                    <a:pt x="1464" y="42"/>
                    <a:pt x="1256" y="128"/>
                  </a:cubicBezTo>
                  <a:cubicBezTo>
                    <a:pt x="403" y="470"/>
                    <a:pt x="0" y="1462"/>
                    <a:pt x="341" y="2315"/>
                  </a:cubicBezTo>
                  <a:lnTo>
                    <a:pt x="4358" y="12071"/>
                  </a:lnTo>
                  <a:cubicBezTo>
                    <a:pt x="4617" y="12719"/>
                    <a:pt x="5252" y="13107"/>
                    <a:pt x="5916" y="13107"/>
                  </a:cubicBezTo>
                  <a:cubicBezTo>
                    <a:pt x="6126" y="13107"/>
                    <a:pt x="6340" y="13068"/>
                    <a:pt x="6545" y="12986"/>
                  </a:cubicBezTo>
                  <a:cubicBezTo>
                    <a:pt x="7398" y="12629"/>
                    <a:pt x="7801" y="11637"/>
                    <a:pt x="7460" y="10784"/>
                  </a:cubicBezTo>
                  <a:lnTo>
                    <a:pt x="3443" y="1044"/>
                  </a:lnTo>
                  <a:cubicBezTo>
                    <a:pt x="3185" y="398"/>
                    <a:pt x="2553"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4192100" y="2647450"/>
              <a:ext cx="35700" cy="31600"/>
            </a:xfrm>
            <a:custGeom>
              <a:avLst/>
              <a:gdLst/>
              <a:ahLst/>
              <a:cxnLst/>
              <a:rect l="l" t="t" r="r" b="b"/>
              <a:pathLst>
                <a:path w="1428" h="1264" extrusionOk="0">
                  <a:moveTo>
                    <a:pt x="719" y="0"/>
                  </a:moveTo>
                  <a:cubicBezTo>
                    <a:pt x="458" y="0"/>
                    <a:pt x="210" y="151"/>
                    <a:pt x="125" y="407"/>
                  </a:cubicBezTo>
                  <a:cubicBezTo>
                    <a:pt x="1" y="733"/>
                    <a:pt x="156" y="1089"/>
                    <a:pt x="482" y="1229"/>
                  </a:cubicBezTo>
                  <a:cubicBezTo>
                    <a:pt x="555" y="1252"/>
                    <a:pt x="629" y="1263"/>
                    <a:pt x="702" y="1263"/>
                  </a:cubicBezTo>
                  <a:cubicBezTo>
                    <a:pt x="970" y="1263"/>
                    <a:pt x="1218" y="1113"/>
                    <a:pt x="1304" y="857"/>
                  </a:cubicBezTo>
                  <a:cubicBezTo>
                    <a:pt x="1428" y="531"/>
                    <a:pt x="1272" y="159"/>
                    <a:pt x="931" y="35"/>
                  </a:cubicBezTo>
                  <a:cubicBezTo>
                    <a:pt x="862" y="11"/>
                    <a:pt x="790" y="0"/>
                    <a:pt x="7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4092075" y="2404125"/>
              <a:ext cx="35700" cy="31625"/>
            </a:xfrm>
            <a:custGeom>
              <a:avLst/>
              <a:gdLst/>
              <a:ahLst/>
              <a:cxnLst/>
              <a:rect l="l" t="t" r="r" b="b"/>
              <a:pathLst>
                <a:path w="1428" h="1265" extrusionOk="0">
                  <a:moveTo>
                    <a:pt x="710" y="1"/>
                  </a:moveTo>
                  <a:cubicBezTo>
                    <a:pt x="453" y="1"/>
                    <a:pt x="220" y="153"/>
                    <a:pt x="124" y="415"/>
                  </a:cubicBezTo>
                  <a:cubicBezTo>
                    <a:pt x="0" y="725"/>
                    <a:pt x="171" y="1082"/>
                    <a:pt x="497" y="1222"/>
                  </a:cubicBezTo>
                  <a:cubicBezTo>
                    <a:pt x="572" y="1250"/>
                    <a:pt x="650" y="1264"/>
                    <a:pt x="726" y="1264"/>
                  </a:cubicBezTo>
                  <a:cubicBezTo>
                    <a:pt x="981" y="1264"/>
                    <a:pt x="1223" y="1112"/>
                    <a:pt x="1319" y="850"/>
                  </a:cubicBezTo>
                  <a:cubicBezTo>
                    <a:pt x="1427" y="524"/>
                    <a:pt x="1272" y="152"/>
                    <a:pt x="946" y="43"/>
                  </a:cubicBezTo>
                  <a:cubicBezTo>
                    <a:pt x="867" y="14"/>
                    <a:pt x="788" y="1"/>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3911000" y="3047275"/>
              <a:ext cx="625450" cy="72925"/>
            </a:xfrm>
            <a:custGeom>
              <a:avLst/>
              <a:gdLst/>
              <a:ahLst/>
              <a:cxnLst/>
              <a:rect l="l" t="t" r="r" b="b"/>
              <a:pathLst>
                <a:path w="25018" h="2917" extrusionOk="0">
                  <a:moveTo>
                    <a:pt x="1396" y="1"/>
                  </a:moveTo>
                  <a:cubicBezTo>
                    <a:pt x="621" y="1"/>
                    <a:pt x="0" y="621"/>
                    <a:pt x="0" y="1397"/>
                  </a:cubicBezTo>
                  <a:lnTo>
                    <a:pt x="0" y="1521"/>
                  </a:lnTo>
                  <a:cubicBezTo>
                    <a:pt x="0" y="2296"/>
                    <a:pt x="621" y="2917"/>
                    <a:pt x="1396" y="2917"/>
                  </a:cubicBezTo>
                  <a:lnTo>
                    <a:pt x="23621" y="2917"/>
                  </a:lnTo>
                  <a:cubicBezTo>
                    <a:pt x="24397" y="2917"/>
                    <a:pt x="25017" y="2296"/>
                    <a:pt x="25017" y="1521"/>
                  </a:cubicBezTo>
                  <a:lnTo>
                    <a:pt x="25017" y="1397"/>
                  </a:lnTo>
                  <a:cubicBezTo>
                    <a:pt x="25017" y="621"/>
                    <a:pt x="24397" y="1"/>
                    <a:pt x="23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4082775" y="2828225"/>
              <a:ext cx="352850" cy="213275"/>
            </a:xfrm>
            <a:custGeom>
              <a:avLst/>
              <a:gdLst/>
              <a:ahLst/>
              <a:cxnLst/>
              <a:rect l="l" t="t" r="r" b="b"/>
              <a:pathLst>
                <a:path w="14114" h="8531" extrusionOk="0">
                  <a:moveTo>
                    <a:pt x="0" y="0"/>
                  </a:moveTo>
                  <a:lnTo>
                    <a:pt x="0" y="8530"/>
                  </a:lnTo>
                  <a:lnTo>
                    <a:pt x="14114" y="8530"/>
                  </a:lnTo>
                  <a:lnTo>
                    <a:pt x="14114" y="1551"/>
                  </a:lnTo>
                  <a:cubicBezTo>
                    <a:pt x="14114" y="698"/>
                    <a:pt x="13416" y="0"/>
                    <a:pt x="12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3955575" y="2818900"/>
              <a:ext cx="536275" cy="228400"/>
            </a:xfrm>
            <a:custGeom>
              <a:avLst/>
              <a:gdLst/>
              <a:ahLst/>
              <a:cxnLst/>
              <a:rect l="l" t="t" r="r" b="b"/>
              <a:pathLst>
                <a:path w="21451" h="9136" extrusionOk="0">
                  <a:moveTo>
                    <a:pt x="1769" y="1"/>
                  </a:moveTo>
                  <a:lnTo>
                    <a:pt x="1" y="1707"/>
                  </a:lnTo>
                  <a:lnTo>
                    <a:pt x="1" y="9136"/>
                  </a:lnTo>
                  <a:lnTo>
                    <a:pt x="21451" y="9136"/>
                  </a:lnTo>
                  <a:lnTo>
                    <a:pt x="21451" y="4297"/>
                  </a:lnTo>
                  <a:lnTo>
                    <a:pt x="19683" y="2575"/>
                  </a:lnTo>
                  <a:lnTo>
                    <a:pt x="14099" y="2575"/>
                  </a:lnTo>
                  <a:lnTo>
                    <a:pt x="1409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3955575" y="2818900"/>
              <a:ext cx="536275" cy="228400"/>
            </a:xfrm>
            <a:custGeom>
              <a:avLst/>
              <a:gdLst/>
              <a:ahLst/>
              <a:cxnLst/>
              <a:rect l="l" t="t" r="r" b="b"/>
              <a:pathLst>
                <a:path w="21451" h="9136" extrusionOk="0">
                  <a:moveTo>
                    <a:pt x="1769" y="1"/>
                  </a:moveTo>
                  <a:lnTo>
                    <a:pt x="668" y="1071"/>
                  </a:lnTo>
                  <a:lnTo>
                    <a:pt x="1" y="1707"/>
                  </a:lnTo>
                  <a:lnTo>
                    <a:pt x="1" y="9136"/>
                  </a:lnTo>
                  <a:lnTo>
                    <a:pt x="21451" y="9136"/>
                  </a:lnTo>
                  <a:lnTo>
                    <a:pt x="21451" y="4297"/>
                  </a:lnTo>
                  <a:lnTo>
                    <a:pt x="19683" y="2575"/>
                  </a:lnTo>
                  <a:lnTo>
                    <a:pt x="14099" y="2575"/>
                  </a:lnTo>
                  <a:lnTo>
                    <a:pt x="1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3955575" y="3019750"/>
              <a:ext cx="536275" cy="27550"/>
            </a:xfrm>
            <a:custGeom>
              <a:avLst/>
              <a:gdLst/>
              <a:ahLst/>
              <a:cxnLst/>
              <a:rect l="l" t="t" r="r" b="b"/>
              <a:pathLst>
                <a:path w="21451" h="1102" extrusionOk="0">
                  <a:moveTo>
                    <a:pt x="1" y="1"/>
                  </a:moveTo>
                  <a:lnTo>
                    <a:pt x="1" y="1102"/>
                  </a:lnTo>
                  <a:lnTo>
                    <a:pt x="21451" y="1102"/>
                  </a:lnTo>
                  <a:lnTo>
                    <a:pt x="21451" y="62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3978850" y="2989525"/>
              <a:ext cx="74850" cy="7775"/>
            </a:xfrm>
            <a:custGeom>
              <a:avLst/>
              <a:gdLst/>
              <a:ahLst/>
              <a:cxnLst/>
              <a:rect l="l" t="t" r="r" b="b"/>
              <a:pathLst>
                <a:path w="2994" h="311" extrusionOk="0">
                  <a:moveTo>
                    <a:pt x="0" y="0"/>
                  </a:moveTo>
                  <a:lnTo>
                    <a:pt x="0" y="310"/>
                  </a:lnTo>
                  <a:lnTo>
                    <a:pt x="2994" y="310"/>
                  </a:lnTo>
                  <a:lnTo>
                    <a:pt x="2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3978850" y="3006575"/>
              <a:ext cx="74850" cy="7775"/>
            </a:xfrm>
            <a:custGeom>
              <a:avLst/>
              <a:gdLst/>
              <a:ahLst/>
              <a:cxnLst/>
              <a:rect l="l" t="t" r="r" b="b"/>
              <a:pathLst>
                <a:path w="2994" h="311" extrusionOk="0">
                  <a:moveTo>
                    <a:pt x="0" y="0"/>
                  </a:moveTo>
                  <a:lnTo>
                    <a:pt x="0" y="311"/>
                  </a:lnTo>
                  <a:lnTo>
                    <a:pt x="2994" y="311"/>
                  </a:lnTo>
                  <a:lnTo>
                    <a:pt x="2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3978850" y="3022850"/>
              <a:ext cx="74850" cy="7800"/>
            </a:xfrm>
            <a:custGeom>
              <a:avLst/>
              <a:gdLst/>
              <a:ahLst/>
              <a:cxnLst/>
              <a:rect l="l" t="t" r="r" b="b"/>
              <a:pathLst>
                <a:path w="2994" h="312" extrusionOk="0">
                  <a:moveTo>
                    <a:pt x="0" y="1"/>
                  </a:moveTo>
                  <a:lnTo>
                    <a:pt x="0" y="311"/>
                  </a:lnTo>
                  <a:lnTo>
                    <a:pt x="2994" y="311"/>
                  </a:lnTo>
                  <a:lnTo>
                    <a:pt x="29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4344875" y="2903825"/>
              <a:ext cx="122950" cy="123325"/>
            </a:xfrm>
            <a:custGeom>
              <a:avLst/>
              <a:gdLst/>
              <a:ahLst/>
              <a:cxnLst/>
              <a:rect l="l" t="t" r="r" b="b"/>
              <a:pathLst>
                <a:path w="4918" h="4933" extrusionOk="0">
                  <a:moveTo>
                    <a:pt x="2467" y="0"/>
                  </a:moveTo>
                  <a:cubicBezTo>
                    <a:pt x="1102" y="0"/>
                    <a:pt x="0" y="1102"/>
                    <a:pt x="0" y="2466"/>
                  </a:cubicBezTo>
                  <a:cubicBezTo>
                    <a:pt x="0" y="3816"/>
                    <a:pt x="1102" y="4932"/>
                    <a:pt x="2467" y="4932"/>
                  </a:cubicBezTo>
                  <a:cubicBezTo>
                    <a:pt x="3816" y="4932"/>
                    <a:pt x="4917" y="3816"/>
                    <a:pt x="4917" y="2466"/>
                  </a:cubicBezTo>
                  <a:cubicBezTo>
                    <a:pt x="4917" y="1102"/>
                    <a:pt x="3816" y="0"/>
                    <a:pt x="2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4349150" y="2908850"/>
              <a:ext cx="113625" cy="112475"/>
            </a:xfrm>
            <a:custGeom>
              <a:avLst/>
              <a:gdLst/>
              <a:ahLst/>
              <a:cxnLst/>
              <a:rect l="l" t="t" r="r" b="b"/>
              <a:pathLst>
                <a:path w="4545" h="4499" extrusionOk="0">
                  <a:moveTo>
                    <a:pt x="2249" y="265"/>
                  </a:moveTo>
                  <a:cubicBezTo>
                    <a:pt x="3381" y="265"/>
                    <a:pt x="4296" y="1133"/>
                    <a:pt x="4296" y="2265"/>
                  </a:cubicBezTo>
                  <a:cubicBezTo>
                    <a:pt x="4296" y="3382"/>
                    <a:pt x="3397" y="4297"/>
                    <a:pt x="2296" y="4297"/>
                  </a:cubicBezTo>
                  <a:lnTo>
                    <a:pt x="2249" y="4297"/>
                  </a:lnTo>
                  <a:cubicBezTo>
                    <a:pt x="1163" y="4297"/>
                    <a:pt x="279" y="3413"/>
                    <a:pt x="264" y="2296"/>
                  </a:cubicBezTo>
                  <a:cubicBezTo>
                    <a:pt x="264" y="1180"/>
                    <a:pt x="1148" y="265"/>
                    <a:pt x="2249" y="265"/>
                  </a:cubicBezTo>
                  <a:close/>
                  <a:moveTo>
                    <a:pt x="2240" y="0"/>
                  </a:moveTo>
                  <a:cubicBezTo>
                    <a:pt x="1025" y="0"/>
                    <a:pt x="46" y="997"/>
                    <a:pt x="16" y="2219"/>
                  </a:cubicBezTo>
                  <a:cubicBezTo>
                    <a:pt x="0" y="3460"/>
                    <a:pt x="1008" y="4468"/>
                    <a:pt x="2249" y="4499"/>
                  </a:cubicBezTo>
                  <a:lnTo>
                    <a:pt x="2296" y="4499"/>
                  </a:lnTo>
                  <a:cubicBezTo>
                    <a:pt x="3521" y="4468"/>
                    <a:pt x="4529" y="3491"/>
                    <a:pt x="4529" y="2265"/>
                  </a:cubicBezTo>
                  <a:cubicBezTo>
                    <a:pt x="4544" y="1025"/>
                    <a:pt x="3536" y="17"/>
                    <a:pt x="2296" y="1"/>
                  </a:cubicBezTo>
                  <a:cubicBezTo>
                    <a:pt x="2277" y="1"/>
                    <a:pt x="2258" y="0"/>
                    <a:pt x="2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4354575" y="2915850"/>
              <a:ext cx="103150" cy="102000"/>
            </a:xfrm>
            <a:custGeom>
              <a:avLst/>
              <a:gdLst/>
              <a:ahLst/>
              <a:cxnLst/>
              <a:rect l="l" t="t" r="r" b="b"/>
              <a:pathLst>
                <a:path w="4126" h="4080" extrusionOk="0">
                  <a:moveTo>
                    <a:pt x="2094" y="1241"/>
                  </a:moveTo>
                  <a:cubicBezTo>
                    <a:pt x="2497" y="1241"/>
                    <a:pt x="2838" y="1598"/>
                    <a:pt x="2838" y="2001"/>
                  </a:cubicBezTo>
                  <a:cubicBezTo>
                    <a:pt x="2838" y="2404"/>
                    <a:pt x="2482" y="2745"/>
                    <a:pt x="2079" y="2745"/>
                  </a:cubicBezTo>
                  <a:cubicBezTo>
                    <a:pt x="1644" y="2714"/>
                    <a:pt x="1319" y="2389"/>
                    <a:pt x="1334" y="1985"/>
                  </a:cubicBezTo>
                  <a:cubicBezTo>
                    <a:pt x="1334" y="1582"/>
                    <a:pt x="1691" y="1241"/>
                    <a:pt x="2094" y="1241"/>
                  </a:cubicBezTo>
                  <a:close/>
                  <a:moveTo>
                    <a:pt x="1520" y="0"/>
                  </a:moveTo>
                  <a:lnTo>
                    <a:pt x="1520" y="357"/>
                  </a:lnTo>
                  <a:cubicBezTo>
                    <a:pt x="1520" y="450"/>
                    <a:pt x="1458" y="543"/>
                    <a:pt x="1365" y="590"/>
                  </a:cubicBezTo>
                  <a:cubicBezTo>
                    <a:pt x="1303" y="605"/>
                    <a:pt x="1256" y="652"/>
                    <a:pt x="1210" y="667"/>
                  </a:cubicBezTo>
                  <a:cubicBezTo>
                    <a:pt x="1171" y="698"/>
                    <a:pt x="1121" y="714"/>
                    <a:pt x="1068" y="714"/>
                  </a:cubicBezTo>
                  <a:cubicBezTo>
                    <a:pt x="1016" y="714"/>
                    <a:pt x="962" y="698"/>
                    <a:pt x="915" y="667"/>
                  </a:cubicBezTo>
                  <a:lnTo>
                    <a:pt x="605" y="497"/>
                  </a:lnTo>
                  <a:lnTo>
                    <a:pt x="0" y="1474"/>
                  </a:lnTo>
                  <a:lnTo>
                    <a:pt x="310" y="1675"/>
                  </a:lnTo>
                  <a:cubicBezTo>
                    <a:pt x="388" y="1737"/>
                    <a:pt x="450" y="1830"/>
                    <a:pt x="450" y="1923"/>
                  </a:cubicBezTo>
                  <a:lnTo>
                    <a:pt x="450" y="2001"/>
                  </a:lnTo>
                  <a:lnTo>
                    <a:pt x="450" y="2078"/>
                  </a:lnTo>
                  <a:cubicBezTo>
                    <a:pt x="450" y="2172"/>
                    <a:pt x="388" y="2280"/>
                    <a:pt x="310" y="2327"/>
                  </a:cubicBezTo>
                  <a:lnTo>
                    <a:pt x="0" y="2513"/>
                  </a:lnTo>
                  <a:lnTo>
                    <a:pt x="559" y="3521"/>
                  </a:lnTo>
                  <a:lnTo>
                    <a:pt x="869" y="3335"/>
                  </a:lnTo>
                  <a:cubicBezTo>
                    <a:pt x="912" y="3316"/>
                    <a:pt x="952" y="3308"/>
                    <a:pt x="991" y="3308"/>
                  </a:cubicBezTo>
                  <a:cubicBezTo>
                    <a:pt x="1051" y="3308"/>
                    <a:pt x="1107" y="3328"/>
                    <a:pt x="1163" y="3366"/>
                  </a:cubicBezTo>
                  <a:cubicBezTo>
                    <a:pt x="1210" y="3397"/>
                    <a:pt x="1256" y="3412"/>
                    <a:pt x="1319" y="3459"/>
                  </a:cubicBezTo>
                  <a:cubicBezTo>
                    <a:pt x="1412" y="3490"/>
                    <a:pt x="1474" y="3598"/>
                    <a:pt x="1474" y="3707"/>
                  </a:cubicBezTo>
                  <a:lnTo>
                    <a:pt x="1474" y="4064"/>
                  </a:lnTo>
                  <a:lnTo>
                    <a:pt x="2621" y="4079"/>
                  </a:lnTo>
                  <a:lnTo>
                    <a:pt x="2621" y="3691"/>
                  </a:lnTo>
                  <a:cubicBezTo>
                    <a:pt x="2621" y="3598"/>
                    <a:pt x="2668" y="3490"/>
                    <a:pt x="2776" y="3459"/>
                  </a:cubicBezTo>
                  <a:cubicBezTo>
                    <a:pt x="2823" y="3428"/>
                    <a:pt x="2869" y="3397"/>
                    <a:pt x="2932" y="3381"/>
                  </a:cubicBezTo>
                  <a:cubicBezTo>
                    <a:pt x="2970" y="3350"/>
                    <a:pt x="3017" y="3335"/>
                    <a:pt x="3065" y="3335"/>
                  </a:cubicBezTo>
                  <a:cubicBezTo>
                    <a:pt x="3114" y="3335"/>
                    <a:pt x="3164" y="3350"/>
                    <a:pt x="3211" y="3381"/>
                  </a:cubicBezTo>
                  <a:lnTo>
                    <a:pt x="3521" y="3567"/>
                  </a:lnTo>
                  <a:lnTo>
                    <a:pt x="4126" y="2575"/>
                  </a:lnTo>
                  <a:lnTo>
                    <a:pt x="3816" y="2404"/>
                  </a:lnTo>
                  <a:cubicBezTo>
                    <a:pt x="3723" y="2358"/>
                    <a:pt x="3676" y="2249"/>
                    <a:pt x="3676" y="2156"/>
                  </a:cubicBezTo>
                  <a:lnTo>
                    <a:pt x="3676" y="2078"/>
                  </a:lnTo>
                  <a:lnTo>
                    <a:pt x="3676" y="2001"/>
                  </a:lnTo>
                  <a:cubicBezTo>
                    <a:pt x="3676" y="1908"/>
                    <a:pt x="3738" y="1815"/>
                    <a:pt x="3816" y="1753"/>
                  </a:cubicBezTo>
                  <a:lnTo>
                    <a:pt x="4126" y="1582"/>
                  </a:lnTo>
                  <a:lnTo>
                    <a:pt x="3567" y="574"/>
                  </a:lnTo>
                  <a:lnTo>
                    <a:pt x="3257" y="745"/>
                  </a:lnTo>
                  <a:cubicBezTo>
                    <a:pt x="3215" y="759"/>
                    <a:pt x="3170" y="766"/>
                    <a:pt x="3125" y="766"/>
                  </a:cubicBezTo>
                  <a:cubicBezTo>
                    <a:pt x="3070" y="766"/>
                    <a:pt x="3014" y="755"/>
                    <a:pt x="2963" y="729"/>
                  </a:cubicBezTo>
                  <a:cubicBezTo>
                    <a:pt x="2932" y="683"/>
                    <a:pt x="2869" y="667"/>
                    <a:pt x="2807" y="621"/>
                  </a:cubicBezTo>
                  <a:cubicBezTo>
                    <a:pt x="2714" y="574"/>
                    <a:pt x="2652" y="497"/>
                    <a:pt x="2652" y="372"/>
                  </a:cubicBezTo>
                  <a:lnTo>
                    <a:pt x="2652" y="31"/>
                  </a:lnTo>
                  <a:lnTo>
                    <a:pt x="15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4370475" y="2929425"/>
              <a:ext cx="71350" cy="71350"/>
            </a:xfrm>
            <a:custGeom>
              <a:avLst/>
              <a:gdLst/>
              <a:ahLst/>
              <a:cxnLst/>
              <a:rect l="l" t="t" r="r" b="b"/>
              <a:pathLst>
                <a:path w="2854" h="2854" extrusionOk="0">
                  <a:moveTo>
                    <a:pt x="1443" y="341"/>
                  </a:moveTo>
                  <a:cubicBezTo>
                    <a:pt x="2063" y="341"/>
                    <a:pt x="2544" y="838"/>
                    <a:pt x="2544" y="1458"/>
                  </a:cubicBezTo>
                  <a:cubicBezTo>
                    <a:pt x="2544" y="2078"/>
                    <a:pt x="2047" y="2559"/>
                    <a:pt x="1427" y="2559"/>
                  </a:cubicBezTo>
                  <a:cubicBezTo>
                    <a:pt x="807" y="2559"/>
                    <a:pt x="310" y="2063"/>
                    <a:pt x="310" y="1442"/>
                  </a:cubicBezTo>
                  <a:cubicBezTo>
                    <a:pt x="310" y="822"/>
                    <a:pt x="822" y="341"/>
                    <a:pt x="1443" y="341"/>
                  </a:cubicBezTo>
                  <a:close/>
                  <a:moveTo>
                    <a:pt x="1443" y="0"/>
                  </a:moveTo>
                  <a:cubicBezTo>
                    <a:pt x="652" y="0"/>
                    <a:pt x="0" y="651"/>
                    <a:pt x="0" y="1427"/>
                  </a:cubicBezTo>
                  <a:cubicBezTo>
                    <a:pt x="0" y="2218"/>
                    <a:pt x="652" y="2854"/>
                    <a:pt x="1427" y="2854"/>
                  </a:cubicBezTo>
                  <a:lnTo>
                    <a:pt x="1443" y="2854"/>
                  </a:lnTo>
                  <a:cubicBezTo>
                    <a:pt x="2218" y="2838"/>
                    <a:pt x="2838" y="2218"/>
                    <a:pt x="2854" y="1442"/>
                  </a:cubicBezTo>
                  <a:cubicBezTo>
                    <a:pt x="2854" y="651"/>
                    <a:pt x="2233"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3955575" y="2818900"/>
              <a:ext cx="222600" cy="165075"/>
            </a:xfrm>
            <a:custGeom>
              <a:avLst/>
              <a:gdLst/>
              <a:ahLst/>
              <a:cxnLst/>
              <a:rect l="l" t="t" r="r" b="b"/>
              <a:pathLst>
                <a:path w="8904" h="6603" extrusionOk="0">
                  <a:moveTo>
                    <a:pt x="1769" y="1"/>
                  </a:moveTo>
                  <a:lnTo>
                    <a:pt x="668" y="1071"/>
                  </a:lnTo>
                  <a:cubicBezTo>
                    <a:pt x="1" y="2855"/>
                    <a:pt x="637" y="4871"/>
                    <a:pt x="2234" y="5925"/>
                  </a:cubicBezTo>
                  <a:cubicBezTo>
                    <a:pt x="2927" y="6383"/>
                    <a:pt x="3710" y="6603"/>
                    <a:pt x="4486" y="6603"/>
                  </a:cubicBezTo>
                  <a:cubicBezTo>
                    <a:pt x="5813" y="6603"/>
                    <a:pt x="7118" y="5962"/>
                    <a:pt x="7911" y="4778"/>
                  </a:cubicBezTo>
                  <a:cubicBezTo>
                    <a:pt x="8903" y="3320"/>
                    <a:pt x="8826" y="1397"/>
                    <a:pt x="7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4290200" y="2875125"/>
              <a:ext cx="8175" cy="8175"/>
            </a:xfrm>
            <a:custGeom>
              <a:avLst/>
              <a:gdLst/>
              <a:ahLst/>
              <a:cxnLst/>
              <a:rect l="l" t="t" r="r" b="b"/>
              <a:pathLst>
                <a:path w="327" h="327" extrusionOk="0">
                  <a:moveTo>
                    <a:pt x="1" y="1"/>
                  </a:moveTo>
                  <a:lnTo>
                    <a:pt x="1" y="326"/>
                  </a:lnTo>
                  <a:lnTo>
                    <a:pt x="326" y="326"/>
                  </a:lnTo>
                  <a:lnTo>
                    <a:pt x="3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4290200" y="2859625"/>
              <a:ext cx="8175" cy="8550"/>
            </a:xfrm>
            <a:custGeom>
              <a:avLst/>
              <a:gdLst/>
              <a:ahLst/>
              <a:cxnLst/>
              <a:rect l="l" t="t" r="r" b="b"/>
              <a:pathLst>
                <a:path w="327" h="342" extrusionOk="0">
                  <a:moveTo>
                    <a:pt x="1" y="0"/>
                  </a:moveTo>
                  <a:lnTo>
                    <a:pt x="1" y="342"/>
                  </a:lnTo>
                  <a:lnTo>
                    <a:pt x="326" y="342"/>
                  </a:lnTo>
                  <a:lnTo>
                    <a:pt x="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4290200" y="2844100"/>
              <a:ext cx="8175" cy="8575"/>
            </a:xfrm>
            <a:custGeom>
              <a:avLst/>
              <a:gdLst/>
              <a:ahLst/>
              <a:cxnLst/>
              <a:rect l="l" t="t" r="r" b="b"/>
              <a:pathLst>
                <a:path w="327" h="343" extrusionOk="0">
                  <a:moveTo>
                    <a:pt x="1" y="1"/>
                  </a:moveTo>
                  <a:lnTo>
                    <a:pt x="1" y="342"/>
                  </a:lnTo>
                  <a:lnTo>
                    <a:pt x="326" y="3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4290200" y="2828225"/>
              <a:ext cx="8175" cy="8150"/>
            </a:xfrm>
            <a:custGeom>
              <a:avLst/>
              <a:gdLst/>
              <a:ahLst/>
              <a:cxnLst/>
              <a:rect l="l" t="t" r="r" b="b"/>
              <a:pathLst>
                <a:path w="327" h="326" extrusionOk="0">
                  <a:moveTo>
                    <a:pt x="1" y="0"/>
                  </a:moveTo>
                  <a:lnTo>
                    <a:pt x="1" y="326"/>
                  </a:lnTo>
                  <a:lnTo>
                    <a:pt x="326" y="326"/>
                  </a:lnTo>
                  <a:lnTo>
                    <a:pt x="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3976125" y="2607125"/>
              <a:ext cx="301300" cy="356125"/>
            </a:xfrm>
            <a:custGeom>
              <a:avLst/>
              <a:gdLst/>
              <a:ahLst/>
              <a:cxnLst/>
              <a:rect l="l" t="t" r="r" b="b"/>
              <a:pathLst>
                <a:path w="12052" h="14245" extrusionOk="0">
                  <a:moveTo>
                    <a:pt x="9460" y="0"/>
                  </a:moveTo>
                  <a:cubicBezTo>
                    <a:pt x="8762" y="0"/>
                    <a:pt x="8073" y="320"/>
                    <a:pt x="7616" y="919"/>
                  </a:cubicBezTo>
                  <a:lnTo>
                    <a:pt x="1102" y="8968"/>
                  </a:lnTo>
                  <a:cubicBezTo>
                    <a:pt x="1" y="10395"/>
                    <a:pt x="265" y="12458"/>
                    <a:pt x="1691" y="13559"/>
                  </a:cubicBezTo>
                  <a:cubicBezTo>
                    <a:pt x="1738" y="13590"/>
                    <a:pt x="1800" y="13652"/>
                    <a:pt x="1878" y="13699"/>
                  </a:cubicBezTo>
                  <a:cubicBezTo>
                    <a:pt x="2431" y="14069"/>
                    <a:pt x="3057" y="14245"/>
                    <a:pt x="3677" y="14245"/>
                  </a:cubicBezTo>
                  <a:cubicBezTo>
                    <a:pt x="4743" y="14245"/>
                    <a:pt x="5788" y="13725"/>
                    <a:pt x="6406" y="12783"/>
                  </a:cubicBezTo>
                  <a:cubicBezTo>
                    <a:pt x="6453" y="12721"/>
                    <a:pt x="6484" y="12644"/>
                    <a:pt x="6530" y="12582"/>
                  </a:cubicBezTo>
                  <a:lnTo>
                    <a:pt x="11447" y="3478"/>
                  </a:lnTo>
                  <a:cubicBezTo>
                    <a:pt x="12052" y="2408"/>
                    <a:pt x="11742" y="1074"/>
                    <a:pt x="10733" y="391"/>
                  </a:cubicBezTo>
                  <a:cubicBezTo>
                    <a:pt x="10344" y="127"/>
                    <a:pt x="9900" y="0"/>
                    <a:pt x="9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3972250" y="2595850"/>
              <a:ext cx="319925" cy="379175"/>
            </a:xfrm>
            <a:custGeom>
              <a:avLst/>
              <a:gdLst/>
              <a:ahLst/>
              <a:cxnLst/>
              <a:rect l="l" t="t" r="r" b="b"/>
              <a:pathLst>
                <a:path w="12797" h="15167" extrusionOk="0">
                  <a:moveTo>
                    <a:pt x="9570" y="920"/>
                  </a:moveTo>
                  <a:cubicBezTo>
                    <a:pt x="9710" y="920"/>
                    <a:pt x="9818" y="920"/>
                    <a:pt x="9958" y="951"/>
                  </a:cubicBezTo>
                  <a:cubicBezTo>
                    <a:pt x="10020" y="951"/>
                    <a:pt x="10051" y="982"/>
                    <a:pt x="10113" y="997"/>
                  </a:cubicBezTo>
                  <a:lnTo>
                    <a:pt x="10284" y="1059"/>
                  </a:lnTo>
                  <a:cubicBezTo>
                    <a:pt x="10284" y="1059"/>
                    <a:pt x="10315" y="1059"/>
                    <a:pt x="10330" y="1075"/>
                  </a:cubicBezTo>
                  <a:cubicBezTo>
                    <a:pt x="10377" y="1090"/>
                    <a:pt x="10423" y="1106"/>
                    <a:pt x="10470" y="1137"/>
                  </a:cubicBezTo>
                  <a:cubicBezTo>
                    <a:pt x="10516" y="1152"/>
                    <a:pt x="10578" y="1199"/>
                    <a:pt x="10625" y="1230"/>
                  </a:cubicBezTo>
                  <a:cubicBezTo>
                    <a:pt x="10656" y="1261"/>
                    <a:pt x="10718" y="1292"/>
                    <a:pt x="10764" y="1323"/>
                  </a:cubicBezTo>
                  <a:lnTo>
                    <a:pt x="10811" y="1385"/>
                  </a:lnTo>
                  <a:cubicBezTo>
                    <a:pt x="10857" y="1401"/>
                    <a:pt x="10873" y="1447"/>
                    <a:pt x="10888" y="1463"/>
                  </a:cubicBezTo>
                  <a:lnTo>
                    <a:pt x="10935" y="1494"/>
                  </a:lnTo>
                  <a:lnTo>
                    <a:pt x="11028" y="1602"/>
                  </a:lnTo>
                  <a:cubicBezTo>
                    <a:pt x="11075" y="1633"/>
                    <a:pt x="11090" y="1680"/>
                    <a:pt x="11106" y="1711"/>
                  </a:cubicBezTo>
                  <a:cubicBezTo>
                    <a:pt x="11121" y="1742"/>
                    <a:pt x="11121" y="1757"/>
                    <a:pt x="11152" y="1773"/>
                  </a:cubicBezTo>
                  <a:cubicBezTo>
                    <a:pt x="11168" y="1788"/>
                    <a:pt x="11183" y="1835"/>
                    <a:pt x="11183" y="1850"/>
                  </a:cubicBezTo>
                  <a:cubicBezTo>
                    <a:pt x="11199" y="1866"/>
                    <a:pt x="11230" y="1912"/>
                    <a:pt x="11230" y="1928"/>
                  </a:cubicBezTo>
                  <a:lnTo>
                    <a:pt x="11276" y="2037"/>
                  </a:lnTo>
                  <a:lnTo>
                    <a:pt x="11338" y="2223"/>
                  </a:lnTo>
                  <a:cubicBezTo>
                    <a:pt x="11354" y="2269"/>
                    <a:pt x="11385" y="2331"/>
                    <a:pt x="11385" y="2393"/>
                  </a:cubicBezTo>
                  <a:cubicBezTo>
                    <a:pt x="11400" y="2455"/>
                    <a:pt x="11400" y="2502"/>
                    <a:pt x="11400" y="2564"/>
                  </a:cubicBezTo>
                  <a:cubicBezTo>
                    <a:pt x="11431" y="2952"/>
                    <a:pt x="11354" y="3339"/>
                    <a:pt x="11168" y="3696"/>
                  </a:cubicBezTo>
                  <a:lnTo>
                    <a:pt x="10098" y="5650"/>
                  </a:lnTo>
                  <a:lnTo>
                    <a:pt x="6422" y="12568"/>
                  </a:lnTo>
                  <a:lnTo>
                    <a:pt x="6282" y="12816"/>
                  </a:lnTo>
                  <a:lnTo>
                    <a:pt x="6251" y="12862"/>
                  </a:lnTo>
                  <a:cubicBezTo>
                    <a:pt x="6236" y="12909"/>
                    <a:pt x="6205" y="12955"/>
                    <a:pt x="6174" y="13002"/>
                  </a:cubicBezTo>
                  <a:cubicBezTo>
                    <a:pt x="6112" y="13095"/>
                    <a:pt x="6034" y="13219"/>
                    <a:pt x="5941" y="13312"/>
                  </a:cubicBezTo>
                  <a:lnTo>
                    <a:pt x="5863" y="13390"/>
                  </a:lnTo>
                  <a:cubicBezTo>
                    <a:pt x="5832" y="13436"/>
                    <a:pt x="5770" y="13483"/>
                    <a:pt x="5724" y="13529"/>
                  </a:cubicBezTo>
                  <a:lnTo>
                    <a:pt x="5693" y="13545"/>
                  </a:lnTo>
                  <a:cubicBezTo>
                    <a:pt x="5159" y="14015"/>
                    <a:pt x="4497" y="14246"/>
                    <a:pt x="3838" y="14246"/>
                  </a:cubicBezTo>
                  <a:cubicBezTo>
                    <a:pt x="3063" y="14246"/>
                    <a:pt x="2291" y="13925"/>
                    <a:pt x="1738" y="13297"/>
                  </a:cubicBezTo>
                  <a:cubicBezTo>
                    <a:pt x="931" y="12366"/>
                    <a:pt x="807" y="11017"/>
                    <a:pt x="1459" y="9977"/>
                  </a:cubicBezTo>
                  <a:cubicBezTo>
                    <a:pt x="1459" y="9977"/>
                    <a:pt x="1459" y="9962"/>
                    <a:pt x="1474" y="9962"/>
                  </a:cubicBezTo>
                  <a:lnTo>
                    <a:pt x="1474" y="9931"/>
                  </a:lnTo>
                  <a:cubicBezTo>
                    <a:pt x="1505" y="9853"/>
                    <a:pt x="1567" y="9776"/>
                    <a:pt x="1629" y="9698"/>
                  </a:cubicBezTo>
                  <a:cubicBezTo>
                    <a:pt x="1645" y="9667"/>
                    <a:pt x="1676" y="9621"/>
                    <a:pt x="1707" y="9605"/>
                  </a:cubicBezTo>
                  <a:lnTo>
                    <a:pt x="1784" y="9512"/>
                  </a:lnTo>
                  <a:lnTo>
                    <a:pt x="8097" y="1680"/>
                  </a:lnTo>
                  <a:cubicBezTo>
                    <a:pt x="8329" y="1370"/>
                    <a:pt x="8686" y="1137"/>
                    <a:pt x="9043" y="1044"/>
                  </a:cubicBezTo>
                  <a:cubicBezTo>
                    <a:pt x="9136" y="982"/>
                    <a:pt x="9182" y="982"/>
                    <a:pt x="9244" y="966"/>
                  </a:cubicBezTo>
                  <a:cubicBezTo>
                    <a:pt x="9307" y="935"/>
                    <a:pt x="9369" y="935"/>
                    <a:pt x="9415" y="935"/>
                  </a:cubicBezTo>
                  <a:cubicBezTo>
                    <a:pt x="9477" y="935"/>
                    <a:pt x="9524" y="920"/>
                    <a:pt x="9570" y="920"/>
                  </a:cubicBezTo>
                  <a:close/>
                  <a:moveTo>
                    <a:pt x="9605" y="0"/>
                  </a:moveTo>
                  <a:cubicBezTo>
                    <a:pt x="8770" y="0"/>
                    <a:pt x="7947" y="378"/>
                    <a:pt x="7399" y="1075"/>
                  </a:cubicBezTo>
                  <a:lnTo>
                    <a:pt x="1040" y="8969"/>
                  </a:lnTo>
                  <a:lnTo>
                    <a:pt x="931" y="9124"/>
                  </a:lnTo>
                  <a:cubicBezTo>
                    <a:pt x="264" y="9931"/>
                    <a:pt x="1" y="11001"/>
                    <a:pt x="156" y="12025"/>
                  </a:cubicBezTo>
                  <a:cubicBezTo>
                    <a:pt x="447" y="13857"/>
                    <a:pt x="2018" y="15167"/>
                    <a:pt x="3811" y="15167"/>
                  </a:cubicBezTo>
                  <a:cubicBezTo>
                    <a:pt x="4022" y="15167"/>
                    <a:pt x="4237" y="15149"/>
                    <a:pt x="4452" y="15111"/>
                  </a:cubicBezTo>
                  <a:cubicBezTo>
                    <a:pt x="5584" y="14941"/>
                    <a:pt x="6546" y="14258"/>
                    <a:pt x="7120" y="13265"/>
                  </a:cubicBezTo>
                  <a:lnTo>
                    <a:pt x="7213" y="13095"/>
                  </a:lnTo>
                  <a:lnTo>
                    <a:pt x="10764" y="6519"/>
                  </a:lnTo>
                  <a:lnTo>
                    <a:pt x="12036" y="4161"/>
                  </a:lnTo>
                  <a:cubicBezTo>
                    <a:pt x="12796" y="2828"/>
                    <a:pt x="12315" y="1121"/>
                    <a:pt x="10966" y="362"/>
                  </a:cubicBezTo>
                  <a:cubicBezTo>
                    <a:pt x="10539" y="117"/>
                    <a:pt x="10070" y="0"/>
                    <a:pt x="9605"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3972250" y="2595850"/>
              <a:ext cx="319925" cy="379175"/>
            </a:xfrm>
            <a:custGeom>
              <a:avLst/>
              <a:gdLst/>
              <a:ahLst/>
              <a:cxnLst/>
              <a:rect l="l" t="t" r="r" b="b"/>
              <a:pathLst>
                <a:path w="12797" h="15167" extrusionOk="0">
                  <a:moveTo>
                    <a:pt x="9570" y="920"/>
                  </a:moveTo>
                  <a:cubicBezTo>
                    <a:pt x="9710" y="920"/>
                    <a:pt x="9818" y="920"/>
                    <a:pt x="9958" y="951"/>
                  </a:cubicBezTo>
                  <a:cubicBezTo>
                    <a:pt x="10020" y="951"/>
                    <a:pt x="10051" y="982"/>
                    <a:pt x="10113" y="997"/>
                  </a:cubicBezTo>
                  <a:lnTo>
                    <a:pt x="10284" y="1059"/>
                  </a:lnTo>
                  <a:cubicBezTo>
                    <a:pt x="10284" y="1059"/>
                    <a:pt x="10315" y="1059"/>
                    <a:pt x="10330" y="1075"/>
                  </a:cubicBezTo>
                  <a:cubicBezTo>
                    <a:pt x="10377" y="1090"/>
                    <a:pt x="10423" y="1106"/>
                    <a:pt x="10470" y="1137"/>
                  </a:cubicBezTo>
                  <a:cubicBezTo>
                    <a:pt x="10516" y="1152"/>
                    <a:pt x="10578" y="1199"/>
                    <a:pt x="10625" y="1230"/>
                  </a:cubicBezTo>
                  <a:cubicBezTo>
                    <a:pt x="10656" y="1261"/>
                    <a:pt x="10718" y="1292"/>
                    <a:pt x="10764" y="1323"/>
                  </a:cubicBezTo>
                  <a:lnTo>
                    <a:pt x="10811" y="1385"/>
                  </a:lnTo>
                  <a:cubicBezTo>
                    <a:pt x="10857" y="1401"/>
                    <a:pt x="10873" y="1447"/>
                    <a:pt x="10888" y="1463"/>
                  </a:cubicBezTo>
                  <a:lnTo>
                    <a:pt x="10935" y="1494"/>
                  </a:lnTo>
                  <a:lnTo>
                    <a:pt x="11028" y="1602"/>
                  </a:lnTo>
                  <a:cubicBezTo>
                    <a:pt x="11075" y="1633"/>
                    <a:pt x="11090" y="1680"/>
                    <a:pt x="11106" y="1711"/>
                  </a:cubicBezTo>
                  <a:cubicBezTo>
                    <a:pt x="11121" y="1742"/>
                    <a:pt x="11121" y="1757"/>
                    <a:pt x="11152" y="1773"/>
                  </a:cubicBezTo>
                  <a:cubicBezTo>
                    <a:pt x="11168" y="1788"/>
                    <a:pt x="11183" y="1835"/>
                    <a:pt x="11183" y="1850"/>
                  </a:cubicBezTo>
                  <a:cubicBezTo>
                    <a:pt x="11199" y="1866"/>
                    <a:pt x="11230" y="1912"/>
                    <a:pt x="11230" y="1928"/>
                  </a:cubicBezTo>
                  <a:lnTo>
                    <a:pt x="11276" y="2037"/>
                  </a:lnTo>
                  <a:lnTo>
                    <a:pt x="11338" y="2223"/>
                  </a:lnTo>
                  <a:cubicBezTo>
                    <a:pt x="11354" y="2269"/>
                    <a:pt x="11385" y="2331"/>
                    <a:pt x="11385" y="2393"/>
                  </a:cubicBezTo>
                  <a:cubicBezTo>
                    <a:pt x="11400" y="2455"/>
                    <a:pt x="11400" y="2502"/>
                    <a:pt x="11400" y="2564"/>
                  </a:cubicBezTo>
                  <a:cubicBezTo>
                    <a:pt x="11431" y="2952"/>
                    <a:pt x="11354" y="3339"/>
                    <a:pt x="11168" y="3696"/>
                  </a:cubicBezTo>
                  <a:lnTo>
                    <a:pt x="10098" y="5650"/>
                  </a:lnTo>
                  <a:lnTo>
                    <a:pt x="6422" y="12568"/>
                  </a:lnTo>
                  <a:lnTo>
                    <a:pt x="6282" y="12816"/>
                  </a:lnTo>
                  <a:lnTo>
                    <a:pt x="6251" y="12862"/>
                  </a:lnTo>
                  <a:cubicBezTo>
                    <a:pt x="6236" y="12909"/>
                    <a:pt x="6205" y="12955"/>
                    <a:pt x="6174" y="13002"/>
                  </a:cubicBezTo>
                  <a:cubicBezTo>
                    <a:pt x="6112" y="13095"/>
                    <a:pt x="6034" y="13219"/>
                    <a:pt x="5941" y="13312"/>
                  </a:cubicBezTo>
                  <a:lnTo>
                    <a:pt x="5863" y="13390"/>
                  </a:lnTo>
                  <a:cubicBezTo>
                    <a:pt x="5832" y="13436"/>
                    <a:pt x="5770" y="13483"/>
                    <a:pt x="5724" y="13529"/>
                  </a:cubicBezTo>
                  <a:lnTo>
                    <a:pt x="5693" y="13545"/>
                  </a:lnTo>
                  <a:cubicBezTo>
                    <a:pt x="5159" y="14015"/>
                    <a:pt x="4497" y="14246"/>
                    <a:pt x="3838" y="14246"/>
                  </a:cubicBezTo>
                  <a:cubicBezTo>
                    <a:pt x="3063" y="14246"/>
                    <a:pt x="2291" y="13925"/>
                    <a:pt x="1738" y="13297"/>
                  </a:cubicBezTo>
                  <a:cubicBezTo>
                    <a:pt x="931" y="12366"/>
                    <a:pt x="807" y="11017"/>
                    <a:pt x="1459" y="9977"/>
                  </a:cubicBezTo>
                  <a:cubicBezTo>
                    <a:pt x="1459" y="9977"/>
                    <a:pt x="1459" y="9962"/>
                    <a:pt x="1474" y="9962"/>
                  </a:cubicBezTo>
                  <a:lnTo>
                    <a:pt x="1474" y="9931"/>
                  </a:lnTo>
                  <a:cubicBezTo>
                    <a:pt x="1505" y="9853"/>
                    <a:pt x="1567" y="9776"/>
                    <a:pt x="1629" y="9698"/>
                  </a:cubicBezTo>
                  <a:cubicBezTo>
                    <a:pt x="1645" y="9667"/>
                    <a:pt x="1676" y="9621"/>
                    <a:pt x="1707" y="9605"/>
                  </a:cubicBezTo>
                  <a:lnTo>
                    <a:pt x="1784" y="9512"/>
                  </a:lnTo>
                  <a:lnTo>
                    <a:pt x="8097" y="1680"/>
                  </a:lnTo>
                  <a:cubicBezTo>
                    <a:pt x="8329" y="1370"/>
                    <a:pt x="8686" y="1137"/>
                    <a:pt x="9043" y="1044"/>
                  </a:cubicBezTo>
                  <a:cubicBezTo>
                    <a:pt x="9136" y="982"/>
                    <a:pt x="9182" y="982"/>
                    <a:pt x="9244" y="966"/>
                  </a:cubicBezTo>
                  <a:cubicBezTo>
                    <a:pt x="9307" y="935"/>
                    <a:pt x="9369" y="935"/>
                    <a:pt x="9415" y="935"/>
                  </a:cubicBezTo>
                  <a:cubicBezTo>
                    <a:pt x="9477" y="935"/>
                    <a:pt x="9524" y="920"/>
                    <a:pt x="9570" y="920"/>
                  </a:cubicBezTo>
                  <a:close/>
                  <a:moveTo>
                    <a:pt x="9605" y="0"/>
                  </a:moveTo>
                  <a:cubicBezTo>
                    <a:pt x="8770" y="0"/>
                    <a:pt x="7947" y="378"/>
                    <a:pt x="7399" y="1075"/>
                  </a:cubicBezTo>
                  <a:lnTo>
                    <a:pt x="1040" y="8969"/>
                  </a:lnTo>
                  <a:lnTo>
                    <a:pt x="931" y="9124"/>
                  </a:lnTo>
                  <a:cubicBezTo>
                    <a:pt x="264" y="9931"/>
                    <a:pt x="1" y="11001"/>
                    <a:pt x="156" y="12025"/>
                  </a:cubicBezTo>
                  <a:cubicBezTo>
                    <a:pt x="447" y="13857"/>
                    <a:pt x="2018" y="15167"/>
                    <a:pt x="3811" y="15167"/>
                  </a:cubicBezTo>
                  <a:cubicBezTo>
                    <a:pt x="4022" y="15167"/>
                    <a:pt x="4237" y="15149"/>
                    <a:pt x="4452" y="15111"/>
                  </a:cubicBezTo>
                  <a:cubicBezTo>
                    <a:pt x="5584" y="14941"/>
                    <a:pt x="6546" y="14258"/>
                    <a:pt x="7120" y="13265"/>
                  </a:cubicBezTo>
                  <a:lnTo>
                    <a:pt x="7213" y="13095"/>
                  </a:lnTo>
                  <a:lnTo>
                    <a:pt x="10764" y="6519"/>
                  </a:lnTo>
                  <a:lnTo>
                    <a:pt x="12036" y="4161"/>
                  </a:lnTo>
                  <a:cubicBezTo>
                    <a:pt x="12796" y="2828"/>
                    <a:pt x="12315" y="1121"/>
                    <a:pt x="10966" y="362"/>
                  </a:cubicBezTo>
                  <a:cubicBezTo>
                    <a:pt x="10539" y="117"/>
                    <a:pt x="10070" y="0"/>
                    <a:pt x="9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3988550" y="2811150"/>
              <a:ext cx="159375" cy="140650"/>
            </a:xfrm>
            <a:custGeom>
              <a:avLst/>
              <a:gdLst/>
              <a:ahLst/>
              <a:cxnLst/>
              <a:rect l="l" t="t" r="r" b="b"/>
              <a:pathLst>
                <a:path w="6375" h="5626" extrusionOk="0">
                  <a:moveTo>
                    <a:pt x="3199" y="1"/>
                  </a:moveTo>
                  <a:cubicBezTo>
                    <a:pt x="2287" y="1"/>
                    <a:pt x="1391" y="439"/>
                    <a:pt x="853" y="1241"/>
                  </a:cubicBezTo>
                  <a:cubicBezTo>
                    <a:pt x="0" y="2544"/>
                    <a:pt x="357" y="4297"/>
                    <a:pt x="1629" y="5150"/>
                  </a:cubicBezTo>
                  <a:cubicBezTo>
                    <a:pt x="2112" y="5472"/>
                    <a:pt x="2657" y="5626"/>
                    <a:pt x="3195" y="5626"/>
                  </a:cubicBezTo>
                  <a:cubicBezTo>
                    <a:pt x="4106" y="5626"/>
                    <a:pt x="4995" y="5184"/>
                    <a:pt x="5522" y="4374"/>
                  </a:cubicBezTo>
                  <a:cubicBezTo>
                    <a:pt x="6375" y="3072"/>
                    <a:pt x="6033" y="1319"/>
                    <a:pt x="4746" y="466"/>
                  </a:cubicBezTo>
                  <a:cubicBezTo>
                    <a:pt x="4271" y="151"/>
                    <a:pt x="3732" y="1"/>
                    <a:pt x="3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4002900" y="2816200"/>
              <a:ext cx="136875" cy="130675"/>
            </a:xfrm>
            <a:custGeom>
              <a:avLst/>
              <a:gdLst/>
              <a:ahLst/>
              <a:cxnLst/>
              <a:rect l="l" t="t" r="r" b="b"/>
              <a:pathLst>
                <a:path w="5475" h="5227" extrusionOk="0">
                  <a:moveTo>
                    <a:pt x="2606" y="93"/>
                  </a:moveTo>
                  <a:cubicBezTo>
                    <a:pt x="3117" y="93"/>
                    <a:pt x="3598" y="248"/>
                    <a:pt x="4001" y="528"/>
                  </a:cubicBezTo>
                  <a:cubicBezTo>
                    <a:pt x="5165" y="1303"/>
                    <a:pt x="5475" y="2870"/>
                    <a:pt x="4699" y="4033"/>
                  </a:cubicBezTo>
                  <a:cubicBezTo>
                    <a:pt x="4234" y="4731"/>
                    <a:pt x="3443" y="5149"/>
                    <a:pt x="2590" y="5149"/>
                  </a:cubicBezTo>
                  <a:cubicBezTo>
                    <a:pt x="1194" y="5134"/>
                    <a:pt x="78" y="4017"/>
                    <a:pt x="78" y="2621"/>
                  </a:cubicBezTo>
                  <a:cubicBezTo>
                    <a:pt x="93" y="1210"/>
                    <a:pt x="1210" y="93"/>
                    <a:pt x="2606" y="93"/>
                  </a:cubicBezTo>
                  <a:close/>
                  <a:moveTo>
                    <a:pt x="2606" y="0"/>
                  </a:moveTo>
                  <a:cubicBezTo>
                    <a:pt x="1179" y="0"/>
                    <a:pt x="0" y="1163"/>
                    <a:pt x="0" y="2621"/>
                  </a:cubicBezTo>
                  <a:cubicBezTo>
                    <a:pt x="0" y="4048"/>
                    <a:pt x="1163" y="5227"/>
                    <a:pt x="2606" y="5227"/>
                  </a:cubicBezTo>
                  <a:cubicBezTo>
                    <a:pt x="2792" y="5227"/>
                    <a:pt x="2962" y="5211"/>
                    <a:pt x="3117" y="5196"/>
                  </a:cubicBezTo>
                  <a:cubicBezTo>
                    <a:pt x="3800" y="5056"/>
                    <a:pt x="4389" y="4653"/>
                    <a:pt x="4777" y="4064"/>
                  </a:cubicBezTo>
                  <a:cubicBezTo>
                    <a:pt x="5072" y="3645"/>
                    <a:pt x="5227" y="3133"/>
                    <a:pt x="5227" y="2621"/>
                  </a:cubicBezTo>
                  <a:cubicBezTo>
                    <a:pt x="5227" y="1179"/>
                    <a:pt x="4048" y="0"/>
                    <a:pt x="2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4011025" y="2824325"/>
              <a:ext cx="115200" cy="114425"/>
            </a:xfrm>
            <a:custGeom>
              <a:avLst/>
              <a:gdLst/>
              <a:ahLst/>
              <a:cxnLst/>
              <a:rect l="l" t="t" r="r" b="b"/>
              <a:pathLst>
                <a:path w="4608" h="4577" extrusionOk="0">
                  <a:moveTo>
                    <a:pt x="2284" y="1476"/>
                  </a:moveTo>
                  <a:cubicBezTo>
                    <a:pt x="2441" y="1476"/>
                    <a:pt x="2601" y="1521"/>
                    <a:pt x="2746" y="1614"/>
                  </a:cubicBezTo>
                  <a:cubicBezTo>
                    <a:pt x="3134" y="1862"/>
                    <a:pt x="3227" y="2358"/>
                    <a:pt x="2979" y="2746"/>
                  </a:cubicBezTo>
                  <a:cubicBezTo>
                    <a:pt x="2818" y="2986"/>
                    <a:pt x="2542" y="3123"/>
                    <a:pt x="2270" y="3123"/>
                  </a:cubicBezTo>
                  <a:cubicBezTo>
                    <a:pt x="2121" y="3123"/>
                    <a:pt x="1973" y="3082"/>
                    <a:pt x="1846" y="2994"/>
                  </a:cubicBezTo>
                  <a:cubicBezTo>
                    <a:pt x="1459" y="2731"/>
                    <a:pt x="1350" y="2234"/>
                    <a:pt x="1598" y="1847"/>
                  </a:cubicBezTo>
                  <a:cubicBezTo>
                    <a:pt x="1763" y="1604"/>
                    <a:pt x="2020" y="1476"/>
                    <a:pt x="2284" y="1476"/>
                  </a:cubicBezTo>
                  <a:close/>
                  <a:moveTo>
                    <a:pt x="1815" y="1"/>
                  </a:moveTo>
                  <a:lnTo>
                    <a:pt x="1800" y="389"/>
                  </a:lnTo>
                  <a:cubicBezTo>
                    <a:pt x="1800" y="513"/>
                    <a:pt x="1722" y="606"/>
                    <a:pt x="1614" y="637"/>
                  </a:cubicBezTo>
                  <a:cubicBezTo>
                    <a:pt x="1552" y="668"/>
                    <a:pt x="1490" y="699"/>
                    <a:pt x="1428" y="714"/>
                  </a:cubicBezTo>
                  <a:cubicBezTo>
                    <a:pt x="1381" y="745"/>
                    <a:pt x="1331" y="761"/>
                    <a:pt x="1278" y="761"/>
                  </a:cubicBezTo>
                  <a:cubicBezTo>
                    <a:pt x="1226" y="761"/>
                    <a:pt x="1172" y="745"/>
                    <a:pt x="1117" y="714"/>
                  </a:cubicBezTo>
                  <a:lnTo>
                    <a:pt x="792" y="513"/>
                  </a:lnTo>
                  <a:lnTo>
                    <a:pt x="78" y="1567"/>
                  </a:lnTo>
                  <a:lnTo>
                    <a:pt x="404" y="1785"/>
                  </a:lnTo>
                  <a:cubicBezTo>
                    <a:pt x="497" y="1847"/>
                    <a:pt x="559" y="1955"/>
                    <a:pt x="544" y="2079"/>
                  </a:cubicBezTo>
                  <a:cubicBezTo>
                    <a:pt x="544" y="2141"/>
                    <a:pt x="528" y="2219"/>
                    <a:pt x="528" y="2265"/>
                  </a:cubicBezTo>
                  <a:cubicBezTo>
                    <a:pt x="528" y="2389"/>
                    <a:pt x="466" y="2482"/>
                    <a:pt x="342" y="2545"/>
                  </a:cubicBezTo>
                  <a:lnTo>
                    <a:pt x="1" y="2715"/>
                  </a:lnTo>
                  <a:lnTo>
                    <a:pt x="559" y="3863"/>
                  </a:lnTo>
                  <a:lnTo>
                    <a:pt x="916" y="3692"/>
                  </a:lnTo>
                  <a:cubicBezTo>
                    <a:pt x="955" y="3666"/>
                    <a:pt x="1002" y="3654"/>
                    <a:pt x="1049" y="3654"/>
                  </a:cubicBezTo>
                  <a:cubicBezTo>
                    <a:pt x="1115" y="3654"/>
                    <a:pt x="1181" y="3678"/>
                    <a:pt x="1226" y="3723"/>
                  </a:cubicBezTo>
                  <a:cubicBezTo>
                    <a:pt x="1241" y="3739"/>
                    <a:pt x="1273" y="3770"/>
                    <a:pt x="1304" y="3785"/>
                  </a:cubicBezTo>
                  <a:cubicBezTo>
                    <a:pt x="1319" y="3801"/>
                    <a:pt x="1350" y="3816"/>
                    <a:pt x="1381" y="3847"/>
                  </a:cubicBezTo>
                  <a:cubicBezTo>
                    <a:pt x="1474" y="3894"/>
                    <a:pt x="1521" y="4018"/>
                    <a:pt x="1521" y="4111"/>
                  </a:cubicBezTo>
                  <a:lnTo>
                    <a:pt x="1505" y="4499"/>
                  </a:lnTo>
                  <a:lnTo>
                    <a:pt x="2792" y="4576"/>
                  </a:lnTo>
                  <a:lnTo>
                    <a:pt x="2808" y="4189"/>
                  </a:lnTo>
                  <a:cubicBezTo>
                    <a:pt x="2808" y="4064"/>
                    <a:pt x="2886" y="3971"/>
                    <a:pt x="3010" y="3940"/>
                  </a:cubicBezTo>
                  <a:cubicBezTo>
                    <a:pt x="3056" y="3909"/>
                    <a:pt x="3118" y="3878"/>
                    <a:pt x="3180" y="3863"/>
                  </a:cubicBezTo>
                  <a:cubicBezTo>
                    <a:pt x="3224" y="3834"/>
                    <a:pt x="3278" y="3818"/>
                    <a:pt x="3332" y="3818"/>
                  </a:cubicBezTo>
                  <a:cubicBezTo>
                    <a:pt x="3391" y="3818"/>
                    <a:pt x="3449" y="3837"/>
                    <a:pt x="3490" y="3878"/>
                  </a:cubicBezTo>
                  <a:lnTo>
                    <a:pt x="3816" y="4095"/>
                  </a:lnTo>
                  <a:lnTo>
                    <a:pt x="4530" y="3025"/>
                  </a:lnTo>
                  <a:lnTo>
                    <a:pt x="4204" y="2793"/>
                  </a:lnTo>
                  <a:cubicBezTo>
                    <a:pt x="4111" y="2731"/>
                    <a:pt x="4049" y="2622"/>
                    <a:pt x="4064" y="2498"/>
                  </a:cubicBezTo>
                  <a:cubicBezTo>
                    <a:pt x="4064" y="2451"/>
                    <a:pt x="4095" y="2358"/>
                    <a:pt x="4095" y="2312"/>
                  </a:cubicBezTo>
                  <a:cubicBezTo>
                    <a:pt x="4095" y="2188"/>
                    <a:pt x="4142" y="2095"/>
                    <a:pt x="4266" y="2033"/>
                  </a:cubicBezTo>
                  <a:lnTo>
                    <a:pt x="4607" y="1862"/>
                  </a:lnTo>
                  <a:lnTo>
                    <a:pt x="4049" y="714"/>
                  </a:lnTo>
                  <a:lnTo>
                    <a:pt x="3708" y="900"/>
                  </a:lnTo>
                  <a:cubicBezTo>
                    <a:pt x="3667" y="918"/>
                    <a:pt x="3622" y="927"/>
                    <a:pt x="3578" y="927"/>
                  </a:cubicBezTo>
                  <a:cubicBezTo>
                    <a:pt x="3505" y="927"/>
                    <a:pt x="3436" y="902"/>
                    <a:pt x="3397" y="854"/>
                  </a:cubicBezTo>
                  <a:lnTo>
                    <a:pt x="3320" y="792"/>
                  </a:lnTo>
                  <a:lnTo>
                    <a:pt x="3242" y="745"/>
                  </a:lnTo>
                  <a:cubicBezTo>
                    <a:pt x="3134" y="683"/>
                    <a:pt x="3087" y="590"/>
                    <a:pt x="3087" y="466"/>
                  </a:cubicBezTo>
                  <a:lnTo>
                    <a:pt x="3103" y="78"/>
                  </a:lnTo>
                  <a:lnTo>
                    <a:pt x="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4160700" y="2619375"/>
              <a:ext cx="104325" cy="91625"/>
            </a:xfrm>
            <a:custGeom>
              <a:avLst/>
              <a:gdLst/>
              <a:ahLst/>
              <a:cxnLst/>
              <a:rect l="l" t="t" r="r" b="b"/>
              <a:pathLst>
                <a:path w="4173" h="3665" extrusionOk="0">
                  <a:moveTo>
                    <a:pt x="2087" y="0"/>
                  </a:moveTo>
                  <a:cubicBezTo>
                    <a:pt x="1492" y="0"/>
                    <a:pt x="911" y="288"/>
                    <a:pt x="559" y="816"/>
                  </a:cubicBezTo>
                  <a:cubicBezTo>
                    <a:pt x="0" y="1669"/>
                    <a:pt x="233" y="2786"/>
                    <a:pt x="1071" y="3360"/>
                  </a:cubicBezTo>
                  <a:cubicBezTo>
                    <a:pt x="1380" y="3566"/>
                    <a:pt x="1729" y="3664"/>
                    <a:pt x="2075" y="3664"/>
                  </a:cubicBezTo>
                  <a:cubicBezTo>
                    <a:pt x="2668" y="3664"/>
                    <a:pt x="3252" y="3377"/>
                    <a:pt x="3614" y="2848"/>
                  </a:cubicBezTo>
                  <a:cubicBezTo>
                    <a:pt x="4173" y="1995"/>
                    <a:pt x="3940" y="878"/>
                    <a:pt x="3102" y="305"/>
                  </a:cubicBezTo>
                  <a:cubicBezTo>
                    <a:pt x="2788" y="99"/>
                    <a:pt x="2435" y="0"/>
                    <a:pt x="20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4168075" y="2621925"/>
              <a:ext cx="88425" cy="86125"/>
            </a:xfrm>
            <a:custGeom>
              <a:avLst/>
              <a:gdLst/>
              <a:ahLst/>
              <a:cxnLst/>
              <a:rect l="l" t="t" r="r" b="b"/>
              <a:pathLst>
                <a:path w="3537" h="3445" extrusionOk="0">
                  <a:moveTo>
                    <a:pt x="1784" y="78"/>
                  </a:moveTo>
                  <a:cubicBezTo>
                    <a:pt x="2559" y="94"/>
                    <a:pt x="3211" y="637"/>
                    <a:pt x="3366" y="1397"/>
                  </a:cubicBezTo>
                  <a:cubicBezTo>
                    <a:pt x="3536" y="2265"/>
                    <a:pt x="2962" y="3134"/>
                    <a:pt x="2094" y="3304"/>
                  </a:cubicBezTo>
                  <a:cubicBezTo>
                    <a:pt x="1989" y="3325"/>
                    <a:pt x="1884" y="3335"/>
                    <a:pt x="1780" y="3335"/>
                  </a:cubicBezTo>
                  <a:cubicBezTo>
                    <a:pt x="1013" y="3335"/>
                    <a:pt x="321" y="2798"/>
                    <a:pt x="171" y="2033"/>
                  </a:cubicBezTo>
                  <a:cubicBezTo>
                    <a:pt x="0" y="1149"/>
                    <a:pt x="574" y="280"/>
                    <a:pt x="1443" y="109"/>
                  </a:cubicBezTo>
                  <a:cubicBezTo>
                    <a:pt x="1567" y="94"/>
                    <a:pt x="1660" y="78"/>
                    <a:pt x="1784" y="78"/>
                  </a:cubicBezTo>
                  <a:close/>
                  <a:moveTo>
                    <a:pt x="1784" y="1"/>
                  </a:moveTo>
                  <a:cubicBezTo>
                    <a:pt x="838" y="1"/>
                    <a:pt x="62" y="776"/>
                    <a:pt x="62" y="1722"/>
                  </a:cubicBezTo>
                  <a:cubicBezTo>
                    <a:pt x="62" y="2669"/>
                    <a:pt x="838" y="3444"/>
                    <a:pt x="1784" y="3444"/>
                  </a:cubicBezTo>
                  <a:cubicBezTo>
                    <a:pt x="2358" y="3444"/>
                    <a:pt x="2900" y="3149"/>
                    <a:pt x="3211" y="2669"/>
                  </a:cubicBezTo>
                  <a:cubicBezTo>
                    <a:pt x="3412" y="2405"/>
                    <a:pt x="3505" y="2064"/>
                    <a:pt x="3505" y="1722"/>
                  </a:cubicBezTo>
                  <a:cubicBezTo>
                    <a:pt x="3505" y="776"/>
                    <a:pt x="2730"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4174275" y="2627375"/>
              <a:ext cx="76025" cy="75225"/>
            </a:xfrm>
            <a:custGeom>
              <a:avLst/>
              <a:gdLst/>
              <a:ahLst/>
              <a:cxnLst/>
              <a:rect l="l" t="t" r="r" b="b"/>
              <a:pathLst>
                <a:path w="3041" h="3009" extrusionOk="0">
                  <a:moveTo>
                    <a:pt x="1548" y="974"/>
                  </a:moveTo>
                  <a:cubicBezTo>
                    <a:pt x="1653" y="974"/>
                    <a:pt x="1757" y="1005"/>
                    <a:pt x="1846" y="1070"/>
                  </a:cubicBezTo>
                  <a:cubicBezTo>
                    <a:pt x="2094" y="1225"/>
                    <a:pt x="2156" y="1582"/>
                    <a:pt x="2001" y="1815"/>
                  </a:cubicBezTo>
                  <a:cubicBezTo>
                    <a:pt x="1874" y="1961"/>
                    <a:pt x="1697" y="2046"/>
                    <a:pt x="1526" y="2046"/>
                  </a:cubicBezTo>
                  <a:cubicBezTo>
                    <a:pt x="1426" y="2046"/>
                    <a:pt x="1327" y="2017"/>
                    <a:pt x="1241" y="1954"/>
                  </a:cubicBezTo>
                  <a:cubicBezTo>
                    <a:pt x="993" y="1768"/>
                    <a:pt x="931" y="1442"/>
                    <a:pt x="1101" y="1210"/>
                  </a:cubicBezTo>
                  <a:cubicBezTo>
                    <a:pt x="1207" y="1056"/>
                    <a:pt x="1378" y="974"/>
                    <a:pt x="1548" y="974"/>
                  </a:cubicBezTo>
                  <a:close/>
                  <a:moveTo>
                    <a:pt x="1210" y="0"/>
                  </a:moveTo>
                  <a:lnTo>
                    <a:pt x="1179" y="264"/>
                  </a:lnTo>
                  <a:cubicBezTo>
                    <a:pt x="1179" y="341"/>
                    <a:pt x="1132" y="388"/>
                    <a:pt x="1070" y="434"/>
                  </a:cubicBezTo>
                  <a:lnTo>
                    <a:pt x="946" y="496"/>
                  </a:lnTo>
                  <a:cubicBezTo>
                    <a:pt x="923" y="512"/>
                    <a:pt x="884" y="520"/>
                    <a:pt x="846" y="520"/>
                  </a:cubicBezTo>
                  <a:cubicBezTo>
                    <a:pt x="807" y="520"/>
                    <a:pt x="768" y="512"/>
                    <a:pt x="745" y="496"/>
                  </a:cubicBezTo>
                  <a:lnTo>
                    <a:pt x="528" y="357"/>
                  </a:lnTo>
                  <a:lnTo>
                    <a:pt x="62" y="1055"/>
                  </a:lnTo>
                  <a:lnTo>
                    <a:pt x="279" y="1194"/>
                  </a:lnTo>
                  <a:cubicBezTo>
                    <a:pt x="326" y="1225"/>
                    <a:pt x="372" y="1303"/>
                    <a:pt x="357" y="1380"/>
                  </a:cubicBezTo>
                  <a:lnTo>
                    <a:pt x="357" y="1504"/>
                  </a:lnTo>
                  <a:cubicBezTo>
                    <a:pt x="357" y="1582"/>
                    <a:pt x="310" y="1644"/>
                    <a:pt x="233" y="1675"/>
                  </a:cubicBezTo>
                  <a:lnTo>
                    <a:pt x="0" y="1799"/>
                  </a:lnTo>
                  <a:lnTo>
                    <a:pt x="372" y="2528"/>
                  </a:lnTo>
                  <a:lnTo>
                    <a:pt x="605" y="2420"/>
                  </a:lnTo>
                  <a:cubicBezTo>
                    <a:pt x="631" y="2400"/>
                    <a:pt x="663" y="2391"/>
                    <a:pt x="695" y="2391"/>
                  </a:cubicBezTo>
                  <a:cubicBezTo>
                    <a:pt x="740" y="2391"/>
                    <a:pt x="786" y="2408"/>
                    <a:pt x="822" y="2435"/>
                  </a:cubicBezTo>
                  <a:cubicBezTo>
                    <a:pt x="838" y="2451"/>
                    <a:pt x="853" y="2451"/>
                    <a:pt x="869" y="2466"/>
                  </a:cubicBezTo>
                  <a:cubicBezTo>
                    <a:pt x="900" y="2497"/>
                    <a:pt x="915" y="2497"/>
                    <a:pt x="931" y="2513"/>
                  </a:cubicBezTo>
                  <a:cubicBezTo>
                    <a:pt x="993" y="2544"/>
                    <a:pt x="1024" y="2621"/>
                    <a:pt x="1024" y="2699"/>
                  </a:cubicBezTo>
                  <a:lnTo>
                    <a:pt x="1008" y="2962"/>
                  </a:lnTo>
                  <a:lnTo>
                    <a:pt x="1846" y="3009"/>
                  </a:lnTo>
                  <a:lnTo>
                    <a:pt x="1861" y="2761"/>
                  </a:lnTo>
                  <a:cubicBezTo>
                    <a:pt x="1861" y="2683"/>
                    <a:pt x="1923" y="2621"/>
                    <a:pt x="1970" y="2590"/>
                  </a:cubicBezTo>
                  <a:lnTo>
                    <a:pt x="2094" y="2528"/>
                  </a:lnTo>
                  <a:cubicBezTo>
                    <a:pt x="2125" y="2513"/>
                    <a:pt x="2160" y="2505"/>
                    <a:pt x="2197" y="2505"/>
                  </a:cubicBezTo>
                  <a:cubicBezTo>
                    <a:pt x="2234" y="2505"/>
                    <a:pt x="2272" y="2513"/>
                    <a:pt x="2311" y="2528"/>
                  </a:cubicBezTo>
                  <a:lnTo>
                    <a:pt x="2528" y="2668"/>
                  </a:lnTo>
                  <a:lnTo>
                    <a:pt x="2994" y="1970"/>
                  </a:lnTo>
                  <a:lnTo>
                    <a:pt x="2776" y="1830"/>
                  </a:lnTo>
                  <a:cubicBezTo>
                    <a:pt x="2714" y="1799"/>
                    <a:pt x="2683" y="1706"/>
                    <a:pt x="2699" y="1644"/>
                  </a:cubicBezTo>
                  <a:lnTo>
                    <a:pt x="2699" y="1520"/>
                  </a:lnTo>
                  <a:cubicBezTo>
                    <a:pt x="2699" y="1442"/>
                    <a:pt x="2730" y="1380"/>
                    <a:pt x="2807" y="1349"/>
                  </a:cubicBezTo>
                  <a:lnTo>
                    <a:pt x="3040" y="1225"/>
                  </a:lnTo>
                  <a:lnTo>
                    <a:pt x="2683" y="496"/>
                  </a:lnTo>
                  <a:lnTo>
                    <a:pt x="2451" y="605"/>
                  </a:lnTo>
                  <a:cubicBezTo>
                    <a:pt x="2425" y="624"/>
                    <a:pt x="2393" y="633"/>
                    <a:pt x="2361" y="633"/>
                  </a:cubicBezTo>
                  <a:cubicBezTo>
                    <a:pt x="2316" y="633"/>
                    <a:pt x="2270" y="616"/>
                    <a:pt x="2234" y="589"/>
                  </a:cubicBezTo>
                  <a:lnTo>
                    <a:pt x="2172" y="543"/>
                  </a:lnTo>
                  <a:lnTo>
                    <a:pt x="2110" y="512"/>
                  </a:lnTo>
                  <a:cubicBezTo>
                    <a:pt x="2063" y="481"/>
                    <a:pt x="2017" y="388"/>
                    <a:pt x="2017" y="326"/>
                  </a:cubicBezTo>
                  <a:lnTo>
                    <a:pt x="2032" y="62"/>
                  </a:lnTo>
                  <a:lnTo>
                    <a:pt x="12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4211500" y="2658000"/>
              <a:ext cx="3125" cy="2725"/>
            </a:xfrm>
            <a:custGeom>
              <a:avLst/>
              <a:gdLst/>
              <a:ahLst/>
              <a:cxnLst/>
              <a:rect l="l" t="t" r="r" b="b"/>
              <a:pathLst>
                <a:path w="125" h="109" extrusionOk="0">
                  <a:moveTo>
                    <a:pt x="78" y="0"/>
                  </a:moveTo>
                  <a:lnTo>
                    <a:pt x="0" y="62"/>
                  </a:lnTo>
                  <a:lnTo>
                    <a:pt x="47" y="109"/>
                  </a:lnTo>
                  <a:lnTo>
                    <a:pt x="124" y="47"/>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4216925" y="2620000"/>
              <a:ext cx="132250" cy="35700"/>
            </a:xfrm>
            <a:custGeom>
              <a:avLst/>
              <a:gdLst/>
              <a:ahLst/>
              <a:cxnLst/>
              <a:rect l="l" t="t" r="r" b="b"/>
              <a:pathLst>
                <a:path w="5290" h="1428" extrusionOk="0">
                  <a:moveTo>
                    <a:pt x="1753" y="16"/>
                  </a:moveTo>
                  <a:lnTo>
                    <a:pt x="1753" y="47"/>
                  </a:lnTo>
                  <a:lnTo>
                    <a:pt x="1939" y="47"/>
                  </a:lnTo>
                  <a:lnTo>
                    <a:pt x="1939" y="16"/>
                  </a:lnTo>
                  <a:close/>
                  <a:moveTo>
                    <a:pt x="2110" y="16"/>
                  </a:moveTo>
                  <a:lnTo>
                    <a:pt x="2110" y="47"/>
                  </a:lnTo>
                  <a:lnTo>
                    <a:pt x="2311" y="47"/>
                  </a:lnTo>
                  <a:lnTo>
                    <a:pt x="2311" y="16"/>
                  </a:lnTo>
                  <a:close/>
                  <a:moveTo>
                    <a:pt x="2482" y="16"/>
                  </a:moveTo>
                  <a:lnTo>
                    <a:pt x="2482" y="47"/>
                  </a:lnTo>
                  <a:lnTo>
                    <a:pt x="2683" y="47"/>
                  </a:lnTo>
                  <a:lnTo>
                    <a:pt x="2683" y="16"/>
                  </a:lnTo>
                  <a:close/>
                  <a:moveTo>
                    <a:pt x="2854" y="16"/>
                  </a:moveTo>
                  <a:lnTo>
                    <a:pt x="2854" y="47"/>
                  </a:lnTo>
                  <a:lnTo>
                    <a:pt x="3040" y="47"/>
                  </a:lnTo>
                  <a:lnTo>
                    <a:pt x="3040" y="16"/>
                  </a:lnTo>
                  <a:close/>
                  <a:moveTo>
                    <a:pt x="3242" y="16"/>
                  </a:moveTo>
                  <a:lnTo>
                    <a:pt x="3242" y="47"/>
                  </a:lnTo>
                  <a:lnTo>
                    <a:pt x="3428" y="47"/>
                  </a:lnTo>
                  <a:lnTo>
                    <a:pt x="3428" y="16"/>
                  </a:lnTo>
                  <a:close/>
                  <a:moveTo>
                    <a:pt x="3614" y="16"/>
                  </a:moveTo>
                  <a:lnTo>
                    <a:pt x="3614" y="47"/>
                  </a:lnTo>
                  <a:lnTo>
                    <a:pt x="3800" y="47"/>
                  </a:lnTo>
                  <a:lnTo>
                    <a:pt x="3800" y="16"/>
                  </a:lnTo>
                  <a:close/>
                  <a:moveTo>
                    <a:pt x="3971" y="16"/>
                  </a:moveTo>
                  <a:lnTo>
                    <a:pt x="3971" y="47"/>
                  </a:lnTo>
                  <a:lnTo>
                    <a:pt x="4172" y="47"/>
                  </a:lnTo>
                  <a:lnTo>
                    <a:pt x="4172" y="16"/>
                  </a:lnTo>
                  <a:close/>
                  <a:moveTo>
                    <a:pt x="4343" y="16"/>
                  </a:moveTo>
                  <a:lnTo>
                    <a:pt x="4343" y="47"/>
                  </a:lnTo>
                  <a:lnTo>
                    <a:pt x="4529" y="47"/>
                  </a:lnTo>
                  <a:lnTo>
                    <a:pt x="4529" y="16"/>
                  </a:lnTo>
                  <a:close/>
                  <a:moveTo>
                    <a:pt x="4715" y="16"/>
                  </a:moveTo>
                  <a:lnTo>
                    <a:pt x="4715" y="47"/>
                  </a:lnTo>
                  <a:lnTo>
                    <a:pt x="4901" y="47"/>
                  </a:lnTo>
                  <a:lnTo>
                    <a:pt x="4901" y="16"/>
                  </a:lnTo>
                  <a:close/>
                  <a:moveTo>
                    <a:pt x="5103" y="16"/>
                  </a:moveTo>
                  <a:lnTo>
                    <a:pt x="5103" y="47"/>
                  </a:lnTo>
                  <a:lnTo>
                    <a:pt x="5289" y="47"/>
                  </a:lnTo>
                  <a:lnTo>
                    <a:pt x="5289" y="16"/>
                  </a:lnTo>
                  <a:close/>
                  <a:moveTo>
                    <a:pt x="1536" y="0"/>
                  </a:moveTo>
                  <a:lnTo>
                    <a:pt x="1396" y="124"/>
                  </a:lnTo>
                  <a:lnTo>
                    <a:pt x="1427" y="171"/>
                  </a:lnTo>
                  <a:lnTo>
                    <a:pt x="1567" y="31"/>
                  </a:lnTo>
                  <a:lnTo>
                    <a:pt x="1536" y="0"/>
                  </a:lnTo>
                  <a:close/>
                  <a:moveTo>
                    <a:pt x="1241" y="249"/>
                  </a:moveTo>
                  <a:lnTo>
                    <a:pt x="1101" y="388"/>
                  </a:lnTo>
                  <a:lnTo>
                    <a:pt x="1148" y="419"/>
                  </a:lnTo>
                  <a:lnTo>
                    <a:pt x="1288" y="280"/>
                  </a:lnTo>
                  <a:lnTo>
                    <a:pt x="1241" y="249"/>
                  </a:lnTo>
                  <a:close/>
                  <a:moveTo>
                    <a:pt x="977" y="512"/>
                  </a:moveTo>
                  <a:lnTo>
                    <a:pt x="838" y="636"/>
                  </a:lnTo>
                  <a:lnTo>
                    <a:pt x="869" y="667"/>
                  </a:lnTo>
                  <a:lnTo>
                    <a:pt x="1008" y="559"/>
                  </a:lnTo>
                  <a:lnTo>
                    <a:pt x="977" y="512"/>
                  </a:lnTo>
                  <a:close/>
                  <a:moveTo>
                    <a:pt x="683" y="745"/>
                  </a:moveTo>
                  <a:lnTo>
                    <a:pt x="543" y="884"/>
                  </a:lnTo>
                  <a:lnTo>
                    <a:pt x="590" y="931"/>
                  </a:lnTo>
                  <a:lnTo>
                    <a:pt x="714" y="791"/>
                  </a:lnTo>
                  <a:lnTo>
                    <a:pt x="683" y="745"/>
                  </a:lnTo>
                  <a:close/>
                  <a:moveTo>
                    <a:pt x="404" y="1009"/>
                  </a:moveTo>
                  <a:lnTo>
                    <a:pt x="264" y="1133"/>
                  </a:lnTo>
                  <a:lnTo>
                    <a:pt x="311" y="1179"/>
                  </a:lnTo>
                  <a:lnTo>
                    <a:pt x="450" y="1040"/>
                  </a:lnTo>
                  <a:lnTo>
                    <a:pt x="404" y="1009"/>
                  </a:lnTo>
                  <a:close/>
                  <a:moveTo>
                    <a:pt x="140" y="1257"/>
                  </a:moveTo>
                  <a:lnTo>
                    <a:pt x="0" y="1396"/>
                  </a:lnTo>
                  <a:lnTo>
                    <a:pt x="47" y="1427"/>
                  </a:lnTo>
                  <a:lnTo>
                    <a:pt x="171" y="1288"/>
                  </a:lnTo>
                  <a:lnTo>
                    <a:pt x="140" y="125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4353025" y="2619600"/>
              <a:ext cx="2725" cy="1200"/>
            </a:xfrm>
            <a:custGeom>
              <a:avLst/>
              <a:gdLst/>
              <a:ahLst/>
              <a:cxnLst/>
              <a:rect l="l" t="t" r="r" b="b"/>
              <a:pathLst>
                <a:path w="109" h="48" extrusionOk="0">
                  <a:moveTo>
                    <a:pt x="0" y="1"/>
                  </a:moveTo>
                  <a:lnTo>
                    <a:pt x="0" y="47"/>
                  </a:lnTo>
                  <a:lnTo>
                    <a:pt x="109" y="47"/>
                  </a:lnTo>
                  <a:lnTo>
                    <a:pt x="109"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4352250" y="2617275"/>
              <a:ext cx="6600" cy="7000"/>
            </a:xfrm>
            <a:custGeom>
              <a:avLst/>
              <a:gdLst/>
              <a:ahLst/>
              <a:cxnLst/>
              <a:rect l="l" t="t" r="r" b="b"/>
              <a:pathLst>
                <a:path w="264" h="280" extrusionOk="0">
                  <a:moveTo>
                    <a:pt x="140" y="1"/>
                  </a:moveTo>
                  <a:cubicBezTo>
                    <a:pt x="62" y="1"/>
                    <a:pt x="0" y="63"/>
                    <a:pt x="0" y="140"/>
                  </a:cubicBezTo>
                  <a:cubicBezTo>
                    <a:pt x="0" y="218"/>
                    <a:pt x="62" y="280"/>
                    <a:pt x="140" y="280"/>
                  </a:cubicBezTo>
                  <a:cubicBezTo>
                    <a:pt x="202" y="280"/>
                    <a:pt x="264" y="218"/>
                    <a:pt x="264" y="140"/>
                  </a:cubicBezTo>
                  <a:cubicBezTo>
                    <a:pt x="264" y="63"/>
                    <a:pt x="202"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4373950" y="2616125"/>
              <a:ext cx="17475" cy="7775"/>
            </a:xfrm>
            <a:custGeom>
              <a:avLst/>
              <a:gdLst/>
              <a:ahLst/>
              <a:cxnLst/>
              <a:rect l="l" t="t" r="r" b="b"/>
              <a:pathLst>
                <a:path w="699" h="311" extrusionOk="0">
                  <a:moveTo>
                    <a:pt x="1" y="0"/>
                  </a:moveTo>
                  <a:lnTo>
                    <a:pt x="1" y="310"/>
                  </a:lnTo>
                  <a:lnTo>
                    <a:pt x="699" y="310"/>
                  </a:lnTo>
                  <a:lnTo>
                    <a:pt x="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4391800" y="2640925"/>
              <a:ext cx="17475" cy="7800"/>
            </a:xfrm>
            <a:custGeom>
              <a:avLst/>
              <a:gdLst/>
              <a:ahLst/>
              <a:cxnLst/>
              <a:rect l="l" t="t" r="r" b="b"/>
              <a:pathLst>
                <a:path w="699" h="312"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4397600" y="2616125"/>
              <a:ext cx="33000" cy="7775"/>
            </a:xfrm>
            <a:custGeom>
              <a:avLst/>
              <a:gdLst/>
              <a:ahLst/>
              <a:cxnLst/>
              <a:rect l="l" t="t" r="r" b="b"/>
              <a:pathLst>
                <a:path w="1320" h="311" extrusionOk="0">
                  <a:moveTo>
                    <a:pt x="1" y="0"/>
                  </a:moveTo>
                  <a:lnTo>
                    <a:pt x="1" y="310"/>
                  </a:lnTo>
                  <a:lnTo>
                    <a:pt x="1319" y="310"/>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4436775" y="2616125"/>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4445675" y="2616125"/>
              <a:ext cx="5850" cy="7775"/>
            </a:xfrm>
            <a:custGeom>
              <a:avLst/>
              <a:gdLst/>
              <a:ahLst/>
              <a:cxnLst/>
              <a:rect l="l" t="t" r="r" b="b"/>
              <a:pathLst>
                <a:path w="234" h="311" extrusionOk="0">
                  <a:moveTo>
                    <a:pt x="1" y="0"/>
                  </a:moveTo>
                  <a:lnTo>
                    <a:pt x="1" y="310"/>
                  </a:lnTo>
                  <a:lnTo>
                    <a:pt x="234" y="31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4455000" y="2616125"/>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373950" y="2628525"/>
              <a:ext cx="32975" cy="7775"/>
            </a:xfrm>
            <a:custGeom>
              <a:avLst/>
              <a:gdLst/>
              <a:ahLst/>
              <a:cxnLst/>
              <a:rect l="l" t="t" r="r" b="b"/>
              <a:pathLst>
                <a:path w="1319" h="311" extrusionOk="0">
                  <a:moveTo>
                    <a:pt x="1" y="1"/>
                  </a:moveTo>
                  <a:lnTo>
                    <a:pt x="1"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413125" y="26285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4422025" y="2628525"/>
              <a:ext cx="5850" cy="7775"/>
            </a:xfrm>
            <a:custGeom>
              <a:avLst/>
              <a:gdLst/>
              <a:ahLst/>
              <a:cxnLst/>
              <a:rect l="l" t="t" r="r" b="b"/>
              <a:pathLst>
                <a:path w="234" h="311" extrusionOk="0">
                  <a:moveTo>
                    <a:pt x="1" y="1"/>
                  </a:moveTo>
                  <a:lnTo>
                    <a:pt x="1" y="311"/>
                  </a:lnTo>
                  <a:lnTo>
                    <a:pt x="234" y="31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4430575" y="26285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4373950" y="2640925"/>
              <a:ext cx="5850" cy="7800"/>
            </a:xfrm>
            <a:custGeom>
              <a:avLst/>
              <a:gdLst/>
              <a:ahLst/>
              <a:cxnLst/>
              <a:rect l="l" t="t" r="r" b="b"/>
              <a:pathLst>
                <a:path w="234" h="312"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4382475" y="2640925"/>
              <a:ext cx="5850" cy="7800"/>
            </a:xfrm>
            <a:custGeom>
              <a:avLst/>
              <a:gdLst/>
              <a:ahLst/>
              <a:cxnLst/>
              <a:rect l="l" t="t" r="r" b="b"/>
              <a:pathLst>
                <a:path w="234" h="312" extrusionOk="0">
                  <a:moveTo>
                    <a:pt x="1" y="1"/>
                  </a:moveTo>
                  <a:lnTo>
                    <a:pt x="1" y="311"/>
                  </a:lnTo>
                  <a:lnTo>
                    <a:pt x="234" y="31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4391400" y="2960050"/>
              <a:ext cx="2750" cy="2350"/>
            </a:xfrm>
            <a:custGeom>
              <a:avLst/>
              <a:gdLst/>
              <a:ahLst/>
              <a:cxnLst/>
              <a:rect l="l" t="t" r="r" b="b"/>
              <a:pathLst>
                <a:path w="110" h="94" extrusionOk="0">
                  <a:moveTo>
                    <a:pt x="78" y="0"/>
                  </a:moveTo>
                  <a:lnTo>
                    <a:pt x="1" y="62"/>
                  </a:lnTo>
                  <a:lnTo>
                    <a:pt x="32" y="93"/>
                  </a:lnTo>
                  <a:lnTo>
                    <a:pt x="109" y="31"/>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4396450" y="2921275"/>
              <a:ext cx="132250" cy="36475"/>
            </a:xfrm>
            <a:custGeom>
              <a:avLst/>
              <a:gdLst/>
              <a:ahLst/>
              <a:cxnLst/>
              <a:rect l="l" t="t" r="r" b="b"/>
              <a:pathLst>
                <a:path w="5290" h="1459" extrusionOk="0">
                  <a:moveTo>
                    <a:pt x="1737" y="16"/>
                  </a:moveTo>
                  <a:lnTo>
                    <a:pt x="1737" y="62"/>
                  </a:lnTo>
                  <a:lnTo>
                    <a:pt x="1939" y="62"/>
                  </a:lnTo>
                  <a:lnTo>
                    <a:pt x="1939" y="16"/>
                  </a:lnTo>
                  <a:close/>
                  <a:moveTo>
                    <a:pt x="2110" y="16"/>
                  </a:moveTo>
                  <a:lnTo>
                    <a:pt x="2110" y="62"/>
                  </a:lnTo>
                  <a:lnTo>
                    <a:pt x="2296" y="62"/>
                  </a:lnTo>
                  <a:lnTo>
                    <a:pt x="2296" y="16"/>
                  </a:lnTo>
                  <a:close/>
                  <a:moveTo>
                    <a:pt x="2497" y="16"/>
                  </a:moveTo>
                  <a:lnTo>
                    <a:pt x="2497" y="62"/>
                  </a:lnTo>
                  <a:lnTo>
                    <a:pt x="2683" y="62"/>
                  </a:lnTo>
                  <a:lnTo>
                    <a:pt x="2683" y="16"/>
                  </a:lnTo>
                  <a:close/>
                  <a:moveTo>
                    <a:pt x="2870" y="16"/>
                  </a:moveTo>
                  <a:lnTo>
                    <a:pt x="2870" y="62"/>
                  </a:lnTo>
                  <a:lnTo>
                    <a:pt x="3056" y="62"/>
                  </a:lnTo>
                  <a:lnTo>
                    <a:pt x="3056" y="16"/>
                  </a:lnTo>
                  <a:close/>
                  <a:moveTo>
                    <a:pt x="3226" y="16"/>
                  </a:moveTo>
                  <a:lnTo>
                    <a:pt x="3226" y="62"/>
                  </a:lnTo>
                  <a:lnTo>
                    <a:pt x="3428" y="62"/>
                  </a:lnTo>
                  <a:lnTo>
                    <a:pt x="3428" y="16"/>
                  </a:lnTo>
                  <a:close/>
                  <a:moveTo>
                    <a:pt x="3598" y="16"/>
                  </a:moveTo>
                  <a:lnTo>
                    <a:pt x="3598" y="62"/>
                  </a:lnTo>
                  <a:lnTo>
                    <a:pt x="3800" y="62"/>
                  </a:lnTo>
                  <a:lnTo>
                    <a:pt x="3800" y="16"/>
                  </a:lnTo>
                  <a:close/>
                  <a:moveTo>
                    <a:pt x="3971" y="16"/>
                  </a:moveTo>
                  <a:lnTo>
                    <a:pt x="3971" y="62"/>
                  </a:lnTo>
                  <a:lnTo>
                    <a:pt x="4157" y="62"/>
                  </a:lnTo>
                  <a:lnTo>
                    <a:pt x="4157" y="16"/>
                  </a:lnTo>
                  <a:close/>
                  <a:moveTo>
                    <a:pt x="4343" y="16"/>
                  </a:moveTo>
                  <a:lnTo>
                    <a:pt x="4343" y="62"/>
                  </a:lnTo>
                  <a:lnTo>
                    <a:pt x="4529" y="62"/>
                  </a:lnTo>
                  <a:lnTo>
                    <a:pt x="4529" y="16"/>
                  </a:lnTo>
                  <a:close/>
                  <a:moveTo>
                    <a:pt x="4731" y="16"/>
                  </a:moveTo>
                  <a:lnTo>
                    <a:pt x="4731" y="62"/>
                  </a:lnTo>
                  <a:lnTo>
                    <a:pt x="4917" y="62"/>
                  </a:lnTo>
                  <a:lnTo>
                    <a:pt x="4917" y="16"/>
                  </a:lnTo>
                  <a:close/>
                  <a:moveTo>
                    <a:pt x="5087" y="16"/>
                  </a:moveTo>
                  <a:lnTo>
                    <a:pt x="5087" y="62"/>
                  </a:lnTo>
                  <a:lnTo>
                    <a:pt x="5289" y="62"/>
                  </a:lnTo>
                  <a:lnTo>
                    <a:pt x="5289" y="16"/>
                  </a:lnTo>
                  <a:close/>
                  <a:moveTo>
                    <a:pt x="1520" y="0"/>
                  </a:moveTo>
                  <a:lnTo>
                    <a:pt x="1381" y="140"/>
                  </a:lnTo>
                  <a:lnTo>
                    <a:pt x="1427" y="171"/>
                  </a:lnTo>
                  <a:lnTo>
                    <a:pt x="1567" y="31"/>
                  </a:lnTo>
                  <a:lnTo>
                    <a:pt x="1520" y="0"/>
                  </a:lnTo>
                  <a:close/>
                  <a:moveTo>
                    <a:pt x="1241" y="264"/>
                  </a:moveTo>
                  <a:lnTo>
                    <a:pt x="1101" y="404"/>
                  </a:lnTo>
                  <a:lnTo>
                    <a:pt x="1132" y="450"/>
                  </a:lnTo>
                  <a:lnTo>
                    <a:pt x="1272" y="311"/>
                  </a:lnTo>
                  <a:lnTo>
                    <a:pt x="1241" y="264"/>
                  </a:lnTo>
                  <a:close/>
                  <a:moveTo>
                    <a:pt x="962" y="543"/>
                  </a:moveTo>
                  <a:lnTo>
                    <a:pt x="822" y="667"/>
                  </a:lnTo>
                  <a:lnTo>
                    <a:pt x="869" y="698"/>
                  </a:lnTo>
                  <a:lnTo>
                    <a:pt x="1008" y="590"/>
                  </a:lnTo>
                  <a:lnTo>
                    <a:pt x="962" y="543"/>
                  </a:lnTo>
                  <a:close/>
                  <a:moveTo>
                    <a:pt x="698" y="776"/>
                  </a:moveTo>
                  <a:lnTo>
                    <a:pt x="559" y="915"/>
                  </a:lnTo>
                  <a:lnTo>
                    <a:pt x="590" y="946"/>
                  </a:lnTo>
                  <a:lnTo>
                    <a:pt x="729" y="807"/>
                  </a:lnTo>
                  <a:lnTo>
                    <a:pt x="698" y="776"/>
                  </a:lnTo>
                  <a:close/>
                  <a:moveTo>
                    <a:pt x="419" y="1024"/>
                  </a:moveTo>
                  <a:lnTo>
                    <a:pt x="279" y="1164"/>
                  </a:lnTo>
                  <a:lnTo>
                    <a:pt x="326" y="1195"/>
                  </a:lnTo>
                  <a:lnTo>
                    <a:pt x="466" y="1070"/>
                  </a:lnTo>
                  <a:lnTo>
                    <a:pt x="419" y="1024"/>
                  </a:lnTo>
                  <a:close/>
                  <a:moveTo>
                    <a:pt x="124" y="1272"/>
                  </a:moveTo>
                  <a:lnTo>
                    <a:pt x="0" y="1412"/>
                  </a:lnTo>
                  <a:lnTo>
                    <a:pt x="31" y="1458"/>
                  </a:lnTo>
                  <a:lnTo>
                    <a:pt x="171" y="1319"/>
                  </a:lnTo>
                  <a:lnTo>
                    <a:pt x="124" y="127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4532925" y="2921650"/>
              <a:ext cx="2350" cy="1200"/>
            </a:xfrm>
            <a:custGeom>
              <a:avLst/>
              <a:gdLst/>
              <a:ahLst/>
              <a:cxnLst/>
              <a:rect l="l" t="t" r="r" b="b"/>
              <a:pathLst>
                <a:path w="94" h="48" extrusionOk="0">
                  <a:moveTo>
                    <a:pt x="1" y="1"/>
                  </a:moveTo>
                  <a:lnTo>
                    <a:pt x="1" y="47"/>
                  </a:lnTo>
                  <a:lnTo>
                    <a:pt x="94" y="47"/>
                  </a:lnTo>
                  <a:lnTo>
                    <a:pt x="94"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4531375" y="2918950"/>
              <a:ext cx="7000" cy="6600"/>
            </a:xfrm>
            <a:custGeom>
              <a:avLst/>
              <a:gdLst/>
              <a:ahLst/>
              <a:cxnLst/>
              <a:rect l="l" t="t" r="r" b="b"/>
              <a:pathLst>
                <a:path w="280" h="264" extrusionOk="0">
                  <a:moveTo>
                    <a:pt x="140" y="0"/>
                  </a:moveTo>
                  <a:cubicBezTo>
                    <a:pt x="63" y="0"/>
                    <a:pt x="1" y="62"/>
                    <a:pt x="1" y="124"/>
                  </a:cubicBezTo>
                  <a:cubicBezTo>
                    <a:pt x="1" y="202"/>
                    <a:pt x="63" y="264"/>
                    <a:pt x="140" y="264"/>
                  </a:cubicBezTo>
                  <a:cubicBezTo>
                    <a:pt x="218" y="264"/>
                    <a:pt x="280" y="202"/>
                    <a:pt x="280" y="124"/>
                  </a:cubicBezTo>
                  <a:cubicBezTo>
                    <a:pt x="280" y="62"/>
                    <a:pt x="218" y="0"/>
                    <a:pt x="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4553100" y="2917775"/>
              <a:ext cx="17475" cy="7775"/>
            </a:xfrm>
            <a:custGeom>
              <a:avLst/>
              <a:gdLst/>
              <a:ahLst/>
              <a:cxnLst/>
              <a:rect l="l" t="t" r="r" b="b"/>
              <a:pathLst>
                <a:path w="699"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4571700" y="2942600"/>
              <a:ext cx="17475" cy="7775"/>
            </a:xfrm>
            <a:custGeom>
              <a:avLst/>
              <a:gdLst/>
              <a:ahLst/>
              <a:cxnLst/>
              <a:rect l="l" t="t" r="r" b="b"/>
              <a:pathLst>
                <a:path w="699" h="311" extrusionOk="0">
                  <a:moveTo>
                    <a:pt x="1" y="0"/>
                  </a:moveTo>
                  <a:lnTo>
                    <a:pt x="1" y="311"/>
                  </a:lnTo>
                  <a:lnTo>
                    <a:pt x="699" y="311"/>
                  </a:lnTo>
                  <a:lnTo>
                    <a:pt x="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4577125" y="2917775"/>
              <a:ext cx="33000" cy="7775"/>
            </a:xfrm>
            <a:custGeom>
              <a:avLst/>
              <a:gdLst/>
              <a:ahLst/>
              <a:cxnLst/>
              <a:rect l="l" t="t" r="r" b="b"/>
              <a:pathLst>
                <a:path w="1320" h="311" extrusionOk="0">
                  <a:moveTo>
                    <a:pt x="1" y="1"/>
                  </a:moveTo>
                  <a:lnTo>
                    <a:pt x="1"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616300" y="291777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625600" y="2917775"/>
              <a:ext cx="5850" cy="7775"/>
            </a:xfrm>
            <a:custGeom>
              <a:avLst/>
              <a:gdLst/>
              <a:ahLst/>
              <a:cxnLst/>
              <a:rect l="l" t="t" r="r" b="b"/>
              <a:pathLst>
                <a:path w="234"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634125" y="2917775"/>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553100" y="2930200"/>
              <a:ext cx="32975" cy="7775"/>
            </a:xfrm>
            <a:custGeom>
              <a:avLst/>
              <a:gdLst/>
              <a:ahLst/>
              <a:cxnLst/>
              <a:rect l="l" t="t" r="r" b="b"/>
              <a:pathLst>
                <a:path w="1319" h="311" extrusionOk="0">
                  <a:moveTo>
                    <a:pt x="0" y="0"/>
                  </a:moveTo>
                  <a:lnTo>
                    <a:pt x="0" y="310"/>
                  </a:lnTo>
                  <a:lnTo>
                    <a:pt x="1318" y="310"/>
                  </a:lnTo>
                  <a:lnTo>
                    <a:pt x="1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592650" y="2930200"/>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601175" y="2930200"/>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4610475" y="2930200"/>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4553100" y="2942600"/>
              <a:ext cx="5825" cy="7775"/>
            </a:xfrm>
            <a:custGeom>
              <a:avLst/>
              <a:gdLst/>
              <a:ahLst/>
              <a:cxnLst/>
              <a:rect l="l" t="t" r="r" b="b"/>
              <a:pathLst>
                <a:path w="233" h="311" extrusionOk="0">
                  <a:moveTo>
                    <a:pt x="0" y="0"/>
                  </a:moveTo>
                  <a:lnTo>
                    <a:pt x="0"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a:off x="4562000" y="2942600"/>
              <a:ext cx="5850" cy="7775"/>
            </a:xfrm>
            <a:custGeom>
              <a:avLst/>
              <a:gdLst/>
              <a:ahLst/>
              <a:cxnLst/>
              <a:rect l="l" t="t" r="r" b="b"/>
              <a:pathLst>
                <a:path w="234" h="311" extrusionOk="0">
                  <a:moveTo>
                    <a:pt x="1" y="0"/>
                  </a:moveTo>
                  <a:lnTo>
                    <a:pt x="1"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a:off x="4057175" y="2880550"/>
              <a:ext cx="2725" cy="2350"/>
            </a:xfrm>
            <a:custGeom>
              <a:avLst/>
              <a:gdLst/>
              <a:ahLst/>
              <a:cxnLst/>
              <a:rect l="l" t="t" r="r" b="b"/>
              <a:pathLst>
                <a:path w="109" h="94" extrusionOk="0">
                  <a:moveTo>
                    <a:pt x="78" y="1"/>
                  </a:moveTo>
                  <a:lnTo>
                    <a:pt x="0" y="63"/>
                  </a:lnTo>
                  <a:lnTo>
                    <a:pt x="31" y="94"/>
                  </a:lnTo>
                  <a:lnTo>
                    <a:pt x="109" y="32"/>
                  </a:lnTo>
                  <a:lnTo>
                    <a:pt x="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6"/>
            <p:cNvSpPr/>
            <p:nvPr/>
          </p:nvSpPr>
          <p:spPr>
            <a:xfrm>
              <a:off x="3896250" y="2884825"/>
              <a:ext cx="157850" cy="46550"/>
            </a:xfrm>
            <a:custGeom>
              <a:avLst/>
              <a:gdLst/>
              <a:ahLst/>
              <a:cxnLst/>
              <a:rect l="l" t="t" r="r" b="b"/>
              <a:pathLst>
                <a:path w="6314" h="1862" extrusionOk="0">
                  <a:moveTo>
                    <a:pt x="6298" y="0"/>
                  </a:moveTo>
                  <a:lnTo>
                    <a:pt x="6143" y="125"/>
                  </a:lnTo>
                  <a:lnTo>
                    <a:pt x="6158" y="156"/>
                  </a:lnTo>
                  <a:lnTo>
                    <a:pt x="6313" y="47"/>
                  </a:lnTo>
                  <a:lnTo>
                    <a:pt x="6298" y="0"/>
                  </a:lnTo>
                  <a:close/>
                  <a:moveTo>
                    <a:pt x="5988" y="218"/>
                  </a:moveTo>
                  <a:lnTo>
                    <a:pt x="5832" y="326"/>
                  </a:lnTo>
                  <a:lnTo>
                    <a:pt x="5848" y="373"/>
                  </a:lnTo>
                  <a:lnTo>
                    <a:pt x="6003" y="264"/>
                  </a:lnTo>
                  <a:lnTo>
                    <a:pt x="5988" y="218"/>
                  </a:lnTo>
                  <a:close/>
                  <a:moveTo>
                    <a:pt x="5693" y="435"/>
                  </a:moveTo>
                  <a:lnTo>
                    <a:pt x="5538" y="543"/>
                  </a:lnTo>
                  <a:lnTo>
                    <a:pt x="5553" y="590"/>
                  </a:lnTo>
                  <a:lnTo>
                    <a:pt x="5708" y="466"/>
                  </a:lnTo>
                  <a:lnTo>
                    <a:pt x="5693" y="435"/>
                  </a:lnTo>
                  <a:close/>
                  <a:moveTo>
                    <a:pt x="5383" y="652"/>
                  </a:moveTo>
                  <a:lnTo>
                    <a:pt x="5228" y="760"/>
                  </a:lnTo>
                  <a:lnTo>
                    <a:pt x="5243" y="807"/>
                  </a:lnTo>
                  <a:lnTo>
                    <a:pt x="5398" y="683"/>
                  </a:lnTo>
                  <a:lnTo>
                    <a:pt x="5383" y="652"/>
                  </a:lnTo>
                  <a:close/>
                  <a:moveTo>
                    <a:pt x="5073" y="853"/>
                  </a:moveTo>
                  <a:lnTo>
                    <a:pt x="4917" y="978"/>
                  </a:lnTo>
                  <a:lnTo>
                    <a:pt x="4933" y="1009"/>
                  </a:lnTo>
                  <a:lnTo>
                    <a:pt x="5088" y="900"/>
                  </a:lnTo>
                  <a:lnTo>
                    <a:pt x="5073" y="853"/>
                  </a:lnTo>
                  <a:close/>
                  <a:moveTo>
                    <a:pt x="4778" y="1071"/>
                  </a:moveTo>
                  <a:lnTo>
                    <a:pt x="4623" y="1179"/>
                  </a:lnTo>
                  <a:lnTo>
                    <a:pt x="4654" y="1226"/>
                  </a:lnTo>
                  <a:lnTo>
                    <a:pt x="4809" y="1102"/>
                  </a:lnTo>
                  <a:lnTo>
                    <a:pt x="4778" y="1071"/>
                  </a:lnTo>
                  <a:close/>
                  <a:moveTo>
                    <a:pt x="4468" y="1288"/>
                  </a:moveTo>
                  <a:lnTo>
                    <a:pt x="4313" y="1396"/>
                  </a:lnTo>
                  <a:lnTo>
                    <a:pt x="4344" y="1443"/>
                  </a:lnTo>
                  <a:lnTo>
                    <a:pt x="4499" y="1319"/>
                  </a:lnTo>
                  <a:lnTo>
                    <a:pt x="4468" y="1288"/>
                  </a:lnTo>
                  <a:close/>
                  <a:moveTo>
                    <a:pt x="4173" y="1489"/>
                  </a:moveTo>
                  <a:lnTo>
                    <a:pt x="4033" y="1613"/>
                  </a:lnTo>
                  <a:lnTo>
                    <a:pt x="4049" y="1660"/>
                  </a:lnTo>
                  <a:lnTo>
                    <a:pt x="4204" y="1536"/>
                  </a:lnTo>
                  <a:lnTo>
                    <a:pt x="4173" y="1489"/>
                  </a:lnTo>
                  <a:close/>
                  <a:moveTo>
                    <a:pt x="1" y="1831"/>
                  </a:moveTo>
                  <a:lnTo>
                    <a:pt x="1" y="1862"/>
                  </a:lnTo>
                  <a:lnTo>
                    <a:pt x="187" y="1862"/>
                  </a:lnTo>
                  <a:lnTo>
                    <a:pt x="187" y="1831"/>
                  </a:lnTo>
                  <a:close/>
                  <a:moveTo>
                    <a:pt x="358" y="1831"/>
                  </a:moveTo>
                  <a:lnTo>
                    <a:pt x="358" y="1862"/>
                  </a:lnTo>
                  <a:lnTo>
                    <a:pt x="559" y="1862"/>
                  </a:lnTo>
                  <a:lnTo>
                    <a:pt x="559" y="1831"/>
                  </a:lnTo>
                  <a:close/>
                  <a:moveTo>
                    <a:pt x="730" y="1831"/>
                  </a:moveTo>
                  <a:lnTo>
                    <a:pt x="730" y="1862"/>
                  </a:lnTo>
                  <a:lnTo>
                    <a:pt x="931" y="1862"/>
                  </a:lnTo>
                  <a:lnTo>
                    <a:pt x="931" y="1831"/>
                  </a:lnTo>
                  <a:close/>
                  <a:moveTo>
                    <a:pt x="1118" y="1831"/>
                  </a:moveTo>
                  <a:lnTo>
                    <a:pt x="1118" y="1862"/>
                  </a:lnTo>
                  <a:lnTo>
                    <a:pt x="1319" y="1862"/>
                  </a:lnTo>
                  <a:lnTo>
                    <a:pt x="1319" y="1831"/>
                  </a:lnTo>
                  <a:close/>
                  <a:moveTo>
                    <a:pt x="1490" y="1831"/>
                  </a:moveTo>
                  <a:lnTo>
                    <a:pt x="1490" y="1862"/>
                  </a:lnTo>
                  <a:lnTo>
                    <a:pt x="1676" y="1862"/>
                  </a:lnTo>
                  <a:lnTo>
                    <a:pt x="1676" y="1831"/>
                  </a:lnTo>
                  <a:close/>
                  <a:moveTo>
                    <a:pt x="1847" y="1831"/>
                  </a:moveTo>
                  <a:lnTo>
                    <a:pt x="1847" y="1862"/>
                  </a:lnTo>
                  <a:lnTo>
                    <a:pt x="2048" y="1862"/>
                  </a:lnTo>
                  <a:lnTo>
                    <a:pt x="2048" y="1831"/>
                  </a:lnTo>
                  <a:close/>
                  <a:moveTo>
                    <a:pt x="2219" y="1831"/>
                  </a:moveTo>
                  <a:lnTo>
                    <a:pt x="2219" y="1862"/>
                  </a:lnTo>
                  <a:lnTo>
                    <a:pt x="2420" y="1862"/>
                  </a:lnTo>
                  <a:lnTo>
                    <a:pt x="2420" y="1831"/>
                  </a:lnTo>
                  <a:close/>
                  <a:moveTo>
                    <a:pt x="2591" y="1831"/>
                  </a:moveTo>
                  <a:lnTo>
                    <a:pt x="2591" y="1862"/>
                  </a:lnTo>
                  <a:lnTo>
                    <a:pt x="2793" y="1862"/>
                  </a:lnTo>
                  <a:lnTo>
                    <a:pt x="2793" y="1831"/>
                  </a:lnTo>
                  <a:close/>
                  <a:moveTo>
                    <a:pt x="2963" y="1831"/>
                  </a:moveTo>
                  <a:lnTo>
                    <a:pt x="2963" y="1862"/>
                  </a:lnTo>
                  <a:lnTo>
                    <a:pt x="3149" y="1862"/>
                  </a:lnTo>
                  <a:lnTo>
                    <a:pt x="3149" y="1831"/>
                  </a:lnTo>
                  <a:close/>
                  <a:moveTo>
                    <a:pt x="3351" y="1831"/>
                  </a:moveTo>
                  <a:lnTo>
                    <a:pt x="3351" y="1862"/>
                  </a:lnTo>
                  <a:lnTo>
                    <a:pt x="3537" y="1862"/>
                  </a:lnTo>
                  <a:lnTo>
                    <a:pt x="3537" y="1831"/>
                  </a:lnTo>
                  <a:close/>
                  <a:moveTo>
                    <a:pt x="3894" y="1738"/>
                  </a:moveTo>
                  <a:lnTo>
                    <a:pt x="3754" y="1831"/>
                  </a:lnTo>
                  <a:lnTo>
                    <a:pt x="3739" y="1831"/>
                  </a:lnTo>
                  <a:lnTo>
                    <a:pt x="3739" y="1862"/>
                  </a:lnTo>
                  <a:lnTo>
                    <a:pt x="3754" y="1862"/>
                  </a:lnTo>
                  <a:lnTo>
                    <a:pt x="3909" y="1769"/>
                  </a:lnTo>
                  <a:lnTo>
                    <a:pt x="3894" y="173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6"/>
            <p:cNvSpPr/>
            <p:nvPr/>
          </p:nvSpPr>
          <p:spPr>
            <a:xfrm>
              <a:off x="3889275" y="2930200"/>
              <a:ext cx="2350" cy="800"/>
            </a:xfrm>
            <a:custGeom>
              <a:avLst/>
              <a:gdLst/>
              <a:ahLst/>
              <a:cxnLst/>
              <a:rect l="l" t="t" r="r" b="b"/>
              <a:pathLst>
                <a:path w="94" h="32" extrusionOk="0">
                  <a:moveTo>
                    <a:pt x="1" y="0"/>
                  </a:moveTo>
                  <a:lnTo>
                    <a:pt x="1" y="31"/>
                  </a:lnTo>
                  <a:lnTo>
                    <a:pt x="94" y="31"/>
                  </a:lnTo>
                  <a:lnTo>
                    <a:pt x="94" y="0"/>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6"/>
            <p:cNvSpPr/>
            <p:nvPr/>
          </p:nvSpPr>
          <p:spPr>
            <a:xfrm>
              <a:off x="3886175" y="2927075"/>
              <a:ext cx="7000" cy="7025"/>
            </a:xfrm>
            <a:custGeom>
              <a:avLst/>
              <a:gdLst/>
              <a:ahLst/>
              <a:cxnLst/>
              <a:rect l="l" t="t" r="r" b="b"/>
              <a:pathLst>
                <a:path w="280" h="281" extrusionOk="0">
                  <a:moveTo>
                    <a:pt x="140" y="1"/>
                  </a:moveTo>
                  <a:cubicBezTo>
                    <a:pt x="63" y="1"/>
                    <a:pt x="1" y="63"/>
                    <a:pt x="1" y="141"/>
                  </a:cubicBezTo>
                  <a:cubicBezTo>
                    <a:pt x="1" y="218"/>
                    <a:pt x="63" y="280"/>
                    <a:pt x="140" y="280"/>
                  </a:cubicBezTo>
                  <a:cubicBezTo>
                    <a:pt x="218" y="280"/>
                    <a:pt x="280" y="218"/>
                    <a:pt x="280" y="141"/>
                  </a:cubicBezTo>
                  <a:cubicBezTo>
                    <a:pt x="280" y="79"/>
                    <a:pt x="218"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6"/>
            <p:cNvSpPr/>
            <p:nvPr/>
          </p:nvSpPr>
          <p:spPr>
            <a:xfrm>
              <a:off x="3783825" y="2926700"/>
              <a:ext cx="17075" cy="7775"/>
            </a:xfrm>
            <a:custGeom>
              <a:avLst/>
              <a:gdLst/>
              <a:ahLst/>
              <a:cxnLst/>
              <a:rect l="l" t="t" r="r" b="b"/>
              <a:pathLst>
                <a:path w="683" h="311" extrusionOk="0">
                  <a:moveTo>
                    <a:pt x="0" y="0"/>
                  </a:moveTo>
                  <a:lnTo>
                    <a:pt x="0" y="311"/>
                  </a:lnTo>
                  <a:lnTo>
                    <a:pt x="683" y="311"/>
                  </a:lnTo>
                  <a:lnTo>
                    <a:pt x="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a:off x="3802050" y="2951900"/>
              <a:ext cx="17450" cy="7775"/>
            </a:xfrm>
            <a:custGeom>
              <a:avLst/>
              <a:gdLst/>
              <a:ahLst/>
              <a:cxnLst/>
              <a:rect l="l" t="t" r="r" b="b"/>
              <a:pathLst>
                <a:path w="698"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a:off x="3807475" y="2926700"/>
              <a:ext cx="32975" cy="7775"/>
            </a:xfrm>
            <a:custGeom>
              <a:avLst/>
              <a:gdLst/>
              <a:ahLst/>
              <a:cxnLst/>
              <a:rect l="l" t="t" r="r" b="b"/>
              <a:pathLst>
                <a:path w="1319" h="311" extrusionOk="0">
                  <a:moveTo>
                    <a:pt x="0" y="0"/>
                  </a:moveTo>
                  <a:lnTo>
                    <a:pt x="0" y="311"/>
                  </a:lnTo>
                  <a:lnTo>
                    <a:pt x="1319" y="311"/>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a:off x="3846625" y="2926700"/>
              <a:ext cx="5850" cy="7775"/>
            </a:xfrm>
            <a:custGeom>
              <a:avLst/>
              <a:gdLst/>
              <a:ahLst/>
              <a:cxnLst/>
              <a:rect l="l" t="t" r="r" b="b"/>
              <a:pathLst>
                <a:path w="234" h="311" extrusionOk="0">
                  <a:moveTo>
                    <a:pt x="1" y="0"/>
                  </a:moveTo>
                  <a:lnTo>
                    <a:pt x="1"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a:off x="3855925" y="2926700"/>
              <a:ext cx="5850" cy="7775"/>
            </a:xfrm>
            <a:custGeom>
              <a:avLst/>
              <a:gdLst/>
              <a:ahLst/>
              <a:cxnLst/>
              <a:rect l="l" t="t" r="r" b="b"/>
              <a:pathLst>
                <a:path w="234" h="311" extrusionOk="0">
                  <a:moveTo>
                    <a:pt x="1" y="0"/>
                  </a:moveTo>
                  <a:lnTo>
                    <a:pt x="1" y="311"/>
                  </a:lnTo>
                  <a:lnTo>
                    <a:pt x="234" y="31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a:off x="3864475" y="2926700"/>
              <a:ext cx="5825" cy="7775"/>
            </a:xfrm>
            <a:custGeom>
              <a:avLst/>
              <a:gdLst/>
              <a:ahLst/>
              <a:cxnLst/>
              <a:rect l="l" t="t" r="r" b="b"/>
              <a:pathLst>
                <a:path w="233" h="311" extrusionOk="0">
                  <a:moveTo>
                    <a:pt x="0" y="0"/>
                  </a:moveTo>
                  <a:lnTo>
                    <a:pt x="0"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3783825" y="2939100"/>
              <a:ext cx="32975" cy="7775"/>
            </a:xfrm>
            <a:custGeom>
              <a:avLst/>
              <a:gdLst/>
              <a:ahLst/>
              <a:cxnLst/>
              <a:rect l="l" t="t" r="r" b="b"/>
              <a:pathLst>
                <a:path w="1319" h="311" extrusionOk="0">
                  <a:moveTo>
                    <a:pt x="0" y="1"/>
                  </a:moveTo>
                  <a:lnTo>
                    <a:pt x="0" y="311"/>
                  </a:lnTo>
                  <a:lnTo>
                    <a:pt x="1318" y="311"/>
                  </a:lnTo>
                  <a:lnTo>
                    <a:pt x="1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3822975" y="2939100"/>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3831500" y="2939100"/>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a:off x="3840825" y="29391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a:off x="3783825" y="29519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3792350" y="29519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4348375" y="2273350"/>
              <a:ext cx="2350" cy="2350"/>
            </a:xfrm>
            <a:custGeom>
              <a:avLst/>
              <a:gdLst/>
              <a:ahLst/>
              <a:cxnLst/>
              <a:rect l="l" t="t" r="r" b="b"/>
              <a:pathLst>
                <a:path w="94" h="94" extrusionOk="0">
                  <a:moveTo>
                    <a:pt x="31" y="1"/>
                  </a:moveTo>
                  <a:lnTo>
                    <a:pt x="0" y="32"/>
                  </a:lnTo>
                  <a:lnTo>
                    <a:pt x="62" y="94"/>
                  </a:lnTo>
                  <a:lnTo>
                    <a:pt x="93" y="78"/>
                  </a:lnTo>
                  <a:lnTo>
                    <a:pt x="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4186300" y="2210925"/>
              <a:ext cx="158975" cy="60525"/>
            </a:xfrm>
            <a:custGeom>
              <a:avLst/>
              <a:gdLst/>
              <a:ahLst/>
              <a:cxnLst/>
              <a:rect l="l" t="t" r="r" b="b"/>
              <a:pathLst>
                <a:path w="6359" h="2421" extrusionOk="0">
                  <a:moveTo>
                    <a:pt x="0" y="1"/>
                  </a:moveTo>
                  <a:lnTo>
                    <a:pt x="0" y="47"/>
                  </a:lnTo>
                  <a:lnTo>
                    <a:pt x="202" y="47"/>
                  </a:lnTo>
                  <a:lnTo>
                    <a:pt x="202" y="1"/>
                  </a:lnTo>
                  <a:close/>
                  <a:moveTo>
                    <a:pt x="388" y="1"/>
                  </a:moveTo>
                  <a:lnTo>
                    <a:pt x="388" y="47"/>
                  </a:lnTo>
                  <a:lnTo>
                    <a:pt x="589" y="47"/>
                  </a:lnTo>
                  <a:lnTo>
                    <a:pt x="589" y="1"/>
                  </a:lnTo>
                  <a:close/>
                  <a:moveTo>
                    <a:pt x="760" y="1"/>
                  </a:moveTo>
                  <a:lnTo>
                    <a:pt x="760" y="47"/>
                  </a:lnTo>
                  <a:lnTo>
                    <a:pt x="962" y="47"/>
                  </a:lnTo>
                  <a:lnTo>
                    <a:pt x="962" y="1"/>
                  </a:lnTo>
                  <a:close/>
                  <a:moveTo>
                    <a:pt x="1132" y="1"/>
                  </a:moveTo>
                  <a:lnTo>
                    <a:pt x="1132" y="47"/>
                  </a:lnTo>
                  <a:lnTo>
                    <a:pt x="1318" y="47"/>
                  </a:lnTo>
                  <a:lnTo>
                    <a:pt x="1318" y="1"/>
                  </a:lnTo>
                  <a:close/>
                  <a:moveTo>
                    <a:pt x="1489" y="1"/>
                  </a:moveTo>
                  <a:lnTo>
                    <a:pt x="1489" y="47"/>
                  </a:lnTo>
                  <a:lnTo>
                    <a:pt x="1691" y="47"/>
                  </a:lnTo>
                  <a:lnTo>
                    <a:pt x="1691" y="1"/>
                  </a:lnTo>
                  <a:close/>
                  <a:moveTo>
                    <a:pt x="1861" y="1"/>
                  </a:moveTo>
                  <a:lnTo>
                    <a:pt x="1861" y="47"/>
                  </a:lnTo>
                  <a:lnTo>
                    <a:pt x="2063" y="47"/>
                  </a:lnTo>
                  <a:lnTo>
                    <a:pt x="2063" y="1"/>
                  </a:lnTo>
                  <a:close/>
                  <a:moveTo>
                    <a:pt x="2233" y="1"/>
                  </a:moveTo>
                  <a:lnTo>
                    <a:pt x="2233" y="47"/>
                  </a:lnTo>
                  <a:lnTo>
                    <a:pt x="2435" y="47"/>
                  </a:lnTo>
                  <a:lnTo>
                    <a:pt x="2435" y="1"/>
                  </a:lnTo>
                  <a:close/>
                  <a:moveTo>
                    <a:pt x="2621" y="1"/>
                  </a:moveTo>
                  <a:lnTo>
                    <a:pt x="2621" y="47"/>
                  </a:lnTo>
                  <a:lnTo>
                    <a:pt x="2823" y="47"/>
                  </a:lnTo>
                  <a:lnTo>
                    <a:pt x="2823" y="1"/>
                  </a:lnTo>
                  <a:close/>
                  <a:moveTo>
                    <a:pt x="2993" y="1"/>
                  </a:moveTo>
                  <a:lnTo>
                    <a:pt x="2993" y="47"/>
                  </a:lnTo>
                  <a:lnTo>
                    <a:pt x="3180" y="47"/>
                  </a:lnTo>
                  <a:lnTo>
                    <a:pt x="3180" y="1"/>
                  </a:lnTo>
                  <a:close/>
                  <a:moveTo>
                    <a:pt x="3366" y="1"/>
                  </a:moveTo>
                  <a:lnTo>
                    <a:pt x="3366" y="47"/>
                  </a:lnTo>
                  <a:lnTo>
                    <a:pt x="3552" y="47"/>
                  </a:lnTo>
                  <a:lnTo>
                    <a:pt x="3552" y="1"/>
                  </a:lnTo>
                  <a:close/>
                  <a:moveTo>
                    <a:pt x="3722" y="1"/>
                  </a:moveTo>
                  <a:lnTo>
                    <a:pt x="3722" y="47"/>
                  </a:lnTo>
                  <a:lnTo>
                    <a:pt x="3753" y="47"/>
                  </a:lnTo>
                  <a:lnTo>
                    <a:pt x="3862" y="156"/>
                  </a:lnTo>
                  <a:lnTo>
                    <a:pt x="3908" y="109"/>
                  </a:lnTo>
                  <a:lnTo>
                    <a:pt x="3769" y="1"/>
                  </a:lnTo>
                  <a:close/>
                  <a:moveTo>
                    <a:pt x="4033" y="249"/>
                  </a:moveTo>
                  <a:lnTo>
                    <a:pt x="4002" y="280"/>
                  </a:lnTo>
                  <a:lnTo>
                    <a:pt x="4141" y="404"/>
                  </a:lnTo>
                  <a:lnTo>
                    <a:pt x="4172" y="357"/>
                  </a:lnTo>
                  <a:lnTo>
                    <a:pt x="4033" y="249"/>
                  </a:lnTo>
                  <a:close/>
                  <a:moveTo>
                    <a:pt x="4312" y="482"/>
                  </a:moveTo>
                  <a:lnTo>
                    <a:pt x="4265" y="513"/>
                  </a:lnTo>
                  <a:lnTo>
                    <a:pt x="4405" y="652"/>
                  </a:lnTo>
                  <a:lnTo>
                    <a:pt x="4451" y="590"/>
                  </a:lnTo>
                  <a:lnTo>
                    <a:pt x="4312" y="482"/>
                  </a:lnTo>
                  <a:close/>
                  <a:moveTo>
                    <a:pt x="4591" y="745"/>
                  </a:moveTo>
                  <a:lnTo>
                    <a:pt x="4560" y="792"/>
                  </a:lnTo>
                  <a:lnTo>
                    <a:pt x="4699" y="900"/>
                  </a:lnTo>
                  <a:lnTo>
                    <a:pt x="4730" y="869"/>
                  </a:lnTo>
                  <a:lnTo>
                    <a:pt x="4591" y="745"/>
                  </a:lnTo>
                  <a:close/>
                  <a:moveTo>
                    <a:pt x="4870" y="978"/>
                  </a:moveTo>
                  <a:lnTo>
                    <a:pt x="4839" y="1024"/>
                  </a:lnTo>
                  <a:lnTo>
                    <a:pt x="4963" y="1164"/>
                  </a:lnTo>
                  <a:lnTo>
                    <a:pt x="5010" y="1117"/>
                  </a:lnTo>
                  <a:lnTo>
                    <a:pt x="4870" y="978"/>
                  </a:lnTo>
                  <a:close/>
                  <a:moveTo>
                    <a:pt x="5149" y="1257"/>
                  </a:moveTo>
                  <a:lnTo>
                    <a:pt x="5103" y="1288"/>
                  </a:lnTo>
                  <a:lnTo>
                    <a:pt x="5242" y="1412"/>
                  </a:lnTo>
                  <a:lnTo>
                    <a:pt x="5273" y="1366"/>
                  </a:lnTo>
                  <a:lnTo>
                    <a:pt x="5149" y="1257"/>
                  </a:lnTo>
                  <a:close/>
                  <a:moveTo>
                    <a:pt x="5413" y="1490"/>
                  </a:moveTo>
                  <a:lnTo>
                    <a:pt x="5366" y="1521"/>
                  </a:lnTo>
                  <a:lnTo>
                    <a:pt x="5506" y="1660"/>
                  </a:lnTo>
                  <a:lnTo>
                    <a:pt x="5552" y="1598"/>
                  </a:lnTo>
                  <a:lnTo>
                    <a:pt x="5413" y="1490"/>
                  </a:lnTo>
                  <a:close/>
                  <a:moveTo>
                    <a:pt x="5692" y="1753"/>
                  </a:moveTo>
                  <a:lnTo>
                    <a:pt x="5646" y="1800"/>
                  </a:lnTo>
                  <a:lnTo>
                    <a:pt x="5785" y="1908"/>
                  </a:lnTo>
                  <a:lnTo>
                    <a:pt x="5816" y="1877"/>
                  </a:lnTo>
                  <a:lnTo>
                    <a:pt x="5692" y="1753"/>
                  </a:lnTo>
                  <a:close/>
                  <a:moveTo>
                    <a:pt x="5956" y="2017"/>
                  </a:moveTo>
                  <a:lnTo>
                    <a:pt x="5909" y="2048"/>
                  </a:lnTo>
                  <a:lnTo>
                    <a:pt x="6049" y="2172"/>
                  </a:lnTo>
                  <a:lnTo>
                    <a:pt x="6095" y="2126"/>
                  </a:lnTo>
                  <a:lnTo>
                    <a:pt x="5956" y="2017"/>
                  </a:lnTo>
                  <a:close/>
                  <a:moveTo>
                    <a:pt x="6235" y="2265"/>
                  </a:moveTo>
                  <a:lnTo>
                    <a:pt x="6188" y="2296"/>
                  </a:lnTo>
                  <a:lnTo>
                    <a:pt x="6328" y="2420"/>
                  </a:lnTo>
                  <a:lnTo>
                    <a:pt x="6359" y="2374"/>
                  </a:lnTo>
                  <a:lnTo>
                    <a:pt x="6235" y="226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a:off x="4180075" y="2210925"/>
              <a:ext cx="2350" cy="800"/>
            </a:xfrm>
            <a:custGeom>
              <a:avLst/>
              <a:gdLst/>
              <a:ahLst/>
              <a:cxnLst/>
              <a:rect l="l" t="t" r="r" b="b"/>
              <a:pathLst>
                <a:path w="94" h="32" extrusionOk="0">
                  <a:moveTo>
                    <a:pt x="1" y="1"/>
                  </a:moveTo>
                  <a:lnTo>
                    <a:pt x="1" y="32"/>
                  </a:lnTo>
                  <a:lnTo>
                    <a:pt x="94" y="32"/>
                  </a:lnTo>
                  <a:lnTo>
                    <a:pt x="94"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a:off x="4176600" y="2207825"/>
              <a:ext cx="7000" cy="6625"/>
            </a:xfrm>
            <a:custGeom>
              <a:avLst/>
              <a:gdLst/>
              <a:ahLst/>
              <a:cxnLst/>
              <a:rect l="l" t="t" r="r" b="b"/>
              <a:pathLst>
                <a:path w="280" h="265" extrusionOk="0">
                  <a:moveTo>
                    <a:pt x="140" y="1"/>
                  </a:moveTo>
                  <a:cubicBezTo>
                    <a:pt x="62" y="1"/>
                    <a:pt x="0" y="63"/>
                    <a:pt x="0" y="140"/>
                  </a:cubicBezTo>
                  <a:cubicBezTo>
                    <a:pt x="0" y="218"/>
                    <a:pt x="62" y="264"/>
                    <a:pt x="140" y="264"/>
                  </a:cubicBezTo>
                  <a:cubicBezTo>
                    <a:pt x="217" y="264"/>
                    <a:pt x="279" y="218"/>
                    <a:pt x="279" y="140"/>
                  </a:cubicBezTo>
                  <a:cubicBezTo>
                    <a:pt x="279" y="63"/>
                    <a:pt x="21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6"/>
            <p:cNvSpPr/>
            <p:nvPr/>
          </p:nvSpPr>
          <p:spPr>
            <a:xfrm>
              <a:off x="4135500" y="2208225"/>
              <a:ext cx="17475" cy="7775"/>
            </a:xfrm>
            <a:custGeom>
              <a:avLst/>
              <a:gdLst/>
              <a:ahLst/>
              <a:cxnLst/>
              <a:rect l="l" t="t" r="r" b="b"/>
              <a:pathLst>
                <a:path w="699" h="311" extrusionOk="0">
                  <a:moveTo>
                    <a:pt x="0" y="0"/>
                  </a:moveTo>
                  <a:lnTo>
                    <a:pt x="0" y="310"/>
                  </a:lnTo>
                  <a:lnTo>
                    <a:pt x="698" y="310"/>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a:off x="4076950" y="2220625"/>
              <a:ext cx="17475" cy="7775"/>
            </a:xfrm>
            <a:custGeom>
              <a:avLst/>
              <a:gdLst/>
              <a:ahLst/>
              <a:cxnLst/>
              <a:rect l="l" t="t" r="r" b="b"/>
              <a:pathLst>
                <a:path w="699"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a:off x="4076950" y="2208225"/>
              <a:ext cx="32975" cy="7775"/>
            </a:xfrm>
            <a:custGeom>
              <a:avLst/>
              <a:gdLst/>
              <a:ahLst/>
              <a:cxnLst/>
              <a:rect l="l" t="t" r="r" b="b"/>
              <a:pathLst>
                <a:path w="1319" h="311" extrusionOk="0">
                  <a:moveTo>
                    <a:pt x="0" y="0"/>
                  </a:moveTo>
                  <a:lnTo>
                    <a:pt x="0" y="310"/>
                  </a:lnTo>
                  <a:lnTo>
                    <a:pt x="1319" y="310"/>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4116100" y="2208225"/>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4125025" y="2208225"/>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4157975" y="2208225"/>
              <a:ext cx="5850" cy="7775"/>
            </a:xfrm>
            <a:custGeom>
              <a:avLst/>
              <a:gdLst/>
              <a:ahLst/>
              <a:cxnLst/>
              <a:rect l="l" t="t" r="r" b="b"/>
              <a:pathLst>
                <a:path w="234" h="311" extrusionOk="0">
                  <a:moveTo>
                    <a:pt x="1" y="0"/>
                  </a:moveTo>
                  <a:lnTo>
                    <a:pt x="1" y="310"/>
                  </a:lnTo>
                  <a:lnTo>
                    <a:pt x="234" y="31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4098275" y="2220625"/>
              <a:ext cx="32975" cy="7775"/>
            </a:xfrm>
            <a:custGeom>
              <a:avLst/>
              <a:gdLst/>
              <a:ahLst/>
              <a:cxnLst/>
              <a:rect l="l" t="t" r="r" b="b"/>
              <a:pathLst>
                <a:path w="1319" h="311" extrusionOk="0">
                  <a:moveTo>
                    <a:pt x="0" y="1"/>
                  </a:moveTo>
                  <a:lnTo>
                    <a:pt x="0"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4135500" y="22206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4076950" y="2233025"/>
              <a:ext cx="5825" cy="7800"/>
            </a:xfrm>
            <a:custGeom>
              <a:avLst/>
              <a:gdLst/>
              <a:ahLst/>
              <a:cxnLst/>
              <a:rect l="l" t="t" r="r" b="b"/>
              <a:pathLst>
                <a:path w="233" h="312"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4085475" y="2233025"/>
              <a:ext cx="5850" cy="7800"/>
            </a:xfrm>
            <a:custGeom>
              <a:avLst/>
              <a:gdLst/>
              <a:ahLst/>
              <a:cxnLst/>
              <a:rect l="l" t="t" r="r" b="b"/>
              <a:pathLst>
                <a:path w="234" h="312"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36"/>
          <p:cNvSpPr txBox="1">
            <a:spLocks noGrp="1"/>
          </p:cNvSpPr>
          <p:nvPr>
            <p:ph type="title"/>
          </p:nvPr>
        </p:nvSpPr>
        <p:spPr>
          <a:xfrm>
            <a:off x="615709" y="875195"/>
            <a:ext cx="3720900" cy="659700"/>
          </a:xfrm>
          <a:prstGeom prst="rect">
            <a:avLst/>
          </a:prstGeom>
        </p:spPr>
        <p:txBody>
          <a:bodyPr spcFirstLastPara="1" wrap="square" lIns="91425" tIns="91425" rIns="91425" bIns="91425" anchor="b" anchorCtr="0">
            <a:noAutofit/>
          </a:bodyPr>
          <a:lstStyle/>
          <a:p>
            <a:pPr>
              <a:buClr>
                <a:schemeClr val="hlink"/>
              </a:buClr>
              <a:buSzPts val="1100"/>
            </a:pPr>
            <a:r>
              <a:rPr lang="en" err="1">
                <a:latin typeface="Teko"/>
                <a:ea typeface="Teko"/>
                <a:cs typeface="Teko"/>
              </a:rPr>
              <a:t>Ví</a:t>
            </a:r>
            <a:r>
              <a:rPr lang="en">
                <a:latin typeface="Teko"/>
                <a:ea typeface="Teko"/>
                <a:cs typeface="Teko"/>
              </a:rPr>
              <a:t> </a:t>
            </a:r>
            <a:r>
              <a:rPr lang="en" err="1">
                <a:latin typeface="Teko"/>
                <a:ea typeface="Teko"/>
                <a:cs typeface="Teko"/>
              </a:rPr>
              <a:t>dụ</a:t>
            </a:r>
          </a:p>
        </p:txBody>
      </p:sp>
      <p:sp>
        <p:nvSpPr>
          <p:cNvPr id="1023" name="Google Shape;1023;p36"/>
          <p:cNvSpPr txBox="1">
            <a:spLocks noGrp="1"/>
          </p:cNvSpPr>
          <p:nvPr>
            <p:ph type="subTitle" idx="1"/>
          </p:nvPr>
        </p:nvSpPr>
        <p:spPr>
          <a:xfrm>
            <a:off x="549448" y="1786848"/>
            <a:ext cx="3306769" cy="1200887"/>
          </a:xfrm>
          <a:prstGeom prst="rect">
            <a:avLst/>
          </a:prstGeom>
        </p:spPr>
        <p:txBody>
          <a:bodyPr spcFirstLastPara="1" wrap="square" lIns="91425" tIns="91425" rIns="91425" bIns="91425" anchor="t" anchorCtr="0">
            <a:noAutofit/>
          </a:bodyPr>
          <a:lstStyle/>
          <a:p>
            <a:pPr marL="0" indent="0"/>
            <a:r>
              <a:rPr lang="en" b="1" err="1"/>
              <a:t>Áp</a:t>
            </a:r>
            <a:r>
              <a:rPr lang="en" b="1"/>
              <a:t> </a:t>
            </a:r>
            <a:r>
              <a:rPr lang="en" b="1" err="1"/>
              <a:t>dụng</a:t>
            </a:r>
            <a:r>
              <a:rPr lang="en" b="1"/>
              <a:t> </a:t>
            </a:r>
            <a:r>
              <a:rPr lang="en" b="1" err="1"/>
              <a:t>các</a:t>
            </a:r>
            <a:r>
              <a:rPr lang="en" b="1"/>
              <a:t> </a:t>
            </a:r>
            <a:r>
              <a:rPr lang="en" b="1" err="1"/>
              <a:t>kiến</a:t>
            </a:r>
            <a:r>
              <a:rPr lang="en" b="1"/>
              <a:t> </a:t>
            </a:r>
            <a:r>
              <a:rPr lang="en" b="1" err="1"/>
              <a:t>thức</a:t>
            </a:r>
            <a:r>
              <a:rPr lang="en" b="1"/>
              <a:t> </a:t>
            </a:r>
            <a:r>
              <a:rPr lang="en" b="1" err="1"/>
              <a:t>đã</a:t>
            </a:r>
            <a:r>
              <a:rPr lang="en" b="1"/>
              <a:t> </a:t>
            </a:r>
            <a:r>
              <a:rPr lang="en" b="1" err="1"/>
              <a:t>học</a:t>
            </a:r>
            <a:r>
              <a:rPr lang="en" b="1"/>
              <a:t> </a:t>
            </a:r>
            <a:r>
              <a:rPr lang="en" b="1" err="1"/>
              <a:t>hãy</a:t>
            </a:r>
            <a:r>
              <a:rPr lang="en" b="1"/>
              <a:t> </a:t>
            </a:r>
            <a:r>
              <a:rPr lang="en" b="1" err="1"/>
              <a:t>chứng</a:t>
            </a:r>
            <a:r>
              <a:rPr lang="en" b="1"/>
              <a:t> </a:t>
            </a:r>
            <a:r>
              <a:rPr lang="en" b="1" err="1"/>
              <a:t>minh</a:t>
            </a:r>
            <a:r>
              <a:rPr lang="en" b="1"/>
              <a:t> </a:t>
            </a:r>
            <a:r>
              <a:rPr lang="en" b="1" err="1"/>
              <a:t>rằng</a:t>
            </a:r>
            <a:r>
              <a:rPr lang="en" b="1"/>
              <a:t> </a:t>
            </a:r>
            <a:r>
              <a:rPr lang="en" b="1" err="1"/>
              <a:t>độ</a:t>
            </a:r>
            <a:r>
              <a:rPr lang="en" b="1"/>
              <a:t> </a:t>
            </a:r>
            <a:r>
              <a:rPr lang="en" b="1" err="1"/>
              <a:t>phức</a:t>
            </a:r>
            <a:r>
              <a:rPr lang="en" b="1"/>
              <a:t> </a:t>
            </a:r>
            <a:r>
              <a:rPr lang="en" b="1" err="1"/>
              <a:t>tạp</a:t>
            </a:r>
            <a:r>
              <a:rPr lang="en" b="1"/>
              <a:t> </a:t>
            </a:r>
            <a:r>
              <a:rPr lang="en" b="1" err="1"/>
              <a:t>trung</a:t>
            </a:r>
            <a:r>
              <a:rPr lang="en" b="1"/>
              <a:t> </a:t>
            </a:r>
            <a:r>
              <a:rPr lang="en" b="1" err="1"/>
              <a:t>bình</a:t>
            </a:r>
            <a:r>
              <a:rPr lang="en" b="1"/>
              <a:t> </a:t>
            </a:r>
            <a:r>
              <a:rPr lang="en" b="1" err="1"/>
              <a:t>của</a:t>
            </a:r>
            <a:r>
              <a:rPr lang="en" b="1"/>
              <a:t> </a:t>
            </a:r>
            <a:r>
              <a:rPr lang="en" b="1" err="1"/>
              <a:t>hàm</a:t>
            </a:r>
            <a:r>
              <a:rPr lang="en" b="1"/>
              <a:t> quick-sort </a:t>
            </a:r>
            <a:r>
              <a:rPr lang="en" b="1" err="1"/>
              <a:t>là</a:t>
            </a:r>
            <a:r>
              <a:rPr lang="en" b="1"/>
              <a:t> O(</a:t>
            </a:r>
            <a:r>
              <a:rPr lang="en" b="1" err="1"/>
              <a:t>NlogN</a:t>
            </a:r>
            <a:r>
              <a:rPr lang="en" b="1"/>
              <a:t>) .</a:t>
            </a:r>
          </a:p>
        </p:txBody>
      </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pic>
        <p:nvPicPr>
          <p:cNvPr id="6" name="Hình ảnh 5" descr="Ảnh có chứa văn bản, ảnh chụp màn hình, Phông chữ, số&#10;&#10;Mô tả được tự động tạo">
            <a:extLst>
              <a:ext uri="{FF2B5EF4-FFF2-40B4-BE49-F238E27FC236}">
                <a16:creationId xmlns:a16="http://schemas.microsoft.com/office/drawing/2014/main" id="{7D051D5C-62DC-79D1-FF72-71AE96A2128F}"/>
              </a:ext>
            </a:extLst>
          </p:cNvPr>
          <p:cNvPicPr>
            <a:picLocks noChangeAspect="1"/>
          </p:cNvPicPr>
          <p:nvPr/>
        </p:nvPicPr>
        <p:blipFill>
          <a:blip r:embed="rId3"/>
          <a:stretch>
            <a:fillRect/>
          </a:stretch>
        </p:blipFill>
        <p:spPr>
          <a:xfrm>
            <a:off x="152401" y="57784"/>
            <a:ext cx="8035784" cy="5027929"/>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52"/>
        <p:cNvGrpSpPr/>
        <p:nvPr/>
      </p:nvGrpSpPr>
      <p:grpSpPr>
        <a:xfrm>
          <a:off x="0" y="0"/>
          <a:ext cx="0" cy="0"/>
          <a:chOff x="0" y="0"/>
          <a:chExt cx="0" cy="0"/>
        </a:xfrm>
      </p:grpSpPr>
      <p:pic>
        <p:nvPicPr>
          <p:cNvPr id="8" name="Hình ảnh 7" descr="Ảnh có chứa văn bản, Phông chữ, ảnh chụp màn hình, tài liệu&#10;&#10;Mô tả được tự động tạo">
            <a:extLst>
              <a:ext uri="{FF2B5EF4-FFF2-40B4-BE49-F238E27FC236}">
                <a16:creationId xmlns:a16="http://schemas.microsoft.com/office/drawing/2014/main" id="{B9CC2918-06BB-28FD-A367-EB68EDB8C56E}"/>
              </a:ext>
            </a:extLst>
          </p:cNvPr>
          <p:cNvPicPr>
            <a:picLocks noChangeAspect="1"/>
          </p:cNvPicPr>
          <p:nvPr/>
        </p:nvPicPr>
        <p:blipFill>
          <a:blip r:embed="rId3"/>
          <a:stretch>
            <a:fillRect/>
          </a:stretch>
        </p:blipFill>
        <p:spPr>
          <a:xfrm>
            <a:off x="144120" y="99493"/>
            <a:ext cx="8416783" cy="487825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văn bản, Phông chữ, ảnh chụp màn hình, chữ viết tay&#10;&#10;Mô tả được tự động tạo">
            <a:extLst>
              <a:ext uri="{FF2B5EF4-FFF2-40B4-BE49-F238E27FC236}">
                <a16:creationId xmlns:a16="http://schemas.microsoft.com/office/drawing/2014/main" id="{059E699F-4F4E-9F17-C089-B87BCF87BCD4}"/>
              </a:ext>
            </a:extLst>
          </p:cNvPr>
          <p:cNvPicPr>
            <a:picLocks noChangeAspect="1"/>
          </p:cNvPicPr>
          <p:nvPr/>
        </p:nvPicPr>
        <p:blipFill>
          <a:blip r:embed="rId2"/>
          <a:stretch>
            <a:fillRect/>
          </a:stretch>
        </p:blipFill>
        <p:spPr>
          <a:xfrm>
            <a:off x="3313" y="56621"/>
            <a:ext cx="5890591" cy="4922582"/>
          </a:xfrm>
          <a:prstGeom prst="rect">
            <a:avLst/>
          </a:prstGeom>
        </p:spPr>
      </p:pic>
    </p:spTree>
    <p:extLst>
      <p:ext uri="{BB962C8B-B14F-4D97-AF65-F5344CB8AC3E}">
        <p14:creationId xmlns:p14="http://schemas.microsoft.com/office/powerpoint/2010/main" val="2853844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descr="Ảnh có chứa văn bản, ảnh chụp màn hình, Phông chữ, đại số&#10;&#10;Mô tả được tự động tạo">
            <a:extLst>
              <a:ext uri="{FF2B5EF4-FFF2-40B4-BE49-F238E27FC236}">
                <a16:creationId xmlns:a16="http://schemas.microsoft.com/office/drawing/2014/main" id="{27111B32-A97E-E978-4CBB-E689A04B53B8}"/>
              </a:ext>
            </a:extLst>
          </p:cNvPr>
          <p:cNvPicPr>
            <a:picLocks noChangeAspect="1"/>
          </p:cNvPicPr>
          <p:nvPr/>
        </p:nvPicPr>
        <p:blipFill>
          <a:blip r:embed="rId2"/>
          <a:stretch>
            <a:fillRect/>
          </a:stretch>
        </p:blipFill>
        <p:spPr>
          <a:xfrm>
            <a:off x="-4969" y="89473"/>
            <a:ext cx="7845285" cy="4740923"/>
          </a:xfrm>
          <a:prstGeom prst="rect">
            <a:avLst/>
          </a:prstGeom>
        </p:spPr>
      </p:pic>
    </p:spTree>
    <p:extLst>
      <p:ext uri="{BB962C8B-B14F-4D97-AF65-F5344CB8AC3E}">
        <p14:creationId xmlns:p14="http://schemas.microsoft.com/office/powerpoint/2010/main" val="2315674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r>
              <a:rPr lang="en" err="1"/>
              <a:t>Kết</a:t>
            </a:r>
            <a:r>
              <a:rPr lang="en"/>
              <a:t> </a:t>
            </a:r>
            <a:r>
              <a:rPr lang="en" err="1"/>
              <a:t>luận</a:t>
            </a:r>
          </a:p>
        </p:txBody>
      </p:sp>
      <p:sp>
        <p:nvSpPr>
          <p:cNvPr id="740" name="Google Shape;740;p34"/>
          <p:cNvSpPr txBox="1"/>
          <p:nvPr/>
        </p:nvSpPr>
        <p:spPr>
          <a:xfrm>
            <a:off x="670304" y="1394058"/>
            <a:ext cx="7704000" cy="322500"/>
          </a:xfrm>
          <a:prstGeom prst="rect">
            <a:avLst/>
          </a:prstGeom>
          <a:noFill/>
          <a:ln>
            <a:noFill/>
          </a:ln>
        </p:spPr>
        <p:txBody>
          <a:bodyPr spcFirstLastPara="1" wrap="square" lIns="91425" tIns="91425" rIns="0" bIns="91425" anchor="t" anchorCtr="0">
            <a:noAutofit/>
          </a:bodyPr>
          <a:lstStyle/>
          <a:p>
            <a:r>
              <a:rPr lang="en" sz="1200">
                <a:solidFill>
                  <a:schemeClr val="dk1"/>
                </a:solidFill>
                <a:latin typeface="Electrolize"/>
                <a:ea typeface="Electrolize"/>
                <a:cs typeface="Electrolize"/>
              </a:rPr>
              <a:t>Qua </a:t>
            </a:r>
            <a:r>
              <a:rPr lang="en" sz="1200" err="1">
                <a:solidFill>
                  <a:schemeClr val="dk1"/>
                </a:solidFill>
                <a:latin typeface="Electrolize"/>
                <a:ea typeface="Electrolize"/>
                <a:cs typeface="Electrolize"/>
              </a:rPr>
              <a:t>buổi</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thảo</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luận</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này</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chúng</a:t>
            </a:r>
            <a:r>
              <a:rPr lang="en" sz="1200">
                <a:solidFill>
                  <a:schemeClr val="dk1"/>
                </a:solidFill>
                <a:latin typeface="Electrolize"/>
                <a:ea typeface="Electrolize"/>
                <a:cs typeface="Electrolize"/>
              </a:rPr>
              <a:t> ta </a:t>
            </a:r>
            <a:r>
              <a:rPr lang="en" sz="1200" err="1">
                <a:solidFill>
                  <a:schemeClr val="dk1"/>
                </a:solidFill>
                <a:latin typeface="Electrolize"/>
                <a:ea typeface="Electrolize"/>
                <a:cs typeface="Electrolize"/>
              </a:rPr>
              <a:t>đã</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đi</a:t>
            </a:r>
            <a:r>
              <a:rPr lang="en" sz="1200">
                <a:solidFill>
                  <a:schemeClr val="dk1"/>
                </a:solidFill>
                <a:latin typeface="Electrolize"/>
                <a:ea typeface="Electrolize"/>
                <a:cs typeface="Electrolize"/>
              </a:rPr>
              <a:t> qua </a:t>
            </a:r>
            <a:r>
              <a:rPr lang="en" sz="1200" err="1">
                <a:solidFill>
                  <a:schemeClr val="dk1"/>
                </a:solidFill>
                <a:latin typeface="Electrolize"/>
                <a:ea typeface="Electrolize"/>
                <a:cs typeface="Electrolize"/>
              </a:rPr>
              <a:t>các</a:t>
            </a:r>
            <a:r>
              <a:rPr lang="en" sz="1200">
                <a:solidFill>
                  <a:schemeClr val="dk1"/>
                </a:solidFill>
                <a:latin typeface="Electrolize"/>
                <a:ea typeface="Electrolize"/>
                <a:cs typeface="Electrolize"/>
              </a:rPr>
              <a:t> </a:t>
            </a:r>
            <a:r>
              <a:rPr lang="en" sz="1200" err="1">
                <a:solidFill>
                  <a:schemeClr val="dk1"/>
                </a:solidFill>
                <a:latin typeface="Electrolize"/>
                <a:ea typeface="Electrolize"/>
                <a:cs typeface="Electrolize"/>
              </a:rPr>
              <a:t>nội</a:t>
            </a:r>
            <a:r>
              <a:rPr lang="en" sz="1200">
                <a:solidFill>
                  <a:schemeClr val="dk1"/>
                </a:solidFill>
                <a:latin typeface="Electrolize"/>
                <a:ea typeface="Electrolize"/>
                <a:cs typeface="Electrolize"/>
              </a:rPr>
              <a:t> dung </a:t>
            </a:r>
            <a:r>
              <a:rPr lang="en" sz="1200" err="1">
                <a:solidFill>
                  <a:schemeClr val="dk1"/>
                </a:solidFill>
                <a:latin typeface="Electrolize"/>
                <a:ea typeface="Electrolize"/>
                <a:cs typeface="Electrolize"/>
              </a:rPr>
              <a:t>sau</a:t>
            </a:r>
            <a:r>
              <a:rPr lang="en" sz="1200">
                <a:solidFill>
                  <a:schemeClr val="dk1"/>
                </a:solidFill>
                <a:latin typeface="Electrolize"/>
                <a:ea typeface="Electrolize"/>
                <a:cs typeface="Electrolize"/>
              </a:rPr>
              <a:t>:</a:t>
            </a:r>
          </a:p>
          <a:p>
            <a:endParaRPr lang="en" sz="1200">
              <a:solidFill>
                <a:schemeClr val="dk1"/>
              </a:solidFill>
              <a:latin typeface="Electrolize"/>
              <a:ea typeface="Electrolize"/>
              <a:cs typeface="Electrolize"/>
            </a:endParaRPr>
          </a:p>
          <a:p>
            <a:pPr marL="228600" indent="-228600">
              <a:buAutoNum type="arabicPeriod"/>
            </a:pPr>
            <a:r>
              <a:rPr lang="en">
                <a:solidFill>
                  <a:schemeClr val="dk1"/>
                </a:solidFill>
                <a:latin typeface="Electrolize"/>
                <a:ea typeface="Electrolize"/>
                <a:cs typeface="Electrolize"/>
              </a:rPr>
              <a:t>Thuật </a:t>
            </a:r>
            <a:r>
              <a:rPr lang="en" err="1">
                <a:solidFill>
                  <a:schemeClr val="dk1"/>
                </a:solidFill>
                <a:latin typeface="Electrolize"/>
                <a:ea typeface="Electrolize"/>
                <a:cs typeface="Electrolize"/>
              </a:rPr>
              <a:t>toán</a:t>
            </a:r>
            <a:r>
              <a:rPr lang="en">
                <a:solidFill>
                  <a:schemeClr val="dk1"/>
                </a:solidFill>
                <a:latin typeface="Electrolize"/>
                <a:ea typeface="Electrolize"/>
                <a:cs typeface="Electrolize"/>
              </a:rPr>
              <a:t> </a:t>
            </a:r>
            <a:r>
              <a:rPr lang="en" err="1">
                <a:solidFill>
                  <a:schemeClr val="dk1"/>
                </a:solidFill>
                <a:latin typeface="Electrolize"/>
                <a:ea typeface="Electrolize"/>
                <a:cs typeface="Electrolize"/>
              </a:rPr>
              <a:t>đệ</a:t>
            </a:r>
            <a:r>
              <a:rPr lang="en">
                <a:solidFill>
                  <a:schemeClr val="dk1"/>
                </a:solidFill>
                <a:latin typeface="Electrolize"/>
                <a:ea typeface="Electrolize"/>
                <a:cs typeface="Electrolize"/>
              </a:rPr>
              <a:t> </a:t>
            </a:r>
            <a:r>
              <a:rPr lang="en" err="1">
                <a:solidFill>
                  <a:schemeClr val="dk1"/>
                </a:solidFill>
                <a:latin typeface="Electrolize"/>
                <a:ea typeface="Electrolize"/>
                <a:cs typeface="Electrolize"/>
              </a:rPr>
              <a:t>quy</a:t>
            </a:r>
            <a:r>
              <a:rPr lang="en">
                <a:solidFill>
                  <a:schemeClr val="dk1"/>
                </a:solidFill>
                <a:latin typeface="Electrolize"/>
                <a:ea typeface="Electrolize"/>
                <a:cs typeface="Electrolize"/>
              </a:rPr>
              <a:t>: </a:t>
            </a:r>
            <a:r>
              <a:rPr lang="en" err="1">
                <a:solidFill>
                  <a:schemeClr val="dk1"/>
                </a:solidFill>
                <a:ea typeface="Electrolize"/>
              </a:rPr>
              <a:t>Biết</a:t>
            </a:r>
            <a:r>
              <a:rPr lang="en">
                <a:solidFill>
                  <a:schemeClr val="dk1"/>
                </a:solidFill>
                <a:ea typeface="Electrolize"/>
              </a:rPr>
              <a:t> </a:t>
            </a:r>
            <a:r>
              <a:rPr lang="en" err="1">
                <a:solidFill>
                  <a:schemeClr val="dk1"/>
                </a:solidFill>
                <a:ea typeface="Electrolize"/>
              </a:rPr>
              <a:t>rằng</a:t>
            </a:r>
            <a:r>
              <a:rPr lang="en">
                <a:solidFill>
                  <a:schemeClr val="dk1"/>
                </a:solidFill>
                <a:ea typeface="Electrolize"/>
              </a:rPr>
              <a:t> </a:t>
            </a:r>
            <a:r>
              <a:rPr lang="en" err="1">
                <a:solidFill>
                  <a:schemeClr val="dk1"/>
                </a:solidFill>
                <a:ea typeface="Electrolize"/>
              </a:rPr>
              <a:t>thuật</a:t>
            </a:r>
            <a:r>
              <a:rPr lang="en">
                <a:solidFill>
                  <a:schemeClr val="dk1"/>
                </a:solidFill>
                <a:ea typeface="Electrolize"/>
              </a:rPr>
              <a:t> </a:t>
            </a:r>
            <a:r>
              <a:rPr lang="en" err="1">
                <a:solidFill>
                  <a:schemeClr val="dk1"/>
                </a:solidFill>
                <a:ea typeface="Electrolize"/>
              </a:rPr>
              <a:t>toán</a:t>
            </a:r>
            <a:r>
              <a:rPr lang="en">
                <a:solidFill>
                  <a:schemeClr val="dk1"/>
                </a:solidFill>
                <a:ea typeface="Electrolize"/>
              </a:rPr>
              <a:t> </a:t>
            </a:r>
            <a:r>
              <a:rPr lang="en" err="1">
                <a:solidFill>
                  <a:schemeClr val="dk1"/>
                </a:solidFill>
                <a:ea typeface="Electrolize"/>
              </a:rPr>
              <a:t>đệ</a:t>
            </a:r>
            <a:r>
              <a:rPr lang="en">
                <a:solidFill>
                  <a:schemeClr val="dk1"/>
                </a:solidFill>
                <a:ea typeface="Electrolize"/>
              </a:rPr>
              <a:t> </a:t>
            </a:r>
            <a:r>
              <a:rPr lang="en" err="1">
                <a:solidFill>
                  <a:schemeClr val="dk1"/>
                </a:solidFill>
                <a:ea typeface="Electrolize"/>
              </a:rPr>
              <a:t>quy</a:t>
            </a:r>
            <a:r>
              <a:rPr lang="en">
                <a:solidFill>
                  <a:schemeClr val="dk1"/>
                </a:solidFill>
                <a:ea typeface="Electrolize"/>
              </a:rPr>
              <a:t> </a:t>
            </a:r>
            <a:r>
              <a:rPr lang="en" err="1">
                <a:solidFill>
                  <a:schemeClr val="dk1"/>
                </a:solidFill>
                <a:ea typeface="Electrolize"/>
              </a:rPr>
              <a:t>có</a:t>
            </a:r>
            <a:r>
              <a:rPr lang="en">
                <a:solidFill>
                  <a:schemeClr val="dk1"/>
                </a:solidFill>
                <a:ea typeface="Electrolize"/>
              </a:rPr>
              <a:t> </a:t>
            </a:r>
            <a:r>
              <a:rPr lang="en" err="1">
                <a:solidFill>
                  <a:schemeClr val="dk1"/>
                </a:solidFill>
                <a:ea typeface="Electrolize"/>
              </a:rPr>
              <a:t>thể</a:t>
            </a:r>
            <a:r>
              <a:rPr lang="en">
                <a:solidFill>
                  <a:schemeClr val="dk1"/>
                </a:solidFill>
                <a:ea typeface="Electrolize"/>
              </a:rPr>
              <a:t> </a:t>
            </a:r>
            <a:r>
              <a:rPr lang="en" err="1">
                <a:solidFill>
                  <a:schemeClr val="dk1"/>
                </a:solidFill>
                <a:ea typeface="Electrolize"/>
              </a:rPr>
              <a:t>giải</a:t>
            </a:r>
            <a:r>
              <a:rPr lang="en">
                <a:solidFill>
                  <a:schemeClr val="dk1"/>
                </a:solidFill>
                <a:ea typeface="Electrolize"/>
              </a:rPr>
              <a:t> </a:t>
            </a:r>
            <a:r>
              <a:rPr lang="en" err="1">
                <a:solidFill>
                  <a:schemeClr val="dk1"/>
                </a:solidFill>
                <a:ea typeface="Electrolize"/>
              </a:rPr>
              <a:t>quyết</a:t>
            </a:r>
            <a:r>
              <a:rPr lang="en">
                <a:solidFill>
                  <a:schemeClr val="dk1"/>
                </a:solidFill>
                <a:ea typeface="Electrolize"/>
              </a:rPr>
              <a:t> </a:t>
            </a:r>
            <a:r>
              <a:rPr lang="en" err="1">
                <a:solidFill>
                  <a:schemeClr val="dk1"/>
                </a:solidFill>
                <a:ea typeface="Electrolize"/>
              </a:rPr>
              <a:t>các</a:t>
            </a:r>
            <a:r>
              <a:rPr lang="en">
                <a:solidFill>
                  <a:schemeClr val="dk1"/>
                </a:solidFill>
                <a:ea typeface="Electrolize"/>
              </a:rPr>
              <a:t> </a:t>
            </a:r>
            <a:r>
              <a:rPr lang="en" err="1">
                <a:solidFill>
                  <a:schemeClr val="dk1"/>
                </a:solidFill>
                <a:ea typeface="Electrolize"/>
              </a:rPr>
              <a:t>bài</a:t>
            </a:r>
            <a:r>
              <a:rPr lang="en">
                <a:solidFill>
                  <a:schemeClr val="dk1"/>
                </a:solidFill>
                <a:ea typeface="Electrolize"/>
              </a:rPr>
              <a:t> </a:t>
            </a:r>
            <a:r>
              <a:rPr lang="en" err="1">
                <a:solidFill>
                  <a:schemeClr val="dk1"/>
                </a:solidFill>
                <a:ea typeface="Electrolize"/>
              </a:rPr>
              <a:t>toán</a:t>
            </a:r>
            <a:r>
              <a:rPr lang="en">
                <a:solidFill>
                  <a:schemeClr val="dk1"/>
                </a:solidFill>
                <a:ea typeface="Electrolize"/>
              </a:rPr>
              <a:t> </a:t>
            </a:r>
            <a:r>
              <a:rPr lang="en" err="1">
                <a:solidFill>
                  <a:schemeClr val="dk1"/>
                </a:solidFill>
                <a:ea typeface="Electrolize"/>
              </a:rPr>
              <a:t>phức</a:t>
            </a:r>
            <a:r>
              <a:rPr lang="en">
                <a:solidFill>
                  <a:schemeClr val="dk1"/>
                </a:solidFill>
                <a:ea typeface="Electrolize"/>
              </a:rPr>
              <a:t> </a:t>
            </a:r>
            <a:r>
              <a:rPr lang="en" err="1">
                <a:solidFill>
                  <a:schemeClr val="dk1"/>
                </a:solidFill>
                <a:ea typeface="Electrolize"/>
              </a:rPr>
              <a:t>tạp</a:t>
            </a:r>
            <a:r>
              <a:rPr lang="en">
                <a:solidFill>
                  <a:schemeClr val="dk1"/>
                </a:solidFill>
                <a:ea typeface="Electrolize"/>
              </a:rPr>
              <a:t> </a:t>
            </a:r>
            <a:r>
              <a:rPr lang="en" err="1">
                <a:solidFill>
                  <a:schemeClr val="dk1"/>
                </a:solidFill>
                <a:ea typeface="Electrolize"/>
              </a:rPr>
              <a:t>một</a:t>
            </a:r>
            <a:r>
              <a:rPr lang="en">
                <a:solidFill>
                  <a:schemeClr val="dk1"/>
                </a:solidFill>
                <a:ea typeface="Electrolize"/>
              </a:rPr>
              <a:t> </a:t>
            </a:r>
            <a:r>
              <a:rPr lang="en" err="1">
                <a:solidFill>
                  <a:schemeClr val="dk1"/>
                </a:solidFill>
                <a:ea typeface="Electrolize"/>
              </a:rPr>
              <a:t>cách</a:t>
            </a:r>
            <a:r>
              <a:rPr lang="en">
                <a:solidFill>
                  <a:schemeClr val="dk1"/>
                </a:solidFill>
                <a:ea typeface="Electrolize"/>
              </a:rPr>
              <a:t> </a:t>
            </a:r>
            <a:r>
              <a:rPr lang="en" err="1">
                <a:solidFill>
                  <a:schemeClr val="dk1"/>
                </a:solidFill>
                <a:ea typeface="Electrolize"/>
              </a:rPr>
              <a:t>hiệu</a:t>
            </a:r>
            <a:r>
              <a:rPr lang="en">
                <a:solidFill>
                  <a:schemeClr val="dk1"/>
                </a:solidFill>
                <a:ea typeface="Electrolize"/>
              </a:rPr>
              <a:t> </a:t>
            </a:r>
            <a:r>
              <a:rPr lang="en" err="1">
                <a:solidFill>
                  <a:schemeClr val="dk1"/>
                </a:solidFill>
                <a:ea typeface="Electrolize"/>
              </a:rPr>
              <a:t>quả</a:t>
            </a:r>
            <a:r>
              <a:rPr lang="en">
                <a:solidFill>
                  <a:schemeClr val="dk1"/>
                </a:solidFill>
                <a:ea typeface="Electrolize"/>
              </a:rPr>
              <a:t>.</a:t>
            </a:r>
          </a:p>
          <a:p>
            <a:pPr marL="228600" indent="-228600">
              <a:buAutoNum type="arabicPeriod"/>
            </a:pPr>
            <a:r>
              <a:rPr lang="en" err="1">
                <a:solidFill>
                  <a:schemeClr val="dk1"/>
                </a:solidFill>
                <a:ea typeface="Electrolize"/>
              </a:rPr>
              <a:t>Cách</a:t>
            </a:r>
            <a:r>
              <a:rPr lang="en">
                <a:solidFill>
                  <a:schemeClr val="dk1"/>
                </a:solidFill>
                <a:ea typeface="Electrolize"/>
              </a:rPr>
              <a:t> </a:t>
            </a:r>
            <a:r>
              <a:rPr lang="en" err="1">
                <a:solidFill>
                  <a:schemeClr val="dk1"/>
                </a:solidFill>
                <a:ea typeface="Electrolize"/>
              </a:rPr>
              <a:t>tính</a:t>
            </a:r>
            <a:r>
              <a:rPr lang="en">
                <a:solidFill>
                  <a:schemeClr val="dk1"/>
                </a:solidFill>
                <a:ea typeface="Electrolize"/>
              </a:rPr>
              <a:t> </a:t>
            </a:r>
            <a:r>
              <a:rPr lang="en" err="1">
                <a:solidFill>
                  <a:schemeClr val="dk1"/>
                </a:solidFill>
                <a:ea typeface="Electrolize"/>
              </a:rPr>
              <a:t>độ</a:t>
            </a:r>
            <a:r>
              <a:rPr lang="en">
                <a:solidFill>
                  <a:schemeClr val="dk1"/>
                </a:solidFill>
                <a:ea typeface="Electrolize"/>
              </a:rPr>
              <a:t> </a:t>
            </a:r>
            <a:r>
              <a:rPr lang="en" err="1">
                <a:solidFill>
                  <a:schemeClr val="dk1"/>
                </a:solidFill>
                <a:ea typeface="Electrolize"/>
              </a:rPr>
              <a:t>phức</a:t>
            </a:r>
            <a:r>
              <a:rPr lang="en">
                <a:solidFill>
                  <a:schemeClr val="dk1"/>
                </a:solidFill>
                <a:ea typeface="Electrolize"/>
              </a:rPr>
              <a:t> </a:t>
            </a:r>
            <a:r>
              <a:rPr lang="en" err="1">
                <a:solidFill>
                  <a:schemeClr val="dk1"/>
                </a:solidFill>
                <a:ea typeface="Electrolize"/>
              </a:rPr>
              <a:t>tạp</a:t>
            </a:r>
            <a:r>
              <a:rPr lang="en">
                <a:solidFill>
                  <a:schemeClr val="dk1"/>
                </a:solidFill>
                <a:ea typeface="Electrolize"/>
              </a:rPr>
              <a:t> </a:t>
            </a:r>
            <a:r>
              <a:rPr lang="en" err="1">
                <a:solidFill>
                  <a:schemeClr val="dk1"/>
                </a:solidFill>
                <a:ea typeface="Electrolize"/>
              </a:rPr>
              <a:t>thuật</a:t>
            </a:r>
            <a:r>
              <a:rPr lang="en">
                <a:solidFill>
                  <a:schemeClr val="dk1"/>
                </a:solidFill>
                <a:ea typeface="Electrolize"/>
              </a:rPr>
              <a:t> </a:t>
            </a:r>
            <a:r>
              <a:rPr lang="en" err="1">
                <a:solidFill>
                  <a:schemeClr val="dk1"/>
                </a:solidFill>
                <a:ea typeface="Electrolize"/>
              </a:rPr>
              <a:t>toán</a:t>
            </a:r>
            <a:r>
              <a:rPr lang="en">
                <a:solidFill>
                  <a:schemeClr val="dk1"/>
                </a:solidFill>
                <a:ea typeface="Electrolize"/>
              </a:rPr>
              <a:t>: </a:t>
            </a:r>
            <a:r>
              <a:rPr lang="en" err="1">
                <a:solidFill>
                  <a:schemeClr val="dk1"/>
                </a:solidFill>
                <a:ea typeface="Electrolize"/>
              </a:rPr>
              <a:t>Biết</a:t>
            </a:r>
            <a:r>
              <a:rPr lang="en">
                <a:solidFill>
                  <a:schemeClr val="dk1"/>
                </a:solidFill>
                <a:ea typeface="Electrolize"/>
              </a:rPr>
              <a:t> </a:t>
            </a:r>
            <a:r>
              <a:rPr lang="en" err="1">
                <a:solidFill>
                  <a:schemeClr val="dk1"/>
                </a:solidFill>
                <a:ea typeface="Electrolize"/>
              </a:rPr>
              <a:t>được</a:t>
            </a:r>
            <a:r>
              <a:rPr lang="en">
                <a:solidFill>
                  <a:schemeClr val="dk1"/>
                </a:solidFill>
                <a:ea typeface="Electrolize"/>
              </a:rPr>
              <a:t> </a:t>
            </a:r>
            <a:r>
              <a:rPr lang="en" err="1">
                <a:solidFill>
                  <a:schemeClr val="dk1"/>
                </a:solidFill>
                <a:ea typeface="Electrolize"/>
              </a:rPr>
              <a:t>các</a:t>
            </a:r>
            <a:r>
              <a:rPr lang="en">
                <a:solidFill>
                  <a:schemeClr val="dk1"/>
                </a:solidFill>
                <a:ea typeface="Electrolize"/>
              </a:rPr>
              <a:t> </a:t>
            </a:r>
            <a:r>
              <a:rPr lang="en" err="1">
                <a:solidFill>
                  <a:schemeClr val="dk1"/>
                </a:solidFill>
                <a:ea typeface="Electrolize"/>
              </a:rPr>
              <a:t>phương</a:t>
            </a:r>
            <a:r>
              <a:rPr lang="en">
                <a:solidFill>
                  <a:schemeClr val="dk1"/>
                </a:solidFill>
                <a:ea typeface="Electrolize"/>
              </a:rPr>
              <a:t> </a:t>
            </a:r>
            <a:r>
              <a:rPr lang="en" err="1">
                <a:solidFill>
                  <a:schemeClr val="dk1"/>
                </a:solidFill>
                <a:ea typeface="Electrolize"/>
              </a:rPr>
              <a:t>pháp</a:t>
            </a:r>
            <a:r>
              <a:rPr lang="en">
                <a:solidFill>
                  <a:schemeClr val="dk1"/>
                </a:solidFill>
                <a:ea typeface="Electrolize"/>
              </a:rPr>
              <a:t> </a:t>
            </a:r>
            <a:r>
              <a:rPr lang="en" err="1">
                <a:solidFill>
                  <a:schemeClr val="dk1"/>
                </a:solidFill>
                <a:ea typeface="Electrolize"/>
              </a:rPr>
              <a:t>tính</a:t>
            </a:r>
            <a:r>
              <a:rPr lang="en">
                <a:solidFill>
                  <a:schemeClr val="dk1"/>
                </a:solidFill>
                <a:ea typeface="Electrolize"/>
              </a:rPr>
              <a:t> </a:t>
            </a:r>
            <a:r>
              <a:rPr lang="en" err="1">
                <a:solidFill>
                  <a:schemeClr val="dk1"/>
                </a:solidFill>
                <a:ea typeface="Electrolize"/>
              </a:rPr>
              <a:t>và</a:t>
            </a:r>
            <a:r>
              <a:rPr lang="en">
                <a:solidFill>
                  <a:schemeClr val="dk1"/>
                </a:solidFill>
                <a:ea typeface="Electrolize"/>
              </a:rPr>
              <a:t> </a:t>
            </a:r>
            <a:r>
              <a:rPr lang="en" err="1">
                <a:solidFill>
                  <a:schemeClr val="dk1"/>
                </a:solidFill>
                <a:ea typeface="Electrolize"/>
              </a:rPr>
              <a:t>ước</a:t>
            </a:r>
            <a:r>
              <a:rPr lang="en">
                <a:solidFill>
                  <a:schemeClr val="dk1"/>
                </a:solidFill>
                <a:ea typeface="Electrolize"/>
              </a:rPr>
              <a:t> </a:t>
            </a:r>
            <a:r>
              <a:rPr lang="en" err="1">
                <a:solidFill>
                  <a:schemeClr val="dk1"/>
                </a:solidFill>
                <a:ea typeface="Electrolize"/>
              </a:rPr>
              <a:t>lượng</a:t>
            </a:r>
            <a:r>
              <a:rPr lang="en">
                <a:solidFill>
                  <a:schemeClr val="dk1"/>
                </a:solidFill>
                <a:ea typeface="Electrolize"/>
              </a:rPr>
              <a:t> </a:t>
            </a:r>
            <a:r>
              <a:rPr lang="en" err="1">
                <a:solidFill>
                  <a:schemeClr val="dk1"/>
                </a:solidFill>
                <a:ea typeface="Electrolize"/>
              </a:rPr>
              <a:t>độ</a:t>
            </a:r>
            <a:r>
              <a:rPr lang="en">
                <a:solidFill>
                  <a:schemeClr val="dk1"/>
                </a:solidFill>
                <a:ea typeface="Electrolize"/>
              </a:rPr>
              <a:t> </a:t>
            </a:r>
            <a:r>
              <a:rPr lang="en" err="1">
                <a:solidFill>
                  <a:schemeClr val="dk1"/>
                </a:solidFill>
                <a:ea typeface="Electrolize"/>
              </a:rPr>
              <a:t>phức</a:t>
            </a:r>
            <a:r>
              <a:rPr lang="en">
                <a:solidFill>
                  <a:schemeClr val="dk1"/>
                </a:solidFill>
                <a:ea typeface="Electrolize"/>
              </a:rPr>
              <a:t> </a:t>
            </a:r>
            <a:r>
              <a:rPr lang="en" err="1">
                <a:solidFill>
                  <a:schemeClr val="dk1"/>
                </a:solidFill>
                <a:ea typeface="Electrolize"/>
              </a:rPr>
              <a:t>tạp</a:t>
            </a:r>
            <a:r>
              <a:rPr lang="en">
                <a:solidFill>
                  <a:schemeClr val="dk1"/>
                </a:solidFill>
                <a:ea typeface="Electrolize"/>
              </a:rPr>
              <a:t> </a:t>
            </a:r>
            <a:r>
              <a:rPr lang="en" err="1">
                <a:solidFill>
                  <a:schemeClr val="dk1"/>
                </a:solidFill>
                <a:ea typeface="Electrolize"/>
              </a:rPr>
              <a:t>thuật</a:t>
            </a:r>
            <a:r>
              <a:rPr lang="en">
                <a:solidFill>
                  <a:schemeClr val="dk1"/>
                </a:solidFill>
                <a:ea typeface="Electrolize"/>
              </a:rPr>
              <a:t> </a:t>
            </a:r>
            <a:r>
              <a:rPr lang="en" err="1">
                <a:solidFill>
                  <a:schemeClr val="dk1"/>
                </a:solidFill>
                <a:ea typeface="Electrolize"/>
              </a:rPr>
              <a:t>toán</a:t>
            </a:r>
            <a:r>
              <a:rPr lang="en">
                <a:solidFill>
                  <a:schemeClr val="dk1"/>
                </a:solidFill>
                <a:ea typeface="Electrolize"/>
              </a:rPr>
              <a:t> </a:t>
            </a:r>
            <a:r>
              <a:rPr lang="en" err="1">
                <a:solidFill>
                  <a:schemeClr val="dk1"/>
                </a:solidFill>
                <a:ea typeface="Electrolize"/>
              </a:rPr>
              <a:t>đệ</a:t>
            </a:r>
            <a:r>
              <a:rPr lang="en">
                <a:solidFill>
                  <a:schemeClr val="dk1"/>
                </a:solidFill>
                <a:ea typeface="Electrolize"/>
              </a:rPr>
              <a:t> </a:t>
            </a:r>
            <a:r>
              <a:rPr lang="en" err="1">
                <a:solidFill>
                  <a:schemeClr val="dk1"/>
                </a:solidFill>
                <a:ea typeface="Electrolize"/>
              </a:rPr>
              <a:t>quy</a:t>
            </a:r>
          </a:p>
          <a:p>
            <a:pPr marL="228600" indent="-228600">
              <a:buAutoNum type="arabicPeriod"/>
            </a:pPr>
            <a:r>
              <a:rPr lang="en" err="1">
                <a:solidFill>
                  <a:schemeClr val="dk1"/>
                </a:solidFill>
                <a:ea typeface="Electrolize"/>
              </a:rPr>
              <a:t>Ví</a:t>
            </a:r>
            <a:r>
              <a:rPr lang="en">
                <a:solidFill>
                  <a:schemeClr val="dk1"/>
                </a:solidFill>
                <a:ea typeface="Electrolize"/>
              </a:rPr>
              <a:t> </a:t>
            </a:r>
            <a:r>
              <a:rPr lang="en" err="1">
                <a:solidFill>
                  <a:schemeClr val="dk1"/>
                </a:solidFill>
                <a:ea typeface="Electrolize"/>
              </a:rPr>
              <a:t>dụ</a:t>
            </a:r>
            <a:r>
              <a:rPr lang="en">
                <a:solidFill>
                  <a:schemeClr val="dk1"/>
                </a:solidFill>
                <a:ea typeface="Electrolize"/>
              </a:rPr>
              <a:t>, </a:t>
            </a:r>
            <a:r>
              <a:rPr lang="en" err="1">
                <a:solidFill>
                  <a:schemeClr val="dk1"/>
                </a:solidFill>
                <a:ea typeface="Electrolize"/>
              </a:rPr>
              <a:t>bài</a:t>
            </a:r>
            <a:r>
              <a:rPr lang="en">
                <a:solidFill>
                  <a:schemeClr val="dk1"/>
                </a:solidFill>
                <a:ea typeface="Electrolize"/>
              </a:rPr>
              <a:t> </a:t>
            </a:r>
            <a:r>
              <a:rPr lang="en" err="1">
                <a:solidFill>
                  <a:schemeClr val="dk1"/>
                </a:solidFill>
                <a:ea typeface="Electrolize"/>
              </a:rPr>
              <a:t>tập</a:t>
            </a:r>
            <a:r>
              <a:rPr lang="en">
                <a:solidFill>
                  <a:schemeClr val="dk1"/>
                </a:solidFill>
                <a:ea typeface="Electrolize"/>
              </a:rPr>
              <a:t>: </a:t>
            </a:r>
            <a:r>
              <a:rPr lang="en" err="1">
                <a:solidFill>
                  <a:schemeClr val="dk1"/>
                </a:solidFill>
                <a:ea typeface="Electrolize"/>
              </a:rPr>
              <a:t>Áp</a:t>
            </a:r>
            <a:r>
              <a:rPr lang="en">
                <a:solidFill>
                  <a:schemeClr val="dk1"/>
                </a:solidFill>
                <a:ea typeface="Electrolize"/>
              </a:rPr>
              <a:t> </a:t>
            </a:r>
            <a:r>
              <a:rPr lang="en" err="1">
                <a:solidFill>
                  <a:schemeClr val="dk1"/>
                </a:solidFill>
                <a:ea typeface="Electrolize"/>
              </a:rPr>
              <a:t>dụng</a:t>
            </a:r>
            <a:r>
              <a:rPr lang="en">
                <a:solidFill>
                  <a:schemeClr val="dk1"/>
                </a:solidFill>
                <a:ea typeface="Electrolize"/>
              </a:rPr>
              <a:t> </a:t>
            </a:r>
            <a:r>
              <a:rPr lang="en" err="1">
                <a:solidFill>
                  <a:schemeClr val="dk1"/>
                </a:solidFill>
                <a:ea typeface="Electrolize"/>
              </a:rPr>
              <a:t>kiến</a:t>
            </a:r>
            <a:r>
              <a:rPr lang="en">
                <a:solidFill>
                  <a:schemeClr val="dk1"/>
                </a:solidFill>
                <a:ea typeface="Electrolize"/>
              </a:rPr>
              <a:t> </a:t>
            </a:r>
            <a:r>
              <a:rPr lang="en" err="1">
                <a:solidFill>
                  <a:schemeClr val="dk1"/>
                </a:solidFill>
                <a:ea typeface="Electrolize"/>
              </a:rPr>
              <a:t>thức</a:t>
            </a:r>
            <a:r>
              <a:rPr lang="en">
                <a:solidFill>
                  <a:schemeClr val="dk1"/>
                </a:solidFill>
                <a:ea typeface="Electrolize"/>
              </a:rPr>
              <a:t> </a:t>
            </a:r>
            <a:r>
              <a:rPr lang="en" err="1">
                <a:solidFill>
                  <a:schemeClr val="dk1"/>
                </a:solidFill>
                <a:ea typeface="Electrolize"/>
              </a:rPr>
              <a:t>để</a:t>
            </a:r>
            <a:r>
              <a:rPr lang="en">
                <a:solidFill>
                  <a:schemeClr val="dk1"/>
                </a:solidFill>
                <a:ea typeface="Electrolize"/>
              </a:rPr>
              <a:t> </a:t>
            </a:r>
            <a:r>
              <a:rPr lang="en" err="1">
                <a:solidFill>
                  <a:schemeClr val="dk1"/>
                </a:solidFill>
                <a:ea typeface="Electrolize"/>
              </a:rPr>
              <a:t>giải</a:t>
            </a:r>
            <a:r>
              <a:rPr lang="en">
                <a:solidFill>
                  <a:schemeClr val="dk1"/>
                </a:solidFill>
                <a:ea typeface="Electrolize"/>
              </a:rPr>
              <a:t> </a:t>
            </a:r>
            <a:r>
              <a:rPr lang="en" err="1">
                <a:solidFill>
                  <a:schemeClr val="dk1"/>
                </a:solidFill>
                <a:ea typeface="Electrolize"/>
              </a:rPr>
              <a:t>quyết</a:t>
            </a:r>
            <a:r>
              <a:rPr lang="en">
                <a:solidFill>
                  <a:schemeClr val="dk1"/>
                </a:solidFill>
                <a:ea typeface="Electrolize"/>
              </a:rPr>
              <a:t> </a:t>
            </a:r>
            <a:r>
              <a:rPr lang="en" err="1">
                <a:solidFill>
                  <a:schemeClr val="dk1"/>
                </a:solidFill>
                <a:ea typeface="Electrolize"/>
              </a:rPr>
              <a:t>các</a:t>
            </a:r>
            <a:r>
              <a:rPr lang="en">
                <a:solidFill>
                  <a:schemeClr val="dk1"/>
                </a:solidFill>
                <a:ea typeface="Electrolize"/>
              </a:rPr>
              <a:t> </a:t>
            </a:r>
            <a:r>
              <a:rPr lang="en" err="1">
                <a:solidFill>
                  <a:schemeClr val="dk1"/>
                </a:solidFill>
                <a:ea typeface="Electrolize"/>
              </a:rPr>
              <a:t>bài</a:t>
            </a:r>
            <a:r>
              <a:rPr lang="en">
                <a:solidFill>
                  <a:schemeClr val="dk1"/>
                </a:solidFill>
                <a:ea typeface="Electrolize"/>
              </a:rPr>
              <a:t> </a:t>
            </a:r>
            <a:r>
              <a:rPr lang="en" err="1">
                <a:solidFill>
                  <a:schemeClr val="dk1"/>
                </a:solidFill>
                <a:ea typeface="Electrolize"/>
              </a:rPr>
              <a:t>toán</a:t>
            </a:r>
            <a:r>
              <a:rPr lang="en">
                <a:solidFill>
                  <a:schemeClr val="dk1"/>
                </a:solidFill>
                <a:ea typeface="Electrolize"/>
              </a:rPr>
              <a:t> </a:t>
            </a:r>
            <a:r>
              <a:rPr lang="en" err="1">
                <a:solidFill>
                  <a:schemeClr val="dk1"/>
                </a:solidFill>
                <a:ea typeface="Electrolize"/>
              </a:rPr>
              <a:t>mang</a:t>
            </a:r>
            <a:r>
              <a:rPr lang="en">
                <a:solidFill>
                  <a:schemeClr val="dk1"/>
                </a:solidFill>
                <a:ea typeface="Electrolize"/>
              </a:rPr>
              <a:t> </a:t>
            </a:r>
            <a:r>
              <a:rPr lang="en" err="1">
                <a:solidFill>
                  <a:schemeClr val="dk1"/>
                </a:solidFill>
                <a:ea typeface="Electrolize"/>
              </a:rPr>
              <a:t>tính</a:t>
            </a:r>
            <a:r>
              <a:rPr lang="en">
                <a:solidFill>
                  <a:schemeClr val="dk1"/>
                </a:solidFill>
                <a:ea typeface="Electrolize"/>
              </a:rPr>
              <a:t> </a:t>
            </a:r>
            <a:r>
              <a:rPr lang="en" err="1">
                <a:solidFill>
                  <a:schemeClr val="dk1"/>
                </a:solidFill>
                <a:ea typeface="Electrolize"/>
              </a:rPr>
              <a:t>đệ</a:t>
            </a:r>
            <a:r>
              <a:rPr lang="en">
                <a:solidFill>
                  <a:schemeClr val="dk1"/>
                </a:solidFill>
                <a:ea typeface="Electrolize"/>
              </a:rPr>
              <a:t> </a:t>
            </a:r>
            <a:r>
              <a:rPr lang="en" err="1">
                <a:solidFill>
                  <a:schemeClr val="dk1"/>
                </a:solidFill>
                <a:ea typeface="Electrolize"/>
              </a:rPr>
              <a:t>quy</a:t>
            </a:r>
            <a:r>
              <a:rPr lang="en">
                <a:solidFill>
                  <a:schemeClr val="dk1"/>
                </a:solidFill>
                <a:ea typeface="Electrolize"/>
              </a:rPr>
              <a:t>.</a:t>
            </a:r>
          </a:p>
        </p:txBody>
      </p:sp>
      <p:grpSp>
        <p:nvGrpSpPr>
          <p:cNvPr id="750" name="Google Shape;750;p34"/>
          <p:cNvGrpSpPr/>
          <p:nvPr/>
        </p:nvGrpSpPr>
        <p:grpSpPr>
          <a:xfrm>
            <a:off x="6135243" y="136844"/>
            <a:ext cx="4210803" cy="931613"/>
            <a:chOff x="6135243" y="509694"/>
            <a:chExt cx="4210803" cy="931613"/>
          </a:xfrm>
        </p:grpSpPr>
        <p:sp>
          <p:nvSpPr>
            <p:cNvPr id="751" name="Google Shape;751;p34"/>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9"/>
        <p:cNvGrpSpPr/>
        <p:nvPr/>
      </p:nvGrpSpPr>
      <p:grpSpPr>
        <a:xfrm>
          <a:off x="0" y="0"/>
          <a:ext cx="0" cy="0"/>
          <a:chOff x="0" y="0"/>
          <a:chExt cx="0" cy="0"/>
        </a:xfrm>
      </p:grpSpPr>
      <p:sp>
        <p:nvSpPr>
          <p:cNvPr id="3600" name="Google Shape;3600;p58"/>
          <p:cNvSpPr/>
          <p:nvPr/>
        </p:nvSpPr>
        <p:spPr>
          <a:xfrm flipH="1">
            <a:off x="143388" y="592750"/>
            <a:ext cx="4428662" cy="4015761"/>
          </a:xfrm>
          <a:custGeom>
            <a:avLst/>
            <a:gdLst/>
            <a:ahLst/>
            <a:cxnLst/>
            <a:rect l="l" t="t" r="r" b="b"/>
            <a:pathLst>
              <a:path w="14292" h="10047" extrusionOk="0">
                <a:moveTo>
                  <a:pt x="6944" y="1"/>
                </a:moveTo>
                <a:cubicBezTo>
                  <a:pt x="6697" y="1"/>
                  <a:pt x="6448" y="49"/>
                  <a:pt x="6208" y="114"/>
                </a:cubicBezTo>
                <a:cubicBezTo>
                  <a:pt x="4439" y="592"/>
                  <a:pt x="3012" y="1930"/>
                  <a:pt x="1772" y="3327"/>
                </a:cubicBezTo>
                <a:cubicBezTo>
                  <a:pt x="1376" y="3774"/>
                  <a:pt x="983" y="4248"/>
                  <a:pt x="791" y="4821"/>
                </a:cubicBezTo>
                <a:cubicBezTo>
                  <a:pt x="244" y="6446"/>
                  <a:pt x="86" y="8329"/>
                  <a:pt x="0" y="10047"/>
                </a:cubicBezTo>
                <a:lnTo>
                  <a:pt x="13246" y="10047"/>
                </a:lnTo>
                <a:cubicBezTo>
                  <a:pt x="13369" y="10031"/>
                  <a:pt x="13491" y="10017"/>
                  <a:pt x="13612" y="10000"/>
                </a:cubicBezTo>
                <a:cubicBezTo>
                  <a:pt x="13855" y="9569"/>
                  <a:pt x="14100" y="9126"/>
                  <a:pt x="14196" y="8636"/>
                </a:cubicBezTo>
                <a:cubicBezTo>
                  <a:pt x="14292" y="8145"/>
                  <a:pt x="14209" y="7588"/>
                  <a:pt x="13867" y="7238"/>
                </a:cubicBezTo>
                <a:cubicBezTo>
                  <a:pt x="13703" y="7066"/>
                  <a:pt x="13491" y="6955"/>
                  <a:pt x="13320" y="6792"/>
                </a:cubicBezTo>
                <a:cubicBezTo>
                  <a:pt x="12892" y="6379"/>
                  <a:pt x="12803" y="5713"/>
                  <a:pt x="12815" y="5106"/>
                </a:cubicBezTo>
                <a:cubicBezTo>
                  <a:pt x="12830" y="4499"/>
                  <a:pt x="12919" y="3878"/>
                  <a:pt x="12748" y="3297"/>
                </a:cubicBezTo>
                <a:cubicBezTo>
                  <a:pt x="12548" y="2611"/>
                  <a:pt x="11994" y="2073"/>
                  <a:pt x="11356" y="1803"/>
                </a:cubicBezTo>
                <a:cubicBezTo>
                  <a:pt x="10937" y="1626"/>
                  <a:pt x="10485" y="1554"/>
                  <a:pt x="10032" y="1554"/>
                </a:cubicBezTo>
                <a:cubicBezTo>
                  <a:pt x="9795" y="1554"/>
                  <a:pt x="9557" y="1574"/>
                  <a:pt x="9322" y="1609"/>
                </a:cubicBezTo>
                <a:cubicBezTo>
                  <a:pt x="9193" y="1629"/>
                  <a:pt x="9056" y="1651"/>
                  <a:pt x="8924" y="1651"/>
                </a:cubicBezTo>
                <a:cubicBezTo>
                  <a:pt x="8781" y="1651"/>
                  <a:pt x="8643" y="1625"/>
                  <a:pt x="8527" y="1539"/>
                </a:cubicBezTo>
                <a:cubicBezTo>
                  <a:pt x="8250" y="1337"/>
                  <a:pt x="8243" y="920"/>
                  <a:pt x="8085" y="609"/>
                </a:cubicBezTo>
                <a:cubicBezTo>
                  <a:pt x="7921" y="288"/>
                  <a:pt x="7587" y="89"/>
                  <a:pt x="7244" y="27"/>
                </a:cubicBezTo>
                <a:cubicBezTo>
                  <a:pt x="7144" y="9"/>
                  <a:pt x="7044" y="1"/>
                  <a:pt x="6944"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8"/>
          <p:cNvSpPr txBox="1">
            <a:spLocks noGrp="1"/>
          </p:cNvSpPr>
          <p:nvPr>
            <p:ph type="ctrTitle"/>
          </p:nvPr>
        </p:nvSpPr>
        <p:spPr>
          <a:xfrm>
            <a:off x="4631871" y="623910"/>
            <a:ext cx="4393746" cy="9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Xin cảm ơn</a:t>
            </a:r>
            <a:r>
              <a:rPr lang="en"/>
              <a:t>!</a:t>
            </a:r>
            <a:endParaRPr/>
          </a:p>
        </p:txBody>
      </p:sp>
      <p:sp>
        <p:nvSpPr>
          <p:cNvPr id="3602" name="Google Shape;3602;p58"/>
          <p:cNvSpPr txBox="1">
            <a:spLocks noGrp="1"/>
          </p:cNvSpPr>
          <p:nvPr>
            <p:ph type="subTitle" idx="1"/>
          </p:nvPr>
        </p:nvSpPr>
        <p:spPr>
          <a:xfrm>
            <a:off x="4312212" y="-113349"/>
            <a:ext cx="3599400" cy="10761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500">
                <a:latin typeface="Teko"/>
                <a:ea typeface="Teko"/>
                <a:cs typeface="Teko"/>
                <a:sym typeface="Teko"/>
              </a:rPr>
              <a:t>Bạn có câu hỏi nào dành cho tụi mình không ?</a:t>
            </a:r>
            <a:endParaRPr/>
          </a:p>
        </p:txBody>
      </p:sp>
      <p:grpSp>
        <p:nvGrpSpPr>
          <p:cNvPr id="3617" name="Google Shape;3617;p58"/>
          <p:cNvGrpSpPr/>
          <p:nvPr/>
        </p:nvGrpSpPr>
        <p:grpSpPr>
          <a:xfrm>
            <a:off x="562775" y="639791"/>
            <a:ext cx="4127588" cy="4073535"/>
            <a:chOff x="1562850" y="2079500"/>
            <a:chExt cx="923625" cy="911550"/>
          </a:xfrm>
        </p:grpSpPr>
        <p:sp>
          <p:nvSpPr>
            <p:cNvPr id="3618" name="Google Shape;3618;p58"/>
            <p:cNvSpPr/>
            <p:nvPr/>
          </p:nvSpPr>
          <p:spPr>
            <a:xfrm>
              <a:off x="1602000" y="2740975"/>
              <a:ext cx="62450" cy="28325"/>
            </a:xfrm>
            <a:custGeom>
              <a:avLst/>
              <a:gdLst/>
              <a:ahLst/>
              <a:cxnLst/>
              <a:rect l="l" t="t" r="r" b="b"/>
              <a:pathLst>
                <a:path w="2498" h="1133" extrusionOk="0">
                  <a:moveTo>
                    <a:pt x="2482" y="559"/>
                  </a:moveTo>
                  <a:lnTo>
                    <a:pt x="2467" y="1070"/>
                  </a:lnTo>
                  <a:lnTo>
                    <a:pt x="2467" y="1070"/>
                  </a:lnTo>
                  <a:lnTo>
                    <a:pt x="2482" y="1071"/>
                  </a:lnTo>
                  <a:lnTo>
                    <a:pt x="2482" y="559"/>
                  </a:lnTo>
                  <a:close/>
                  <a:moveTo>
                    <a:pt x="1" y="0"/>
                  </a:moveTo>
                  <a:lnTo>
                    <a:pt x="1" y="47"/>
                  </a:lnTo>
                  <a:lnTo>
                    <a:pt x="1" y="1086"/>
                  </a:lnTo>
                  <a:lnTo>
                    <a:pt x="1" y="1133"/>
                  </a:lnTo>
                  <a:lnTo>
                    <a:pt x="668" y="1133"/>
                  </a:lnTo>
                  <a:lnTo>
                    <a:pt x="1288" y="1102"/>
                  </a:lnTo>
                  <a:lnTo>
                    <a:pt x="2467" y="1086"/>
                  </a:lnTo>
                  <a:lnTo>
                    <a:pt x="2467" y="1070"/>
                  </a:lnTo>
                  <a:lnTo>
                    <a:pt x="2467" y="1070"/>
                  </a:lnTo>
                  <a:lnTo>
                    <a:pt x="1241" y="1040"/>
                  </a:lnTo>
                  <a:lnTo>
                    <a:pt x="78" y="1040"/>
                  </a:lnTo>
                  <a:lnTo>
                    <a:pt x="78" y="78"/>
                  </a:lnTo>
                  <a:lnTo>
                    <a:pt x="1272" y="78"/>
                  </a:lnTo>
                  <a:cubicBezTo>
                    <a:pt x="1671" y="78"/>
                    <a:pt x="2069" y="63"/>
                    <a:pt x="2467" y="62"/>
                  </a:cubicBezTo>
                  <a:lnTo>
                    <a:pt x="2467" y="62"/>
                  </a:lnTo>
                  <a:cubicBezTo>
                    <a:pt x="2468" y="237"/>
                    <a:pt x="2482" y="398"/>
                    <a:pt x="2482" y="559"/>
                  </a:cubicBezTo>
                  <a:cubicBezTo>
                    <a:pt x="2498" y="388"/>
                    <a:pt x="2498" y="218"/>
                    <a:pt x="2498" y="47"/>
                  </a:cubicBezTo>
                  <a:lnTo>
                    <a:pt x="2498" y="16"/>
                  </a:lnTo>
                  <a:lnTo>
                    <a:pt x="2482" y="16"/>
                  </a:lnTo>
                  <a:cubicBezTo>
                    <a:pt x="2079" y="16"/>
                    <a:pt x="1676" y="0"/>
                    <a:pt x="1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58"/>
            <p:cNvSpPr/>
            <p:nvPr/>
          </p:nvSpPr>
          <p:spPr>
            <a:xfrm>
              <a:off x="1567875" y="2773925"/>
              <a:ext cx="62450" cy="28325"/>
            </a:xfrm>
            <a:custGeom>
              <a:avLst/>
              <a:gdLst/>
              <a:ahLst/>
              <a:cxnLst/>
              <a:rect l="l" t="t" r="r" b="b"/>
              <a:pathLst>
                <a:path w="2498" h="1133" extrusionOk="0">
                  <a:moveTo>
                    <a:pt x="2482" y="559"/>
                  </a:moveTo>
                  <a:lnTo>
                    <a:pt x="2452" y="1070"/>
                  </a:lnTo>
                  <a:lnTo>
                    <a:pt x="2452" y="1070"/>
                  </a:lnTo>
                  <a:lnTo>
                    <a:pt x="2482" y="1071"/>
                  </a:lnTo>
                  <a:lnTo>
                    <a:pt x="2482" y="559"/>
                  </a:lnTo>
                  <a:close/>
                  <a:moveTo>
                    <a:pt x="1" y="1"/>
                  </a:moveTo>
                  <a:lnTo>
                    <a:pt x="1" y="47"/>
                  </a:lnTo>
                  <a:lnTo>
                    <a:pt x="1" y="1086"/>
                  </a:lnTo>
                  <a:lnTo>
                    <a:pt x="1" y="1133"/>
                  </a:lnTo>
                  <a:lnTo>
                    <a:pt x="652" y="1133"/>
                  </a:lnTo>
                  <a:lnTo>
                    <a:pt x="1273" y="1102"/>
                  </a:lnTo>
                  <a:lnTo>
                    <a:pt x="2451" y="1086"/>
                  </a:lnTo>
                  <a:lnTo>
                    <a:pt x="2452" y="1070"/>
                  </a:lnTo>
                  <a:lnTo>
                    <a:pt x="2452" y="1070"/>
                  </a:lnTo>
                  <a:lnTo>
                    <a:pt x="1226" y="1040"/>
                  </a:lnTo>
                  <a:lnTo>
                    <a:pt x="637" y="1024"/>
                  </a:lnTo>
                  <a:lnTo>
                    <a:pt x="78" y="1024"/>
                  </a:lnTo>
                  <a:lnTo>
                    <a:pt x="78" y="63"/>
                  </a:lnTo>
                  <a:lnTo>
                    <a:pt x="1257" y="63"/>
                  </a:lnTo>
                  <a:cubicBezTo>
                    <a:pt x="1650" y="63"/>
                    <a:pt x="2044" y="48"/>
                    <a:pt x="2452" y="47"/>
                  </a:cubicBezTo>
                  <a:lnTo>
                    <a:pt x="2452" y="47"/>
                  </a:lnTo>
                  <a:cubicBezTo>
                    <a:pt x="2455" y="221"/>
                    <a:pt x="2482" y="382"/>
                    <a:pt x="2482" y="544"/>
                  </a:cubicBezTo>
                  <a:lnTo>
                    <a:pt x="2482" y="559"/>
                  </a:lnTo>
                  <a:cubicBezTo>
                    <a:pt x="2498" y="388"/>
                    <a:pt x="2498" y="218"/>
                    <a:pt x="2498" y="47"/>
                  </a:cubicBezTo>
                  <a:lnTo>
                    <a:pt x="2498" y="16"/>
                  </a:lnTo>
                  <a:lnTo>
                    <a:pt x="2482" y="16"/>
                  </a:lnTo>
                  <a:cubicBezTo>
                    <a:pt x="2064" y="16"/>
                    <a:pt x="1660" y="1"/>
                    <a:pt x="12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58"/>
            <p:cNvSpPr/>
            <p:nvPr/>
          </p:nvSpPr>
          <p:spPr>
            <a:xfrm>
              <a:off x="1636125" y="2773550"/>
              <a:ext cx="62450" cy="27925"/>
            </a:xfrm>
            <a:custGeom>
              <a:avLst/>
              <a:gdLst/>
              <a:ahLst/>
              <a:cxnLst/>
              <a:rect l="l" t="t" r="r" b="b"/>
              <a:pathLst>
                <a:path w="2498" h="1117" extrusionOk="0">
                  <a:moveTo>
                    <a:pt x="2482" y="559"/>
                  </a:moveTo>
                  <a:lnTo>
                    <a:pt x="2467" y="1085"/>
                  </a:lnTo>
                  <a:lnTo>
                    <a:pt x="2467" y="1085"/>
                  </a:lnTo>
                  <a:lnTo>
                    <a:pt x="2498" y="1086"/>
                  </a:lnTo>
                  <a:lnTo>
                    <a:pt x="2498" y="1086"/>
                  </a:lnTo>
                  <a:lnTo>
                    <a:pt x="2482" y="559"/>
                  </a:lnTo>
                  <a:close/>
                  <a:moveTo>
                    <a:pt x="1" y="0"/>
                  </a:moveTo>
                  <a:lnTo>
                    <a:pt x="1" y="31"/>
                  </a:lnTo>
                  <a:lnTo>
                    <a:pt x="1" y="1086"/>
                  </a:lnTo>
                  <a:lnTo>
                    <a:pt x="1" y="1117"/>
                  </a:lnTo>
                  <a:lnTo>
                    <a:pt x="652" y="1117"/>
                  </a:lnTo>
                  <a:lnTo>
                    <a:pt x="1272" y="1101"/>
                  </a:lnTo>
                  <a:lnTo>
                    <a:pt x="2467" y="1086"/>
                  </a:lnTo>
                  <a:lnTo>
                    <a:pt x="2467" y="1085"/>
                  </a:lnTo>
                  <a:lnTo>
                    <a:pt x="2467" y="1085"/>
                  </a:lnTo>
                  <a:lnTo>
                    <a:pt x="1257" y="1055"/>
                  </a:lnTo>
                  <a:lnTo>
                    <a:pt x="636" y="1039"/>
                  </a:lnTo>
                  <a:lnTo>
                    <a:pt x="78" y="1039"/>
                  </a:lnTo>
                  <a:lnTo>
                    <a:pt x="78" y="78"/>
                  </a:lnTo>
                  <a:lnTo>
                    <a:pt x="1257" y="78"/>
                  </a:lnTo>
                  <a:cubicBezTo>
                    <a:pt x="1655" y="78"/>
                    <a:pt x="2068" y="63"/>
                    <a:pt x="2467" y="62"/>
                  </a:cubicBezTo>
                  <a:lnTo>
                    <a:pt x="2467" y="62"/>
                  </a:lnTo>
                  <a:cubicBezTo>
                    <a:pt x="2468" y="236"/>
                    <a:pt x="2482" y="397"/>
                    <a:pt x="2482" y="559"/>
                  </a:cubicBezTo>
                  <a:cubicBezTo>
                    <a:pt x="2498" y="388"/>
                    <a:pt x="2498" y="202"/>
                    <a:pt x="2498" y="31"/>
                  </a:cubicBezTo>
                  <a:lnTo>
                    <a:pt x="2498" y="16"/>
                  </a:lnTo>
                  <a:lnTo>
                    <a:pt x="2482" y="16"/>
                  </a:lnTo>
                  <a:cubicBezTo>
                    <a:pt x="2079" y="16"/>
                    <a:pt x="1660" y="0"/>
                    <a:pt x="125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8"/>
            <p:cNvSpPr/>
            <p:nvPr/>
          </p:nvSpPr>
          <p:spPr>
            <a:xfrm>
              <a:off x="2382125" y="2773925"/>
              <a:ext cx="62850" cy="27550"/>
            </a:xfrm>
            <a:custGeom>
              <a:avLst/>
              <a:gdLst/>
              <a:ahLst/>
              <a:cxnLst/>
              <a:rect l="l" t="t" r="r" b="b"/>
              <a:pathLst>
                <a:path w="2514" h="1102" extrusionOk="0">
                  <a:moveTo>
                    <a:pt x="2493" y="407"/>
                  </a:moveTo>
                  <a:cubicBezTo>
                    <a:pt x="2490" y="458"/>
                    <a:pt x="2487" y="508"/>
                    <a:pt x="2482" y="559"/>
                  </a:cubicBezTo>
                  <a:lnTo>
                    <a:pt x="2452" y="1069"/>
                  </a:lnTo>
                  <a:lnTo>
                    <a:pt x="2452" y="1069"/>
                  </a:lnTo>
                  <a:lnTo>
                    <a:pt x="2514" y="1071"/>
                  </a:lnTo>
                  <a:lnTo>
                    <a:pt x="2514" y="1071"/>
                  </a:lnTo>
                  <a:lnTo>
                    <a:pt x="2498" y="544"/>
                  </a:lnTo>
                  <a:cubicBezTo>
                    <a:pt x="2498" y="498"/>
                    <a:pt x="2496" y="453"/>
                    <a:pt x="2493" y="407"/>
                  </a:cubicBezTo>
                  <a:close/>
                  <a:moveTo>
                    <a:pt x="1" y="1"/>
                  </a:moveTo>
                  <a:lnTo>
                    <a:pt x="1" y="47"/>
                  </a:lnTo>
                  <a:lnTo>
                    <a:pt x="1" y="1071"/>
                  </a:lnTo>
                  <a:lnTo>
                    <a:pt x="1" y="1102"/>
                  </a:lnTo>
                  <a:lnTo>
                    <a:pt x="652" y="1102"/>
                  </a:lnTo>
                  <a:lnTo>
                    <a:pt x="1273" y="1086"/>
                  </a:lnTo>
                  <a:lnTo>
                    <a:pt x="2451" y="1086"/>
                  </a:lnTo>
                  <a:lnTo>
                    <a:pt x="2452" y="1069"/>
                  </a:lnTo>
                  <a:lnTo>
                    <a:pt x="2452" y="1069"/>
                  </a:lnTo>
                  <a:lnTo>
                    <a:pt x="1273" y="1040"/>
                  </a:lnTo>
                  <a:lnTo>
                    <a:pt x="652" y="1024"/>
                  </a:lnTo>
                  <a:lnTo>
                    <a:pt x="94" y="1024"/>
                  </a:lnTo>
                  <a:lnTo>
                    <a:pt x="94" y="63"/>
                  </a:lnTo>
                  <a:lnTo>
                    <a:pt x="1273" y="63"/>
                  </a:lnTo>
                  <a:cubicBezTo>
                    <a:pt x="1666" y="63"/>
                    <a:pt x="2059" y="48"/>
                    <a:pt x="2467" y="47"/>
                  </a:cubicBezTo>
                  <a:lnTo>
                    <a:pt x="2467" y="47"/>
                  </a:lnTo>
                  <a:cubicBezTo>
                    <a:pt x="2469" y="172"/>
                    <a:pt x="2484" y="291"/>
                    <a:pt x="2493" y="407"/>
                  </a:cubicBezTo>
                  <a:lnTo>
                    <a:pt x="2493" y="407"/>
                  </a:lnTo>
                  <a:cubicBezTo>
                    <a:pt x="2498" y="287"/>
                    <a:pt x="2498" y="167"/>
                    <a:pt x="2498" y="47"/>
                  </a:cubicBezTo>
                  <a:lnTo>
                    <a:pt x="2498" y="16"/>
                  </a:lnTo>
                  <a:lnTo>
                    <a:pt x="2482" y="16"/>
                  </a:lnTo>
                  <a:cubicBezTo>
                    <a:pt x="2064" y="16"/>
                    <a:pt x="1660" y="1"/>
                    <a:pt x="12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8"/>
            <p:cNvSpPr/>
            <p:nvPr/>
          </p:nvSpPr>
          <p:spPr>
            <a:xfrm>
              <a:off x="2382125" y="2088800"/>
              <a:ext cx="62450" cy="27550"/>
            </a:xfrm>
            <a:custGeom>
              <a:avLst/>
              <a:gdLst/>
              <a:ahLst/>
              <a:cxnLst/>
              <a:rect l="l" t="t" r="r" b="b"/>
              <a:pathLst>
                <a:path w="2498" h="1102" extrusionOk="0">
                  <a:moveTo>
                    <a:pt x="2493" y="386"/>
                  </a:moveTo>
                  <a:cubicBezTo>
                    <a:pt x="2491" y="445"/>
                    <a:pt x="2488" y="503"/>
                    <a:pt x="2482" y="559"/>
                  </a:cubicBezTo>
                  <a:lnTo>
                    <a:pt x="2454" y="1039"/>
                  </a:lnTo>
                  <a:lnTo>
                    <a:pt x="2454" y="1039"/>
                  </a:lnTo>
                  <a:lnTo>
                    <a:pt x="2498" y="1039"/>
                  </a:lnTo>
                  <a:lnTo>
                    <a:pt x="2498" y="512"/>
                  </a:lnTo>
                  <a:cubicBezTo>
                    <a:pt x="2498" y="470"/>
                    <a:pt x="2496" y="428"/>
                    <a:pt x="2493" y="386"/>
                  </a:cubicBezTo>
                  <a:close/>
                  <a:moveTo>
                    <a:pt x="1" y="0"/>
                  </a:moveTo>
                  <a:lnTo>
                    <a:pt x="1" y="31"/>
                  </a:lnTo>
                  <a:lnTo>
                    <a:pt x="1" y="1055"/>
                  </a:lnTo>
                  <a:lnTo>
                    <a:pt x="1" y="1101"/>
                  </a:lnTo>
                  <a:lnTo>
                    <a:pt x="652" y="1101"/>
                  </a:lnTo>
                  <a:lnTo>
                    <a:pt x="1273" y="1086"/>
                  </a:lnTo>
                  <a:lnTo>
                    <a:pt x="2451" y="1086"/>
                  </a:lnTo>
                  <a:lnTo>
                    <a:pt x="2454" y="1039"/>
                  </a:lnTo>
                  <a:lnTo>
                    <a:pt x="2454" y="1039"/>
                  </a:lnTo>
                  <a:lnTo>
                    <a:pt x="1257" y="1024"/>
                  </a:lnTo>
                  <a:lnTo>
                    <a:pt x="637" y="1008"/>
                  </a:lnTo>
                  <a:lnTo>
                    <a:pt x="94" y="1008"/>
                  </a:lnTo>
                  <a:lnTo>
                    <a:pt x="94" y="31"/>
                  </a:lnTo>
                  <a:lnTo>
                    <a:pt x="1273" y="31"/>
                  </a:lnTo>
                  <a:cubicBezTo>
                    <a:pt x="1666" y="31"/>
                    <a:pt x="2059" y="17"/>
                    <a:pt x="2467" y="16"/>
                  </a:cubicBezTo>
                  <a:lnTo>
                    <a:pt x="2467" y="16"/>
                  </a:lnTo>
                  <a:cubicBezTo>
                    <a:pt x="2468" y="139"/>
                    <a:pt x="2485" y="263"/>
                    <a:pt x="2493" y="386"/>
                  </a:cubicBezTo>
                  <a:lnTo>
                    <a:pt x="2493" y="386"/>
                  </a:lnTo>
                  <a:cubicBezTo>
                    <a:pt x="2498" y="267"/>
                    <a:pt x="2498" y="146"/>
                    <a:pt x="2498" y="31"/>
                  </a:cubicBezTo>
                  <a:lnTo>
                    <a:pt x="2498" y="16"/>
                  </a:lnTo>
                  <a:lnTo>
                    <a:pt x="2467" y="0"/>
                  </a:lnTo>
                  <a:lnTo>
                    <a:pt x="2467" y="0"/>
                  </a:lnTo>
                  <a:cubicBezTo>
                    <a:pt x="2467" y="5"/>
                    <a:pt x="2467" y="11"/>
                    <a:pt x="2467" y="16"/>
                  </a:cubicBezTo>
                  <a:lnTo>
                    <a:pt x="2467" y="16"/>
                  </a:lnTo>
                  <a:cubicBezTo>
                    <a:pt x="2054" y="15"/>
                    <a:pt x="1656" y="0"/>
                    <a:pt x="125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8"/>
            <p:cNvSpPr/>
            <p:nvPr/>
          </p:nvSpPr>
          <p:spPr>
            <a:xfrm>
              <a:off x="2416250" y="2120600"/>
              <a:ext cx="62850" cy="28700"/>
            </a:xfrm>
            <a:custGeom>
              <a:avLst/>
              <a:gdLst/>
              <a:ahLst/>
              <a:cxnLst/>
              <a:rect l="l" t="t" r="r" b="b"/>
              <a:pathLst>
                <a:path w="2514" h="1148" extrusionOk="0">
                  <a:moveTo>
                    <a:pt x="2482" y="558"/>
                  </a:moveTo>
                  <a:lnTo>
                    <a:pt x="2467" y="1086"/>
                  </a:lnTo>
                  <a:lnTo>
                    <a:pt x="2172" y="1097"/>
                  </a:lnTo>
                  <a:lnTo>
                    <a:pt x="2172" y="1097"/>
                  </a:lnTo>
                  <a:lnTo>
                    <a:pt x="2482" y="1101"/>
                  </a:lnTo>
                  <a:lnTo>
                    <a:pt x="2482" y="558"/>
                  </a:lnTo>
                  <a:close/>
                  <a:moveTo>
                    <a:pt x="1" y="0"/>
                  </a:moveTo>
                  <a:lnTo>
                    <a:pt x="1" y="47"/>
                  </a:lnTo>
                  <a:lnTo>
                    <a:pt x="1" y="1086"/>
                  </a:lnTo>
                  <a:lnTo>
                    <a:pt x="1" y="1148"/>
                  </a:lnTo>
                  <a:lnTo>
                    <a:pt x="668" y="1148"/>
                  </a:lnTo>
                  <a:lnTo>
                    <a:pt x="1288" y="1132"/>
                  </a:lnTo>
                  <a:lnTo>
                    <a:pt x="2172" y="1097"/>
                  </a:lnTo>
                  <a:lnTo>
                    <a:pt x="2172" y="1097"/>
                  </a:lnTo>
                  <a:lnTo>
                    <a:pt x="1242" y="1086"/>
                  </a:lnTo>
                  <a:lnTo>
                    <a:pt x="652" y="1070"/>
                  </a:lnTo>
                  <a:lnTo>
                    <a:pt x="78" y="1070"/>
                  </a:lnTo>
                  <a:lnTo>
                    <a:pt x="78" y="93"/>
                  </a:lnTo>
                  <a:lnTo>
                    <a:pt x="1257" y="93"/>
                  </a:lnTo>
                  <a:cubicBezTo>
                    <a:pt x="1670" y="93"/>
                    <a:pt x="2069" y="78"/>
                    <a:pt x="2467" y="78"/>
                  </a:cubicBezTo>
                  <a:lnTo>
                    <a:pt x="2467" y="78"/>
                  </a:lnTo>
                  <a:cubicBezTo>
                    <a:pt x="2468" y="229"/>
                    <a:pt x="2482" y="393"/>
                    <a:pt x="2482" y="558"/>
                  </a:cubicBezTo>
                  <a:cubicBezTo>
                    <a:pt x="2513" y="388"/>
                    <a:pt x="2513" y="217"/>
                    <a:pt x="2513" y="47"/>
                  </a:cubicBezTo>
                  <a:lnTo>
                    <a:pt x="2513" y="16"/>
                  </a:lnTo>
                  <a:lnTo>
                    <a:pt x="2482" y="16"/>
                  </a:lnTo>
                  <a:cubicBezTo>
                    <a:pt x="2079" y="16"/>
                    <a:pt x="1676" y="0"/>
                    <a:pt x="127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8"/>
            <p:cNvSpPr/>
            <p:nvPr/>
          </p:nvSpPr>
          <p:spPr>
            <a:xfrm>
              <a:off x="1567875" y="2088025"/>
              <a:ext cx="62450" cy="28325"/>
            </a:xfrm>
            <a:custGeom>
              <a:avLst/>
              <a:gdLst/>
              <a:ahLst/>
              <a:cxnLst/>
              <a:rect l="l" t="t" r="r" b="b"/>
              <a:pathLst>
                <a:path w="2498" h="1133" extrusionOk="0">
                  <a:moveTo>
                    <a:pt x="2482" y="574"/>
                  </a:moveTo>
                  <a:lnTo>
                    <a:pt x="2451" y="1086"/>
                  </a:lnTo>
                  <a:lnTo>
                    <a:pt x="2451" y="1086"/>
                  </a:lnTo>
                  <a:lnTo>
                    <a:pt x="2482" y="1086"/>
                  </a:lnTo>
                  <a:lnTo>
                    <a:pt x="2482" y="574"/>
                  </a:lnTo>
                  <a:close/>
                  <a:moveTo>
                    <a:pt x="1" y="0"/>
                  </a:moveTo>
                  <a:lnTo>
                    <a:pt x="1" y="47"/>
                  </a:lnTo>
                  <a:lnTo>
                    <a:pt x="1" y="1086"/>
                  </a:lnTo>
                  <a:lnTo>
                    <a:pt x="1" y="1132"/>
                  </a:lnTo>
                  <a:lnTo>
                    <a:pt x="652" y="1132"/>
                  </a:lnTo>
                  <a:lnTo>
                    <a:pt x="1273" y="1117"/>
                  </a:lnTo>
                  <a:lnTo>
                    <a:pt x="2451" y="1086"/>
                  </a:lnTo>
                  <a:lnTo>
                    <a:pt x="2451" y="1086"/>
                  </a:lnTo>
                  <a:lnTo>
                    <a:pt x="2451" y="1086"/>
                  </a:lnTo>
                  <a:lnTo>
                    <a:pt x="1226" y="1070"/>
                  </a:lnTo>
                  <a:lnTo>
                    <a:pt x="637" y="1055"/>
                  </a:lnTo>
                  <a:lnTo>
                    <a:pt x="78" y="1055"/>
                  </a:lnTo>
                  <a:lnTo>
                    <a:pt x="78" y="78"/>
                  </a:lnTo>
                  <a:lnTo>
                    <a:pt x="1257" y="78"/>
                  </a:lnTo>
                  <a:cubicBezTo>
                    <a:pt x="1650" y="78"/>
                    <a:pt x="2044" y="63"/>
                    <a:pt x="2451" y="62"/>
                  </a:cubicBezTo>
                  <a:lnTo>
                    <a:pt x="2451" y="62"/>
                  </a:lnTo>
                  <a:cubicBezTo>
                    <a:pt x="2453" y="228"/>
                    <a:pt x="2482" y="394"/>
                    <a:pt x="2482" y="574"/>
                  </a:cubicBezTo>
                  <a:cubicBezTo>
                    <a:pt x="2498" y="388"/>
                    <a:pt x="2498" y="217"/>
                    <a:pt x="2498" y="47"/>
                  </a:cubicBezTo>
                  <a:lnTo>
                    <a:pt x="2498" y="31"/>
                  </a:lnTo>
                  <a:lnTo>
                    <a:pt x="2482" y="31"/>
                  </a:lnTo>
                  <a:cubicBezTo>
                    <a:pt x="2064" y="31"/>
                    <a:pt x="1660" y="0"/>
                    <a:pt x="1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8"/>
            <p:cNvSpPr/>
            <p:nvPr/>
          </p:nvSpPr>
          <p:spPr>
            <a:xfrm>
              <a:off x="1983550" y="2644025"/>
              <a:ext cx="62450" cy="27950"/>
            </a:xfrm>
            <a:custGeom>
              <a:avLst/>
              <a:gdLst/>
              <a:ahLst/>
              <a:cxnLst/>
              <a:rect l="l" t="t" r="r" b="b"/>
              <a:pathLst>
                <a:path w="2498" h="1118" extrusionOk="0">
                  <a:moveTo>
                    <a:pt x="0" y="16"/>
                  </a:moveTo>
                  <a:lnTo>
                    <a:pt x="16" y="559"/>
                  </a:lnTo>
                  <a:lnTo>
                    <a:pt x="31" y="32"/>
                  </a:lnTo>
                  <a:lnTo>
                    <a:pt x="419" y="27"/>
                  </a:lnTo>
                  <a:lnTo>
                    <a:pt x="419" y="27"/>
                  </a:lnTo>
                  <a:lnTo>
                    <a:pt x="0" y="16"/>
                  </a:lnTo>
                  <a:close/>
                  <a:moveTo>
                    <a:pt x="1846" y="1"/>
                  </a:moveTo>
                  <a:lnTo>
                    <a:pt x="1225" y="16"/>
                  </a:lnTo>
                  <a:lnTo>
                    <a:pt x="419" y="27"/>
                  </a:lnTo>
                  <a:lnTo>
                    <a:pt x="419" y="27"/>
                  </a:lnTo>
                  <a:lnTo>
                    <a:pt x="1241" y="48"/>
                  </a:lnTo>
                  <a:lnTo>
                    <a:pt x="1861" y="63"/>
                  </a:lnTo>
                  <a:lnTo>
                    <a:pt x="2420" y="63"/>
                  </a:lnTo>
                  <a:lnTo>
                    <a:pt x="2420" y="1025"/>
                  </a:lnTo>
                  <a:lnTo>
                    <a:pt x="1241" y="1025"/>
                  </a:lnTo>
                  <a:cubicBezTo>
                    <a:pt x="843" y="1025"/>
                    <a:pt x="444" y="1055"/>
                    <a:pt x="31" y="1056"/>
                  </a:cubicBezTo>
                  <a:lnTo>
                    <a:pt x="31" y="1056"/>
                  </a:lnTo>
                  <a:cubicBezTo>
                    <a:pt x="30" y="905"/>
                    <a:pt x="16" y="739"/>
                    <a:pt x="16" y="559"/>
                  </a:cubicBezTo>
                  <a:cubicBezTo>
                    <a:pt x="0" y="730"/>
                    <a:pt x="0" y="916"/>
                    <a:pt x="0" y="1087"/>
                  </a:cubicBezTo>
                  <a:lnTo>
                    <a:pt x="0" y="1102"/>
                  </a:lnTo>
                  <a:lnTo>
                    <a:pt x="16" y="1102"/>
                  </a:lnTo>
                  <a:cubicBezTo>
                    <a:pt x="434" y="1102"/>
                    <a:pt x="838" y="1118"/>
                    <a:pt x="1241" y="1118"/>
                  </a:cubicBezTo>
                  <a:lnTo>
                    <a:pt x="2497" y="1118"/>
                  </a:lnTo>
                  <a:lnTo>
                    <a:pt x="2497" y="1087"/>
                  </a:lnTo>
                  <a:lnTo>
                    <a:pt x="2497" y="48"/>
                  </a:lnTo>
                  <a:lnTo>
                    <a:pt x="24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8"/>
            <p:cNvSpPr/>
            <p:nvPr/>
          </p:nvSpPr>
          <p:spPr>
            <a:xfrm>
              <a:off x="2018050" y="2611075"/>
              <a:ext cx="62450" cy="27950"/>
            </a:xfrm>
            <a:custGeom>
              <a:avLst/>
              <a:gdLst/>
              <a:ahLst/>
              <a:cxnLst/>
              <a:rect l="l" t="t" r="r" b="b"/>
              <a:pathLst>
                <a:path w="2498" h="1118" extrusionOk="0">
                  <a:moveTo>
                    <a:pt x="16" y="32"/>
                  </a:moveTo>
                  <a:lnTo>
                    <a:pt x="16" y="559"/>
                  </a:lnTo>
                  <a:lnTo>
                    <a:pt x="31" y="32"/>
                  </a:lnTo>
                  <a:lnTo>
                    <a:pt x="31" y="32"/>
                  </a:lnTo>
                  <a:lnTo>
                    <a:pt x="16" y="32"/>
                  </a:lnTo>
                  <a:close/>
                  <a:moveTo>
                    <a:pt x="1846" y="1"/>
                  </a:moveTo>
                  <a:lnTo>
                    <a:pt x="1226" y="16"/>
                  </a:lnTo>
                  <a:lnTo>
                    <a:pt x="31" y="32"/>
                  </a:lnTo>
                  <a:lnTo>
                    <a:pt x="31" y="32"/>
                  </a:lnTo>
                  <a:lnTo>
                    <a:pt x="31" y="32"/>
                  </a:lnTo>
                  <a:lnTo>
                    <a:pt x="1257" y="63"/>
                  </a:lnTo>
                  <a:lnTo>
                    <a:pt x="1862" y="78"/>
                  </a:lnTo>
                  <a:lnTo>
                    <a:pt x="2420" y="78"/>
                  </a:lnTo>
                  <a:lnTo>
                    <a:pt x="2420" y="1040"/>
                  </a:lnTo>
                  <a:lnTo>
                    <a:pt x="1241" y="1040"/>
                  </a:lnTo>
                  <a:cubicBezTo>
                    <a:pt x="843" y="1040"/>
                    <a:pt x="430" y="1070"/>
                    <a:pt x="31" y="1071"/>
                  </a:cubicBezTo>
                  <a:lnTo>
                    <a:pt x="31" y="1071"/>
                  </a:lnTo>
                  <a:cubicBezTo>
                    <a:pt x="31" y="905"/>
                    <a:pt x="16" y="739"/>
                    <a:pt x="16" y="559"/>
                  </a:cubicBezTo>
                  <a:cubicBezTo>
                    <a:pt x="0" y="730"/>
                    <a:pt x="0" y="916"/>
                    <a:pt x="0" y="1086"/>
                  </a:cubicBezTo>
                  <a:lnTo>
                    <a:pt x="0" y="1102"/>
                  </a:lnTo>
                  <a:lnTo>
                    <a:pt x="16" y="1102"/>
                  </a:lnTo>
                  <a:cubicBezTo>
                    <a:pt x="419" y="1102"/>
                    <a:pt x="822" y="1117"/>
                    <a:pt x="1241" y="1117"/>
                  </a:cubicBezTo>
                  <a:lnTo>
                    <a:pt x="2498" y="1117"/>
                  </a:lnTo>
                  <a:lnTo>
                    <a:pt x="2498" y="1086"/>
                  </a:lnTo>
                  <a:lnTo>
                    <a:pt x="2498" y="32"/>
                  </a:lnTo>
                  <a:lnTo>
                    <a:pt x="2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8"/>
            <p:cNvSpPr/>
            <p:nvPr/>
          </p:nvSpPr>
          <p:spPr>
            <a:xfrm>
              <a:off x="1669075" y="2377650"/>
              <a:ext cx="62450" cy="27950"/>
            </a:xfrm>
            <a:custGeom>
              <a:avLst/>
              <a:gdLst/>
              <a:ahLst/>
              <a:cxnLst/>
              <a:rect l="l" t="t" r="r" b="b"/>
              <a:pathLst>
                <a:path w="2498" h="1118" extrusionOk="0">
                  <a:moveTo>
                    <a:pt x="1" y="32"/>
                  </a:moveTo>
                  <a:lnTo>
                    <a:pt x="16" y="559"/>
                  </a:lnTo>
                  <a:lnTo>
                    <a:pt x="32" y="32"/>
                  </a:lnTo>
                  <a:lnTo>
                    <a:pt x="32" y="32"/>
                  </a:lnTo>
                  <a:lnTo>
                    <a:pt x="1" y="32"/>
                  </a:lnTo>
                  <a:close/>
                  <a:moveTo>
                    <a:pt x="1846" y="1"/>
                  </a:moveTo>
                  <a:lnTo>
                    <a:pt x="1226" y="16"/>
                  </a:lnTo>
                  <a:lnTo>
                    <a:pt x="32" y="32"/>
                  </a:lnTo>
                  <a:lnTo>
                    <a:pt x="32" y="32"/>
                  </a:lnTo>
                  <a:lnTo>
                    <a:pt x="32" y="32"/>
                  </a:lnTo>
                  <a:lnTo>
                    <a:pt x="1242" y="47"/>
                  </a:lnTo>
                  <a:lnTo>
                    <a:pt x="1862" y="63"/>
                  </a:lnTo>
                  <a:lnTo>
                    <a:pt x="2420" y="63"/>
                  </a:lnTo>
                  <a:lnTo>
                    <a:pt x="2420" y="1040"/>
                  </a:lnTo>
                  <a:lnTo>
                    <a:pt x="1242" y="1040"/>
                  </a:lnTo>
                  <a:cubicBezTo>
                    <a:pt x="843" y="1040"/>
                    <a:pt x="430" y="1055"/>
                    <a:pt x="32" y="1056"/>
                  </a:cubicBezTo>
                  <a:lnTo>
                    <a:pt x="32" y="1056"/>
                  </a:lnTo>
                  <a:cubicBezTo>
                    <a:pt x="30" y="881"/>
                    <a:pt x="16" y="720"/>
                    <a:pt x="16" y="559"/>
                  </a:cubicBezTo>
                  <a:cubicBezTo>
                    <a:pt x="1" y="730"/>
                    <a:pt x="1" y="900"/>
                    <a:pt x="1" y="1087"/>
                  </a:cubicBezTo>
                  <a:lnTo>
                    <a:pt x="1" y="1102"/>
                  </a:lnTo>
                  <a:lnTo>
                    <a:pt x="16" y="1102"/>
                  </a:lnTo>
                  <a:cubicBezTo>
                    <a:pt x="420" y="1102"/>
                    <a:pt x="838" y="1118"/>
                    <a:pt x="1242" y="1118"/>
                  </a:cubicBezTo>
                  <a:lnTo>
                    <a:pt x="2498" y="1118"/>
                  </a:lnTo>
                  <a:lnTo>
                    <a:pt x="2498" y="1071"/>
                  </a:lnTo>
                  <a:lnTo>
                    <a:pt x="2498" y="32"/>
                  </a:lnTo>
                  <a:lnTo>
                    <a:pt x="2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58"/>
            <p:cNvSpPr/>
            <p:nvPr/>
          </p:nvSpPr>
          <p:spPr>
            <a:xfrm>
              <a:off x="1606650" y="2217525"/>
              <a:ext cx="126825" cy="126425"/>
            </a:xfrm>
            <a:custGeom>
              <a:avLst/>
              <a:gdLst/>
              <a:ahLst/>
              <a:cxnLst/>
              <a:rect l="l" t="t" r="r" b="b"/>
              <a:pathLst>
                <a:path w="5073" h="5057" extrusionOk="0">
                  <a:moveTo>
                    <a:pt x="2534" y="1381"/>
                  </a:moveTo>
                  <a:cubicBezTo>
                    <a:pt x="2671" y="1381"/>
                    <a:pt x="2811" y="1406"/>
                    <a:pt x="2948" y="1458"/>
                  </a:cubicBezTo>
                  <a:cubicBezTo>
                    <a:pt x="3537" y="1691"/>
                    <a:pt x="3847" y="2342"/>
                    <a:pt x="3615" y="2947"/>
                  </a:cubicBezTo>
                  <a:cubicBezTo>
                    <a:pt x="3434" y="3415"/>
                    <a:pt x="3003" y="3707"/>
                    <a:pt x="2537" y="3707"/>
                  </a:cubicBezTo>
                  <a:cubicBezTo>
                    <a:pt x="2401" y="3707"/>
                    <a:pt x="2262" y="3682"/>
                    <a:pt x="2126" y="3630"/>
                  </a:cubicBezTo>
                  <a:cubicBezTo>
                    <a:pt x="2033" y="3583"/>
                    <a:pt x="1939" y="3552"/>
                    <a:pt x="1862" y="3490"/>
                  </a:cubicBezTo>
                  <a:cubicBezTo>
                    <a:pt x="1443" y="3180"/>
                    <a:pt x="1273" y="2637"/>
                    <a:pt x="1443" y="2141"/>
                  </a:cubicBezTo>
                  <a:cubicBezTo>
                    <a:pt x="1623" y="1673"/>
                    <a:pt x="2064" y="1381"/>
                    <a:pt x="2534" y="1381"/>
                  </a:cubicBezTo>
                  <a:close/>
                  <a:moveTo>
                    <a:pt x="3149" y="0"/>
                  </a:moveTo>
                  <a:lnTo>
                    <a:pt x="1738" y="31"/>
                  </a:lnTo>
                  <a:lnTo>
                    <a:pt x="1784" y="512"/>
                  </a:lnTo>
                  <a:cubicBezTo>
                    <a:pt x="1784" y="621"/>
                    <a:pt x="1722" y="760"/>
                    <a:pt x="1598" y="822"/>
                  </a:cubicBezTo>
                  <a:cubicBezTo>
                    <a:pt x="1552" y="853"/>
                    <a:pt x="1474" y="900"/>
                    <a:pt x="1412" y="931"/>
                  </a:cubicBezTo>
                  <a:cubicBezTo>
                    <a:pt x="1363" y="972"/>
                    <a:pt x="1301" y="991"/>
                    <a:pt x="1235" y="991"/>
                  </a:cubicBezTo>
                  <a:cubicBezTo>
                    <a:pt x="1176" y="991"/>
                    <a:pt x="1114" y="976"/>
                    <a:pt x="1055" y="947"/>
                  </a:cubicBezTo>
                  <a:lnTo>
                    <a:pt x="668" y="745"/>
                  </a:lnTo>
                  <a:lnTo>
                    <a:pt x="1" y="2001"/>
                  </a:lnTo>
                  <a:lnTo>
                    <a:pt x="389" y="2218"/>
                  </a:lnTo>
                  <a:cubicBezTo>
                    <a:pt x="497" y="2265"/>
                    <a:pt x="559" y="2389"/>
                    <a:pt x="559" y="2528"/>
                  </a:cubicBezTo>
                  <a:lnTo>
                    <a:pt x="559" y="2730"/>
                  </a:lnTo>
                  <a:cubicBezTo>
                    <a:pt x="575" y="2870"/>
                    <a:pt x="513" y="2994"/>
                    <a:pt x="404" y="3040"/>
                  </a:cubicBezTo>
                  <a:lnTo>
                    <a:pt x="32" y="3273"/>
                  </a:lnTo>
                  <a:lnTo>
                    <a:pt x="776" y="4483"/>
                  </a:lnTo>
                  <a:lnTo>
                    <a:pt x="1164" y="4250"/>
                  </a:lnTo>
                  <a:cubicBezTo>
                    <a:pt x="1218" y="4219"/>
                    <a:pt x="1280" y="4204"/>
                    <a:pt x="1340" y="4204"/>
                  </a:cubicBezTo>
                  <a:cubicBezTo>
                    <a:pt x="1401" y="4204"/>
                    <a:pt x="1459" y="4219"/>
                    <a:pt x="1505" y="4250"/>
                  </a:cubicBezTo>
                  <a:cubicBezTo>
                    <a:pt x="1552" y="4266"/>
                    <a:pt x="1567" y="4281"/>
                    <a:pt x="1598" y="4312"/>
                  </a:cubicBezTo>
                  <a:cubicBezTo>
                    <a:pt x="1645" y="4328"/>
                    <a:pt x="1660" y="4343"/>
                    <a:pt x="1707" y="4343"/>
                  </a:cubicBezTo>
                  <a:cubicBezTo>
                    <a:pt x="1815" y="4405"/>
                    <a:pt x="1893" y="4514"/>
                    <a:pt x="1893" y="4638"/>
                  </a:cubicBezTo>
                  <a:lnTo>
                    <a:pt x="1908" y="5057"/>
                  </a:lnTo>
                  <a:lnTo>
                    <a:pt x="3320" y="5026"/>
                  </a:lnTo>
                  <a:lnTo>
                    <a:pt x="3304" y="4576"/>
                  </a:lnTo>
                  <a:cubicBezTo>
                    <a:pt x="3304" y="4436"/>
                    <a:pt x="3382" y="4328"/>
                    <a:pt x="3490" y="4266"/>
                  </a:cubicBezTo>
                  <a:lnTo>
                    <a:pt x="3661" y="4141"/>
                  </a:lnTo>
                  <a:cubicBezTo>
                    <a:pt x="3711" y="4108"/>
                    <a:pt x="3774" y="4093"/>
                    <a:pt x="3839" y="4093"/>
                  </a:cubicBezTo>
                  <a:cubicBezTo>
                    <a:pt x="3895" y="4093"/>
                    <a:pt x="3952" y="4104"/>
                    <a:pt x="4002" y="4126"/>
                  </a:cubicBezTo>
                  <a:lnTo>
                    <a:pt x="4390" y="4343"/>
                  </a:lnTo>
                  <a:lnTo>
                    <a:pt x="5072" y="3087"/>
                  </a:lnTo>
                  <a:lnTo>
                    <a:pt x="4685" y="2870"/>
                  </a:lnTo>
                  <a:cubicBezTo>
                    <a:pt x="4576" y="2808"/>
                    <a:pt x="4514" y="2699"/>
                    <a:pt x="4514" y="2560"/>
                  </a:cubicBezTo>
                  <a:lnTo>
                    <a:pt x="4514" y="2342"/>
                  </a:lnTo>
                  <a:cubicBezTo>
                    <a:pt x="4499" y="2203"/>
                    <a:pt x="4545" y="2094"/>
                    <a:pt x="4669" y="2032"/>
                  </a:cubicBezTo>
                  <a:lnTo>
                    <a:pt x="5041" y="1800"/>
                  </a:lnTo>
                  <a:lnTo>
                    <a:pt x="4281" y="605"/>
                  </a:lnTo>
                  <a:lnTo>
                    <a:pt x="3909" y="838"/>
                  </a:lnTo>
                  <a:cubicBezTo>
                    <a:pt x="3863" y="861"/>
                    <a:pt x="3805" y="873"/>
                    <a:pt x="3742" y="873"/>
                  </a:cubicBezTo>
                  <a:cubicBezTo>
                    <a:pt x="3680" y="873"/>
                    <a:pt x="3615" y="861"/>
                    <a:pt x="3552" y="838"/>
                  </a:cubicBezTo>
                  <a:cubicBezTo>
                    <a:pt x="3521" y="807"/>
                    <a:pt x="3506" y="791"/>
                    <a:pt x="3459" y="776"/>
                  </a:cubicBezTo>
                  <a:cubicBezTo>
                    <a:pt x="3428" y="760"/>
                    <a:pt x="3413" y="729"/>
                    <a:pt x="3366" y="714"/>
                  </a:cubicBezTo>
                  <a:cubicBezTo>
                    <a:pt x="3258" y="652"/>
                    <a:pt x="3165" y="543"/>
                    <a:pt x="3165" y="419"/>
                  </a:cubicBez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8"/>
            <p:cNvSpPr/>
            <p:nvPr/>
          </p:nvSpPr>
          <p:spPr>
            <a:xfrm>
              <a:off x="2140175" y="2689025"/>
              <a:ext cx="89600" cy="87250"/>
            </a:xfrm>
            <a:custGeom>
              <a:avLst/>
              <a:gdLst/>
              <a:ahLst/>
              <a:cxnLst/>
              <a:rect l="l" t="t" r="r" b="b"/>
              <a:pathLst>
                <a:path w="3584" h="3490" extrusionOk="0">
                  <a:moveTo>
                    <a:pt x="1816" y="931"/>
                  </a:moveTo>
                  <a:cubicBezTo>
                    <a:pt x="2265" y="931"/>
                    <a:pt x="2638" y="1287"/>
                    <a:pt x="2638" y="1753"/>
                  </a:cubicBezTo>
                  <a:cubicBezTo>
                    <a:pt x="2638" y="2202"/>
                    <a:pt x="2265" y="2559"/>
                    <a:pt x="1816" y="2559"/>
                  </a:cubicBezTo>
                  <a:cubicBezTo>
                    <a:pt x="1381" y="2559"/>
                    <a:pt x="1009" y="2202"/>
                    <a:pt x="1009" y="1753"/>
                  </a:cubicBezTo>
                  <a:cubicBezTo>
                    <a:pt x="1009" y="1303"/>
                    <a:pt x="1381" y="931"/>
                    <a:pt x="1816" y="931"/>
                  </a:cubicBezTo>
                  <a:close/>
                  <a:moveTo>
                    <a:pt x="1304" y="0"/>
                  </a:moveTo>
                  <a:lnTo>
                    <a:pt x="1304" y="310"/>
                  </a:lnTo>
                  <a:cubicBezTo>
                    <a:pt x="1304" y="419"/>
                    <a:pt x="1242" y="496"/>
                    <a:pt x="1164" y="527"/>
                  </a:cubicBezTo>
                  <a:cubicBezTo>
                    <a:pt x="1118" y="543"/>
                    <a:pt x="1071" y="574"/>
                    <a:pt x="1025" y="605"/>
                  </a:cubicBezTo>
                  <a:cubicBezTo>
                    <a:pt x="986" y="636"/>
                    <a:pt x="943" y="651"/>
                    <a:pt x="901" y="651"/>
                  </a:cubicBezTo>
                  <a:cubicBezTo>
                    <a:pt x="858" y="651"/>
                    <a:pt x="815" y="636"/>
                    <a:pt x="776" y="605"/>
                  </a:cubicBezTo>
                  <a:lnTo>
                    <a:pt x="497" y="450"/>
                  </a:lnTo>
                  <a:lnTo>
                    <a:pt x="1" y="1303"/>
                  </a:lnTo>
                  <a:lnTo>
                    <a:pt x="265" y="1458"/>
                  </a:lnTo>
                  <a:cubicBezTo>
                    <a:pt x="342" y="1505"/>
                    <a:pt x="389" y="1598"/>
                    <a:pt x="389" y="1675"/>
                  </a:cubicBezTo>
                  <a:lnTo>
                    <a:pt x="389" y="1753"/>
                  </a:lnTo>
                  <a:lnTo>
                    <a:pt x="389" y="1830"/>
                  </a:lnTo>
                  <a:cubicBezTo>
                    <a:pt x="389" y="1923"/>
                    <a:pt x="342" y="2001"/>
                    <a:pt x="265" y="2032"/>
                  </a:cubicBezTo>
                  <a:lnTo>
                    <a:pt x="1" y="2187"/>
                  </a:lnTo>
                  <a:lnTo>
                    <a:pt x="497" y="3040"/>
                  </a:lnTo>
                  <a:lnTo>
                    <a:pt x="776" y="2885"/>
                  </a:lnTo>
                  <a:cubicBezTo>
                    <a:pt x="815" y="2869"/>
                    <a:pt x="858" y="2862"/>
                    <a:pt x="901" y="2862"/>
                  </a:cubicBezTo>
                  <a:cubicBezTo>
                    <a:pt x="943" y="2862"/>
                    <a:pt x="986" y="2869"/>
                    <a:pt x="1025" y="2885"/>
                  </a:cubicBezTo>
                  <a:cubicBezTo>
                    <a:pt x="1071" y="2916"/>
                    <a:pt x="1102" y="2947"/>
                    <a:pt x="1164" y="2962"/>
                  </a:cubicBezTo>
                  <a:cubicBezTo>
                    <a:pt x="1242" y="3009"/>
                    <a:pt x="1304" y="3086"/>
                    <a:pt x="1304" y="3180"/>
                  </a:cubicBezTo>
                  <a:lnTo>
                    <a:pt x="1304" y="3490"/>
                  </a:lnTo>
                  <a:lnTo>
                    <a:pt x="2281" y="3490"/>
                  </a:lnTo>
                  <a:lnTo>
                    <a:pt x="2281" y="3180"/>
                  </a:lnTo>
                  <a:cubicBezTo>
                    <a:pt x="2281" y="3086"/>
                    <a:pt x="2343" y="3009"/>
                    <a:pt x="2420" y="2962"/>
                  </a:cubicBezTo>
                  <a:cubicBezTo>
                    <a:pt x="2467" y="2947"/>
                    <a:pt x="2514" y="2931"/>
                    <a:pt x="2560" y="2885"/>
                  </a:cubicBezTo>
                  <a:cubicBezTo>
                    <a:pt x="2599" y="2862"/>
                    <a:pt x="2641" y="2850"/>
                    <a:pt x="2684" y="2850"/>
                  </a:cubicBezTo>
                  <a:cubicBezTo>
                    <a:pt x="2727" y="2850"/>
                    <a:pt x="2769" y="2862"/>
                    <a:pt x="2808" y="2885"/>
                  </a:cubicBezTo>
                  <a:lnTo>
                    <a:pt x="3087" y="3040"/>
                  </a:lnTo>
                  <a:lnTo>
                    <a:pt x="3584" y="2187"/>
                  </a:lnTo>
                  <a:lnTo>
                    <a:pt x="3320" y="2032"/>
                  </a:lnTo>
                  <a:cubicBezTo>
                    <a:pt x="3242" y="2001"/>
                    <a:pt x="3196" y="1908"/>
                    <a:pt x="3196" y="1830"/>
                  </a:cubicBezTo>
                  <a:lnTo>
                    <a:pt x="3196" y="1753"/>
                  </a:lnTo>
                  <a:lnTo>
                    <a:pt x="3196" y="1675"/>
                  </a:lnTo>
                  <a:cubicBezTo>
                    <a:pt x="3196" y="1567"/>
                    <a:pt x="3242" y="1505"/>
                    <a:pt x="3320" y="1458"/>
                  </a:cubicBezTo>
                  <a:lnTo>
                    <a:pt x="3584" y="1303"/>
                  </a:lnTo>
                  <a:lnTo>
                    <a:pt x="3087" y="450"/>
                  </a:lnTo>
                  <a:lnTo>
                    <a:pt x="2808" y="605"/>
                  </a:lnTo>
                  <a:cubicBezTo>
                    <a:pt x="2769" y="628"/>
                    <a:pt x="2727" y="640"/>
                    <a:pt x="2684" y="640"/>
                  </a:cubicBezTo>
                  <a:cubicBezTo>
                    <a:pt x="2641" y="640"/>
                    <a:pt x="2599" y="628"/>
                    <a:pt x="2560" y="605"/>
                  </a:cubicBezTo>
                  <a:cubicBezTo>
                    <a:pt x="2514" y="589"/>
                    <a:pt x="2483" y="543"/>
                    <a:pt x="2420" y="527"/>
                  </a:cubicBezTo>
                  <a:cubicBezTo>
                    <a:pt x="2343" y="496"/>
                    <a:pt x="2281" y="419"/>
                    <a:pt x="2281" y="310"/>
                  </a:cubicBezTo>
                  <a:lnTo>
                    <a:pt x="22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8"/>
            <p:cNvSpPr/>
            <p:nvPr/>
          </p:nvSpPr>
          <p:spPr>
            <a:xfrm>
              <a:off x="1736550" y="2108950"/>
              <a:ext cx="89600" cy="87275"/>
            </a:xfrm>
            <a:custGeom>
              <a:avLst/>
              <a:gdLst/>
              <a:ahLst/>
              <a:cxnLst/>
              <a:rect l="l" t="t" r="r" b="b"/>
              <a:pathLst>
                <a:path w="3584" h="3491" extrusionOk="0">
                  <a:moveTo>
                    <a:pt x="1815" y="931"/>
                  </a:moveTo>
                  <a:cubicBezTo>
                    <a:pt x="2280" y="931"/>
                    <a:pt x="2637" y="1304"/>
                    <a:pt x="2637" y="1753"/>
                  </a:cubicBezTo>
                  <a:cubicBezTo>
                    <a:pt x="2637" y="2188"/>
                    <a:pt x="2265" y="2560"/>
                    <a:pt x="1815" y="2560"/>
                  </a:cubicBezTo>
                  <a:cubicBezTo>
                    <a:pt x="1365" y="2560"/>
                    <a:pt x="1009" y="2188"/>
                    <a:pt x="1009" y="1753"/>
                  </a:cubicBezTo>
                  <a:cubicBezTo>
                    <a:pt x="1009" y="1304"/>
                    <a:pt x="1365" y="931"/>
                    <a:pt x="1815" y="931"/>
                  </a:cubicBezTo>
                  <a:close/>
                  <a:moveTo>
                    <a:pt x="1288" y="1"/>
                  </a:moveTo>
                  <a:lnTo>
                    <a:pt x="1288" y="311"/>
                  </a:lnTo>
                  <a:cubicBezTo>
                    <a:pt x="1288" y="404"/>
                    <a:pt x="1241" y="482"/>
                    <a:pt x="1164" y="528"/>
                  </a:cubicBezTo>
                  <a:cubicBezTo>
                    <a:pt x="1117" y="544"/>
                    <a:pt x="1055" y="559"/>
                    <a:pt x="1024" y="606"/>
                  </a:cubicBezTo>
                  <a:cubicBezTo>
                    <a:pt x="985" y="637"/>
                    <a:pt x="939" y="652"/>
                    <a:pt x="894" y="652"/>
                  </a:cubicBezTo>
                  <a:cubicBezTo>
                    <a:pt x="850" y="652"/>
                    <a:pt x="807" y="637"/>
                    <a:pt x="776" y="606"/>
                  </a:cubicBezTo>
                  <a:lnTo>
                    <a:pt x="497" y="451"/>
                  </a:lnTo>
                  <a:lnTo>
                    <a:pt x="0" y="1304"/>
                  </a:lnTo>
                  <a:lnTo>
                    <a:pt x="264" y="1459"/>
                  </a:lnTo>
                  <a:cubicBezTo>
                    <a:pt x="342" y="1490"/>
                    <a:pt x="388" y="1598"/>
                    <a:pt x="388" y="1676"/>
                  </a:cubicBezTo>
                  <a:lnTo>
                    <a:pt x="388" y="1753"/>
                  </a:lnTo>
                  <a:lnTo>
                    <a:pt x="388" y="1831"/>
                  </a:lnTo>
                  <a:cubicBezTo>
                    <a:pt x="388" y="1924"/>
                    <a:pt x="342" y="2001"/>
                    <a:pt x="264" y="2033"/>
                  </a:cubicBezTo>
                  <a:lnTo>
                    <a:pt x="0" y="2188"/>
                  </a:lnTo>
                  <a:lnTo>
                    <a:pt x="497" y="3041"/>
                  </a:lnTo>
                  <a:lnTo>
                    <a:pt x="776" y="2886"/>
                  </a:lnTo>
                  <a:cubicBezTo>
                    <a:pt x="815" y="2870"/>
                    <a:pt x="857" y="2862"/>
                    <a:pt x="900" y="2862"/>
                  </a:cubicBezTo>
                  <a:cubicBezTo>
                    <a:pt x="943" y="2862"/>
                    <a:pt x="985" y="2870"/>
                    <a:pt x="1024" y="2886"/>
                  </a:cubicBezTo>
                  <a:cubicBezTo>
                    <a:pt x="1055" y="2917"/>
                    <a:pt x="1102" y="2948"/>
                    <a:pt x="1164" y="2963"/>
                  </a:cubicBezTo>
                  <a:cubicBezTo>
                    <a:pt x="1241" y="3010"/>
                    <a:pt x="1288" y="3087"/>
                    <a:pt x="1288" y="3180"/>
                  </a:cubicBezTo>
                  <a:lnTo>
                    <a:pt x="1288" y="3490"/>
                  </a:lnTo>
                  <a:lnTo>
                    <a:pt x="2280" y="3490"/>
                  </a:lnTo>
                  <a:lnTo>
                    <a:pt x="2280" y="3180"/>
                  </a:lnTo>
                  <a:cubicBezTo>
                    <a:pt x="2280" y="3087"/>
                    <a:pt x="2342" y="3010"/>
                    <a:pt x="2420" y="2963"/>
                  </a:cubicBezTo>
                  <a:cubicBezTo>
                    <a:pt x="2451" y="2948"/>
                    <a:pt x="2498" y="2932"/>
                    <a:pt x="2560" y="2886"/>
                  </a:cubicBezTo>
                  <a:cubicBezTo>
                    <a:pt x="2598" y="2862"/>
                    <a:pt x="2641" y="2851"/>
                    <a:pt x="2684" y="2851"/>
                  </a:cubicBezTo>
                  <a:cubicBezTo>
                    <a:pt x="2726" y="2851"/>
                    <a:pt x="2769" y="2862"/>
                    <a:pt x="2808" y="2886"/>
                  </a:cubicBezTo>
                  <a:lnTo>
                    <a:pt x="3071" y="3041"/>
                  </a:lnTo>
                  <a:lnTo>
                    <a:pt x="3583" y="2188"/>
                  </a:lnTo>
                  <a:lnTo>
                    <a:pt x="3304" y="2033"/>
                  </a:lnTo>
                  <a:cubicBezTo>
                    <a:pt x="3226" y="2001"/>
                    <a:pt x="3195" y="1908"/>
                    <a:pt x="3195" y="1831"/>
                  </a:cubicBezTo>
                  <a:lnTo>
                    <a:pt x="3195" y="1753"/>
                  </a:lnTo>
                  <a:lnTo>
                    <a:pt x="3195" y="1676"/>
                  </a:lnTo>
                  <a:cubicBezTo>
                    <a:pt x="3195" y="1567"/>
                    <a:pt x="3226" y="1490"/>
                    <a:pt x="3304" y="1459"/>
                  </a:cubicBezTo>
                  <a:lnTo>
                    <a:pt x="3583" y="1304"/>
                  </a:lnTo>
                  <a:lnTo>
                    <a:pt x="3071" y="451"/>
                  </a:lnTo>
                  <a:lnTo>
                    <a:pt x="2808" y="606"/>
                  </a:lnTo>
                  <a:cubicBezTo>
                    <a:pt x="2769" y="621"/>
                    <a:pt x="2722" y="629"/>
                    <a:pt x="2678" y="629"/>
                  </a:cubicBezTo>
                  <a:cubicBezTo>
                    <a:pt x="2633" y="629"/>
                    <a:pt x="2591" y="621"/>
                    <a:pt x="2560" y="606"/>
                  </a:cubicBezTo>
                  <a:cubicBezTo>
                    <a:pt x="2513" y="590"/>
                    <a:pt x="2482" y="544"/>
                    <a:pt x="2420" y="528"/>
                  </a:cubicBezTo>
                  <a:cubicBezTo>
                    <a:pt x="2342" y="482"/>
                    <a:pt x="2280" y="404"/>
                    <a:pt x="2280" y="311"/>
                  </a:cubicBezTo>
                  <a:lnTo>
                    <a:pt x="22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8"/>
            <p:cNvSpPr/>
            <p:nvPr/>
          </p:nvSpPr>
          <p:spPr>
            <a:xfrm>
              <a:off x="2277450" y="2667300"/>
              <a:ext cx="69825" cy="302075"/>
            </a:xfrm>
            <a:custGeom>
              <a:avLst/>
              <a:gdLst/>
              <a:ahLst/>
              <a:cxnLst/>
              <a:rect l="l" t="t" r="r" b="b"/>
              <a:pathLst>
                <a:path w="2793" h="12083" extrusionOk="0">
                  <a:moveTo>
                    <a:pt x="0" y="1"/>
                  </a:moveTo>
                  <a:lnTo>
                    <a:pt x="0" y="3258"/>
                  </a:lnTo>
                  <a:lnTo>
                    <a:pt x="2684" y="6949"/>
                  </a:lnTo>
                  <a:lnTo>
                    <a:pt x="2684" y="12083"/>
                  </a:lnTo>
                  <a:lnTo>
                    <a:pt x="2792" y="12083"/>
                  </a:lnTo>
                  <a:lnTo>
                    <a:pt x="2792" y="6902"/>
                  </a:lnTo>
                  <a:lnTo>
                    <a:pt x="93" y="3211"/>
                  </a:lnTo>
                  <a:lnTo>
                    <a:pt x="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8"/>
            <p:cNvSpPr/>
            <p:nvPr/>
          </p:nvSpPr>
          <p:spPr>
            <a:xfrm>
              <a:off x="2270850" y="2653725"/>
              <a:ext cx="14775" cy="14775"/>
            </a:xfrm>
            <a:custGeom>
              <a:avLst/>
              <a:gdLst/>
              <a:ahLst/>
              <a:cxnLst/>
              <a:rect l="l" t="t" r="r" b="b"/>
              <a:pathLst>
                <a:path w="591" h="591" extrusionOk="0">
                  <a:moveTo>
                    <a:pt x="295" y="94"/>
                  </a:moveTo>
                  <a:cubicBezTo>
                    <a:pt x="419" y="94"/>
                    <a:pt x="497" y="202"/>
                    <a:pt x="497" y="295"/>
                  </a:cubicBezTo>
                  <a:cubicBezTo>
                    <a:pt x="497" y="404"/>
                    <a:pt x="419" y="482"/>
                    <a:pt x="295" y="482"/>
                  </a:cubicBezTo>
                  <a:cubicBezTo>
                    <a:pt x="187" y="482"/>
                    <a:pt x="109" y="404"/>
                    <a:pt x="109" y="295"/>
                  </a:cubicBezTo>
                  <a:cubicBezTo>
                    <a:pt x="109" y="171"/>
                    <a:pt x="187" y="94"/>
                    <a:pt x="295" y="94"/>
                  </a:cubicBezTo>
                  <a:close/>
                  <a:moveTo>
                    <a:pt x="295" y="1"/>
                  </a:moveTo>
                  <a:cubicBezTo>
                    <a:pt x="140" y="1"/>
                    <a:pt x="1" y="140"/>
                    <a:pt x="1" y="295"/>
                  </a:cubicBezTo>
                  <a:cubicBezTo>
                    <a:pt x="1" y="450"/>
                    <a:pt x="140" y="590"/>
                    <a:pt x="295" y="590"/>
                  </a:cubicBezTo>
                  <a:cubicBezTo>
                    <a:pt x="450" y="590"/>
                    <a:pt x="590" y="466"/>
                    <a:pt x="590" y="295"/>
                  </a:cubicBezTo>
                  <a:cubicBezTo>
                    <a:pt x="590" y="140"/>
                    <a:pt x="450" y="1"/>
                    <a:pt x="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8"/>
            <p:cNvSpPr/>
            <p:nvPr/>
          </p:nvSpPr>
          <p:spPr>
            <a:xfrm>
              <a:off x="2260000" y="2714225"/>
              <a:ext cx="69825" cy="255150"/>
            </a:xfrm>
            <a:custGeom>
              <a:avLst/>
              <a:gdLst/>
              <a:ahLst/>
              <a:cxnLst/>
              <a:rect l="l" t="t" r="r" b="b"/>
              <a:pathLst>
                <a:path w="2793" h="10206" extrusionOk="0">
                  <a:moveTo>
                    <a:pt x="0" y="0"/>
                  </a:moveTo>
                  <a:lnTo>
                    <a:pt x="0" y="1830"/>
                  </a:lnTo>
                  <a:lnTo>
                    <a:pt x="2684" y="5506"/>
                  </a:lnTo>
                  <a:lnTo>
                    <a:pt x="2684" y="10206"/>
                  </a:lnTo>
                  <a:lnTo>
                    <a:pt x="2792" y="10206"/>
                  </a:lnTo>
                  <a:lnTo>
                    <a:pt x="2792" y="5475"/>
                  </a:lnTo>
                  <a:lnTo>
                    <a:pt x="93" y="1784"/>
                  </a:lnTo>
                  <a:lnTo>
                    <a:pt x="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8"/>
            <p:cNvSpPr/>
            <p:nvPr/>
          </p:nvSpPr>
          <p:spPr>
            <a:xfrm>
              <a:off x="2253400" y="2701425"/>
              <a:ext cx="14775" cy="14375"/>
            </a:xfrm>
            <a:custGeom>
              <a:avLst/>
              <a:gdLst/>
              <a:ahLst/>
              <a:cxnLst/>
              <a:rect l="l" t="t" r="r" b="b"/>
              <a:pathLst>
                <a:path w="591" h="575" extrusionOk="0">
                  <a:moveTo>
                    <a:pt x="295" y="93"/>
                  </a:moveTo>
                  <a:cubicBezTo>
                    <a:pt x="420" y="93"/>
                    <a:pt x="497" y="187"/>
                    <a:pt x="497" y="280"/>
                  </a:cubicBezTo>
                  <a:cubicBezTo>
                    <a:pt x="497" y="404"/>
                    <a:pt x="420" y="481"/>
                    <a:pt x="295" y="481"/>
                  </a:cubicBezTo>
                  <a:cubicBezTo>
                    <a:pt x="187" y="481"/>
                    <a:pt x="109" y="404"/>
                    <a:pt x="109" y="280"/>
                  </a:cubicBezTo>
                  <a:cubicBezTo>
                    <a:pt x="109" y="171"/>
                    <a:pt x="187" y="93"/>
                    <a:pt x="295" y="93"/>
                  </a:cubicBezTo>
                  <a:close/>
                  <a:moveTo>
                    <a:pt x="295" y="0"/>
                  </a:moveTo>
                  <a:cubicBezTo>
                    <a:pt x="140" y="0"/>
                    <a:pt x="1" y="124"/>
                    <a:pt x="1" y="280"/>
                  </a:cubicBezTo>
                  <a:cubicBezTo>
                    <a:pt x="1" y="435"/>
                    <a:pt x="140" y="574"/>
                    <a:pt x="295" y="574"/>
                  </a:cubicBezTo>
                  <a:cubicBezTo>
                    <a:pt x="451" y="574"/>
                    <a:pt x="590" y="435"/>
                    <a:pt x="590" y="280"/>
                  </a:cubicBezTo>
                  <a:cubicBezTo>
                    <a:pt x="590" y="124"/>
                    <a:pt x="451" y="0"/>
                    <a:pt x="2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8"/>
            <p:cNvSpPr/>
            <p:nvPr/>
          </p:nvSpPr>
          <p:spPr>
            <a:xfrm>
              <a:off x="2361575" y="2737475"/>
              <a:ext cx="2350" cy="231900"/>
            </a:xfrm>
            <a:custGeom>
              <a:avLst/>
              <a:gdLst/>
              <a:ahLst/>
              <a:cxnLst/>
              <a:rect l="l" t="t" r="r" b="b"/>
              <a:pathLst>
                <a:path w="94" h="9276" extrusionOk="0">
                  <a:moveTo>
                    <a:pt x="1" y="1"/>
                  </a:moveTo>
                  <a:lnTo>
                    <a:pt x="1" y="9276"/>
                  </a:lnTo>
                  <a:lnTo>
                    <a:pt x="94" y="9276"/>
                  </a:lnTo>
                  <a:lnTo>
                    <a:pt x="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58"/>
            <p:cNvSpPr/>
            <p:nvPr/>
          </p:nvSpPr>
          <p:spPr>
            <a:xfrm>
              <a:off x="2355375" y="2723900"/>
              <a:ext cx="14375" cy="14775"/>
            </a:xfrm>
            <a:custGeom>
              <a:avLst/>
              <a:gdLst/>
              <a:ahLst/>
              <a:cxnLst/>
              <a:rect l="l" t="t" r="r" b="b"/>
              <a:pathLst>
                <a:path w="575" h="591" extrusionOk="0">
                  <a:moveTo>
                    <a:pt x="295" y="110"/>
                  </a:moveTo>
                  <a:cubicBezTo>
                    <a:pt x="404" y="110"/>
                    <a:pt x="482" y="203"/>
                    <a:pt x="482" y="296"/>
                  </a:cubicBezTo>
                  <a:cubicBezTo>
                    <a:pt x="482" y="420"/>
                    <a:pt x="404" y="497"/>
                    <a:pt x="295" y="497"/>
                  </a:cubicBezTo>
                  <a:cubicBezTo>
                    <a:pt x="171" y="497"/>
                    <a:pt x="94" y="420"/>
                    <a:pt x="94" y="296"/>
                  </a:cubicBezTo>
                  <a:cubicBezTo>
                    <a:pt x="94" y="172"/>
                    <a:pt x="171" y="110"/>
                    <a:pt x="295" y="110"/>
                  </a:cubicBezTo>
                  <a:close/>
                  <a:moveTo>
                    <a:pt x="295" y="1"/>
                  </a:moveTo>
                  <a:cubicBezTo>
                    <a:pt x="140" y="1"/>
                    <a:pt x="1" y="141"/>
                    <a:pt x="1" y="296"/>
                  </a:cubicBezTo>
                  <a:cubicBezTo>
                    <a:pt x="1" y="451"/>
                    <a:pt x="140" y="590"/>
                    <a:pt x="295" y="590"/>
                  </a:cubicBezTo>
                  <a:cubicBezTo>
                    <a:pt x="451" y="590"/>
                    <a:pt x="575" y="451"/>
                    <a:pt x="575" y="296"/>
                  </a:cubicBezTo>
                  <a:cubicBezTo>
                    <a:pt x="575" y="141"/>
                    <a:pt x="451" y="1"/>
                    <a:pt x="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58"/>
            <p:cNvSpPr/>
            <p:nvPr/>
          </p:nvSpPr>
          <p:spPr>
            <a:xfrm>
              <a:off x="2377475" y="2604475"/>
              <a:ext cx="48125" cy="363350"/>
            </a:xfrm>
            <a:custGeom>
              <a:avLst/>
              <a:gdLst/>
              <a:ahLst/>
              <a:cxnLst/>
              <a:rect l="l" t="t" r="r" b="b"/>
              <a:pathLst>
                <a:path w="1925" h="14534" extrusionOk="0">
                  <a:moveTo>
                    <a:pt x="1846" y="1"/>
                  </a:moveTo>
                  <a:lnTo>
                    <a:pt x="1846" y="7089"/>
                  </a:lnTo>
                  <a:lnTo>
                    <a:pt x="1" y="10548"/>
                  </a:lnTo>
                  <a:lnTo>
                    <a:pt x="1" y="14533"/>
                  </a:lnTo>
                  <a:lnTo>
                    <a:pt x="109" y="14533"/>
                  </a:lnTo>
                  <a:lnTo>
                    <a:pt x="109" y="10563"/>
                  </a:lnTo>
                  <a:lnTo>
                    <a:pt x="1924" y="7104"/>
                  </a:lnTo>
                  <a:lnTo>
                    <a:pt x="19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8"/>
            <p:cNvSpPr/>
            <p:nvPr/>
          </p:nvSpPr>
          <p:spPr>
            <a:xfrm>
              <a:off x="2417425" y="2590925"/>
              <a:ext cx="14375" cy="14375"/>
            </a:xfrm>
            <a:custGeom>
              <a:avLst/>
              <a:gdLst/>
              <a:ahLst/>
              <a:cxnLst/>
              <a:rect l="l" t="t" r="r" b="b"/>
              <a:pathLst>
                <a:path w="575" h="575" extrusionOk="0">
                  <a:moveTo>
                    <a:pt x="295" y="109"/>
                  </a:moveTo>
                  <a:cubicBezTo>
                    <a:pt x="388" y="109"/>
                    <a:pt x="481" y="186"/>
                    <a:pt x="481" y="310"/>
                  </a:cubicBezTo>
                  <a:cubicBezTo>
                    <a:pt x="481" y="419"/>
                    <a:pt x="404" y="496"/>
                    <a:pt x="295" y="496"/>
                  </a:cubicBezTo>
                  <a:cubicBezTo>
                    <a:pt x="171" y="496"/>
                    <a:pt x="93" y="419"/>
                    <a:pt x="93" y="310"/>
                  </a:cubicBezTo>
                  <a:cubicBezTo>
                    <a:pt x="93" y="186"/>
                    <a:pt x="171" y="109"/>
                    <a:pt x="295" y="109"/>
                  </a:cubicBezTo>
                  <a:close/>
                  <a:moveTo>
                    <a:pt x="295" y="0"/>
                  </a:moveTo>
                  <a:cubicBezTo>
                    <a:pt x="140" y="0"/>
                    <a:pt x="0" y="124"/>
                    <a:pt x="0" y="279"/>
                  </a:cubicBezTo>
                  <a:cubicBezTo>
                    <a:pt x="0" y="434"/>
                    <a:pt x="140" y="574"/>
                    <a:pt x="295" y="574"/>
                  </a:cubicBezTo>
                  <a:cubicBezTo>
                    <a:pt x="450" y="574"/>
                    <a:pt x="574" y="434"/>
                    <a:pt x="574" y="279"/>
                  </a:cubicBezTo>
                  <a:cubicBezTo>
                    <a:pt x="574" y="124"/>
                    <a:pt x="450" y="0"/>
                    <a:pt x="29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58"/>
            <p:cNvSpPr/>
            <p:nvPr/>
          </p:nvSpPr>
          <p:spPr>
            <a:xfrm>
              <a:off x="2393775" y="2680100"/>
              <a:ext cx="56250" cy="287725"/>
            </a:xfrm>
            <a:custGeom>
              <a:avLst/>
              <a:gdLst/>
              <a:ahLst/>
              <a:cxnLst/>
              <a:rect l="l" t="t" r="r" b="b"/>
              <a:pathLst>
                <a:path w="2250" h="11509" extrusionOk="0">
                  <a:moveTo>
                    <a:pt x="2156" y="0"/>
                  </a:moveTo>
                  <a:lnTo>
                    <a:pt x="2156" y="4064"/>
                  </a:lnTo>
                  <a:lnTo>
                    <a:pt x="0" y="7879"/>
                  </a:lnTo>
                  <a:lnTo>
                    <a:pt x="0" y="11508"/>
                  </a:lnTo>
                  <a:lnTo>
                    <a:pt x="93" y="11508"/>
                  </a:lnTo>
                  <a:lnTo>
                    <a:pt x="93" y="7926"/>
                  </a:lnTo>
                  <a:lnTo>
                    <a:pt x="2249" y="4079"/>
                  </a:lnTo>
                  <a:lnTo>
                    <a:pt x="2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58"/>
            <p:cNvSpPr/>
            <p:nvPr/>
          </p:nvSpPr>
          <p:spPr>
            <a:xfrm>
              <a:off x="2441450" y="2666525"/>
              <a:ext cx="14775" cy="14375"/>
            </a:xfrm>
            <a:custGeom>
              <a:avLst/>
              <a:gdLst/>
              <a:ahLst/>
              <a:cxnLst/>
              <a:rect l="l" t="t" r="r" b="b"/>
              <a:pathLst>
                <a:path w="591" h="575" extrusionOk="0">
                  <a:moveTo>
                    <a:pt x="296" y="109"/>
                  </a:moveTo>
                  <a:cubicBezTo>
                    <a:pt x="420" y="109"/>
                    <a:pt x="497" y="187"/>
                    <a:pt x="497" y="311"/>
                  </a:cubicBezTo>
                  <a:cubicBezTo>
                    <a:pt x="497" y="419"/>
                    <a:pt x="420" y="497"/>
                    <a:pt x="296" y="497"/>
                  </a:cubicBezTo>
                  <a:cubicBezTo>
                    <a:pt x="187" y="497"/>
                    <a:pt x="109" y="419"/>
                    <a:pt x="109" y="311"/>
                  </a:cubicBezTo>
                  <a:cubicBezTo>
                    <a:pt x="109" y="187"/>
                    <a:pt x="187" y="109"/>
                    <a:pt x="296" y="109"/>
                  </a:cubicBezTo>
                  <a:close/>
                  <a:moveTo>
                    <a:pt x="296" y="1"/>
                  </a:moveTo>
                  <a:cubicBezTo>
                    <a:pt x="141" y="1"/>
                    <a:pt x="1" y="125"/>
                    <a:pt x="1" y="280"/>
                  </a:cubicBezTo>
                  <a:cubicBezTo>
                    <a:pt x="1" y="435"/>
                    <a:pt x="141" y="574"/>
                    <a:pt x="296" y="574"/>
                  </a:cubicBezTo>
                  <a:cubicBezTo>
                    <a:pt x="451" y="574"/>
                    <a:pt x="590" y="466"/>
                    <a:pt x="590" y="280"/>
                  </a:cubicBezTo>
                  <a:cubicBezTo>
                    <a:pt x="590" y="125"/>
                    <a:pt x="451" y="1"/>
                    <a:pt x="2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58"/>
            <p:cNvSpPr/>
            <p:nvPr/>
          </p:nvSpPr>
          <p:spPr>
            <a:xfrm>
              <a:off x="1700100" y="2441625"/>
              <a:ext cx="69825" cy="527750"/>
            </a:xfrm>
            <a:custGeom>
              <a:avLst/>
              <a:gdLst/>
              <a:ahLst/>
              <a:cxnLst/>
              <a:rect l="l" t="t" r="r" b="b"/>
              <a:pathLst>
                <a:path w="2793" h="21110" extrusionOk="0">
                  <a:moveTo>
                    <a:pt x="2699" y="1"/>
                  </a:moveTo>
                  <a:lnTo>
                    <a:pt x="2699" y="3227"/>
                  </a:lnTo>
                  <a:lnTo>
                    <a:pt x="1" y="6918"/>
                  </a:lnTo>
                  <a:lnTo>
                    <a:pt x="1" y="21110"/>
                  </a:lnTo>
                  <a:lnTo>
                    <a:pt x="94" y="21110"/>
                  </a:lnTo>
                  <a:lnTo>
                    <a:pt x="94" y="6949"/>
                  </a:lnTo>
                  <a:lnTo>
                    <a:pt x="2792" y="3258"/>
                  </a:lnTo>
                  <a:lnTo>
                    <a:pt x="2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58"/>
            <p:cNvSpPr/>
            <p:nvPr/>
          </p:nvSpPr>
          <p:spPr>
            <a:xfrm>
              <a:off x="1761750" y="2428450"/>
              <a:ext cx="14375" cy="14375"/>
            </a:xfrm>
            <a:custGeom>
              <a:avLst/>
              <a:gdLst/>
              <a:ahLst/>
              <a:cxnLst/>
              <a:rect l="l" t="t" r="r" b="b"/>
              <a:pathLst>
                <a:path w="575" h="575" extrusionOk="0">
                  <a:moveTo>
                    <a:pt x="280" y="94"/>
                  </a:moveTo>
                  <a:cubicBezTo>
                    <a:pt x="388" y="94"/>
                    <a:pt x="481" y="187"/>
                    <a:pt x="481" y="295"/>
                  </a:cubicBezTo>
                  <a:cubicBezTo>
                    <a:pt x="481" y="404"/>
                    <a:pt x="404" y="481"/>
                    <a:pt x="280" y="481"/>
                  </a:cubicBezTo>
                  <a:cubicBezTo>
                    <a:pt x="171" y="481"/>
                    <a:pt x="94" y="404"/>
                    <a:pt x="94" y="295"/>
                  </a:cubicBezTo>
                  <a:cubicBezTo>
                    <a:pt x="94" y="171"/>
                    <a:pt x="171" y="94"/>
                    <a:pt x="280" y="94"/>
                  </a:cubicBezTo>
                  <a:close/>
                  <a:moveTo>
                    <a:pt x="280" y="1"/>
                  </a:moveTo>
                  <a:cubicBezTo>
                    <a:pt x="125" y="1"/>
                    <a:pt x="1" y="140"/>
                    <a:pt x="1" y="295"/>
                  </a:cubicBezTo>
                  <a:cubicBezTo>
                    <a:pt x="1" y="450"/>
                    <a:pt x="125" y="575"/>
                    <a:pt x="280" y="575"/>
                  </a:cubicBezTo>
                  <a:cubicBezTo>
                    <a:pt x="435" y="575"/>
                    <a:pt x="559" y="450"/>
                    <a:pt x="574" y="295"/>
                  </a:cubicBezTo>
                  <a:cubicBezTo>
                    <a:pt x="574" y="140"/>
                    <a:pt x="435"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58"/>
            <p:cNvSpPr/>
            <p:nvPr/>
          </p:nvSpPr>
          <p:spPr>
            <a:xfrm>
              <a:off x="1717550" y="2488950"/>
              <a:ext cx="69825" cy="480425"/>
            </a:xfrm>
            <a:custGeom>
              <a:avLst/>
              <a:gdLst/>
              <a:ahLst/>
              <a:cxnLst/>
              <a:rect l="l" t="t" r="r" b="b"/>
              <a:pathLst>
                <a:path w="2793" h="19217" extrusionOk="0">
                  <a:moveTo>
                    <a:pt x="2699" y="0"/>
                  </a:moveTo>
                  <a:lnTo>
                    <a:pt x="2699" y="1784"/>
                  </a:lnTo>
                  <a:lnTo>
                    <a:pt x="1" y="5475"/>
                  </a:lnTo>
                  <a:lnTo>
                    <a:pt x="1" y="19217"/>
                  </a:lnTo>
                  <a:lnTo>
                    <a:pt x="78" y="19217"/>
                  </a:lnTo>
                  <a:lnTo>
                    <a:pt x="78" y="5506"/>
                  </a:lnTo>
                  <a:lnTo>
                    <a:pt x="2792" y="1799"/>
                  </a:lnTo>
                  <a:lnTo>
                    <a:pt x="279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58"/>
            <p:cNvSpPr/>
            <p:nvPr/>
          </p:nvSpPr>
          <p:spPr>
            <a:xfrm>
              <a:off x="1778425" y="2475750"/>
              <a:ext cx="14750" cy="14775"/>
            </a:xfrm>
            <a:custGeom>
              <a:avLst/>
              <a:gdLst/>
              <a:ahLst/>
              <a:cxnLst/>
              <a:rect l="l" t="t" r="r" b="b"/>
              <a:pathLst>
                <a:path w="590" h="591" extrusionOk="0">
                  <a:moveTo>
                    <a:pt x="295" y="109"/>
                  </a:moveTo>
                  <a:cubicBezTo>
                    <a:pt x="419" y="109"/>
                    <a:pt x="497" y="187"/>
                    <a:pt x="497" y="295"/>
                  </a:cubicBezTo>
                  <a:cubicBezTo>
                    <a:pt x="497" y="420"/>
                    <a:pt x="419" y="497"/>
                    <a:pt x="295" y="497"/>
                  </a:cubicBezTo>
                  <a:cubicBezTo>
                    <a:pt x="187" y="497"/>
                    <a:pt x="109" y="420"/>
                    <a:pt x="109" y="295"/>
                  </a:cubicBezTo>
                  <a:cubicBezTo>
                    <a:pt x="109" y="187"/>
                    <a:pt x="187" y="109"/>
                    <a:pt x="295" y="109"/>
                  </a:cubicBezTo>
                  <a:close/>
                  <a:moveTo>
                    <a:pt x="295" y="1"/>
                  </a:moveTo>
                  <a:cubicBezTo>
                    <a:pt x="140" y="1"/>
                    <a:pt x="1" y="140"/>
                    <a:pt x="1" y="295"/>
                  </a:cubicBezTo>
                  <a:cubicBezTo>
                    <a:pt x="1" y="451"/>
                    <a:pt x="140" y="590"/>
                    <a:pt x="295" y="590"/>
                  </a:cubicBezTo>
                  <a:cubicBezTo>
                    <a:pt x="466" y="590"/>
                    <a:pt x="590" y="451"/>
                    <a:pt x="590" y="295"/>
                  </a:cubicBezTo>
                  <a:cubicBezTo>
                    <a:pt x="590" y="140"/>
                    <a:pt x="450" y="1"/>
                    <a:pt x="29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58"/>
            <p:cNvSpPr/>
            <p:nvPr/>
          </p:nvSpPr>
          <p:spPr>
            <a:xfrm>
              <a:off x="1683050" y="2421475"/>
              <a:ext cx="2350" cy="547900"/>
            </a:xfrm>
            <a:custGeom>
              <a:avLst/>
              <a:gdLst/>
              <a:ahLst/>
              <a:cxnLst/>
              <a:rect l="l" t="t" r="r" b="b"/>
              <a:pathLst>
                <a:path w="94" h="21916" extrusionOk="0">
                  <a:moveTo>
                    <a:pt x="0" y="0"/>
                  </a:moveTo>
                  <a:lnTo>
                    <a:pt x="0" y="21916"/>
                  </a:lnTo>
                  <a:lnTo>
                    <a:pt x="93" y="21916"/>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58"/>
            <p:cNvSpPr/>
            <p:nvPr/>
          </p:nvSpPr>
          <p:spPr>
            <a:xfrm>
              <a:off x="1677225" y="2408675"/>
              <a:ext cx="14750" cy="14375"/>
            </a:xfrm>
            <a:custGeom>
              <a:avLst/>
              <a:gdLst/>
              <a:ahLst/>
              <a:cxnLst/>
              <a:rect l="l" t="t" r="r" b="b"/>
              <a:pathLst>
                <a:path w="590" h="575" extrusionOk="0">
                  <a:moveTo>
                    <a:pt x="295" y="94"/>
                  </a:moveTo>
                  <a:cubicBezTo>
                    <a:pt x="388" y="94"/>
                    <a:pt x="481" y="171"/>
                    <a:pt x="481" y="280"/>
                  </a:cubicBezTo>
                  <a:cubicBezTo>
                    <a:pt x="481" y="404"/>
                    <a:pt x="404" y="481"/>
                    <a:pt x="295" y="481"/>
                  </a:cubicBezTo>
                  <a:cubicBezTo>
                    <a:pt x="171" y="481"/>
                    <a:pt x="94" y="404"/>
                    <a:pt x="94" y="280"/>
                  </a:cubicBezTo>
                  <a:cubicBezTo>
                    <a:pt x="94" y="171"/>
                    <a:pt x="171" y="94"/>
                    <a:pt x="295" y="94"/>
                  </a:cubicBezTo>
                  <a:close/>
                  <a:moveTo>
                    <a:pt x="295" y="1"/>
                  </a:moveTo>
                  <a:cubicBezTo>
                    <a:pt x="140" y="1"/>
                    <a:pt x="1" y="125"/>
                    <a:pt x="1" y="280"/>
                  </a:cubicBezTo>
                  <a:cubicBezTo>
                    <a:pt x="1" y="435"/>
                    <a:pt x="140" y="575"/>
                    <a:pt x="295" y="575"/>
                  </a:cubicBezTo>
                  <a:cubicBezTo>
                    <a:pt x="450" y="575"/>
                    <a:pt x="559" y="435"/>
                    <a:pt x="590" y="280"/>
                  </a:cubicBezTo>
                  <a:cubicBezTo>
                    <a:pt x="590" y="125"/>
                    <a:pt x="45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58"/>
            <p:cNvSpPr/>
            <p:nvPr/>
          </p:nvSpPr>
          <p:spPr>
            <a:xfrm>
              <a:off x="1621000" y="2356325"/>
              <a:ext cx="48500" cy="611500"/>
            </a:xfrm>
            <a:custGeom>
              <a:avLst/>
              <a:gdLst/>
              <a:ahLst/>
              <a:cxnLst/>
              <a:rect l="l" t="t" r="r" b="b"/>
              <a:pathLst>
                <a:path w="1940" h="24460" extrusionOk="0">
                  <a:moveTo>
                    <a:pt x="1" y="1"/>
                  </a:moveTo>
                  <a:lnTo>
                    <a:pt x="1" y="8019"/>
                  </a:lnTo>
                  <a:lnTo>
                    <a:pt x="1846" y="11478"/>
                  </a:lnTo>
                  <a:lnTo>
                    <a:pt x="1846" y="24459"/>
                  </a:lnTo>
                  <a:lnTo>
                    <a:pt x="1939" y="24459"/>
                  </a:lnTo>
                  <a:lnTo>
                    <a:pt x="1939" y="11447"/>
                  </a:lnTo>
                  <a:lnTo>
                    <a:pt x="94" y="8004"/>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58"/>
            <p:cNvSpPr/>
            <p:nvPr/>
          </p:nvSpPr>
          <p:spPr>
            <a:xfrm>
              <a:off x="1615175" y="2343150"/>
              <a:ext cx="14775" cy="14375"/>
            </a:xfrm>
            <a:custGeom>
              <a:avLst/>
              <a:gdLst/>
              <a:ahLst/>
              <a:cxnLst/>
              <a:rect l="l" t="t" r="r" b="b"/>
              <a:pathLst>
                <a:path w="591" h="575" extrusionOk="0">
                  <a:moveTo>
                    <a:pt x="296" y="94"/>
                  </a:moveTo>
                  <a:cubicBezTo>
                    <a:pt x="389" y="94"/>
                    <a:pt x="482" y="171"/>
                    <a:pt x="482" y="295"/>
                  </a:cubicBezTo>
                  <a:cubicBezTo>
                    <a:pt x="482" y="404"/>
                    <a:pt x="404" y="481"/>
                    <a:pt x="296" y="481"/>
                  </a:cubicBezTo>
                  <a:cubicBezTo>
                    <a:pt x="172" y="481"/>
                    <a:pt x="94" y="404"/>
                    <a:pt x="94" y="295"/>
                  </a:cubicBezTo>
                  <a:cubicBezTo>
                    <a:pt x="94" y="171"/>
                    <a:pt x="172" y="94"/>
                    <a:pt x="296" y="94"/>
                  </a:cubicBezTo>
                  <a:close/>
                  <a:moveTo>
                    <a:pt x="296" y="1"/>
                  </a:moveTo>
                  <a:cubicBezTo>
                    <a:pt x="141" y="1"/>
                    <a:pt x="1" y="140"/>
                    <a:pt x="1" y="295"/>
                  </a:cubicBezTo>
                  <a:cubicBezTo>
                    <a:pt x="1" y="450"/>
                    <a:pt x="141" y="574"/>
                    <a:pt x="296" y="574"/>
                  </a:cubicBezTo>
                  <a:cubicBezTo>
                    <a:pt x="451" y="574"/>
                    <a:pt x="559" y="450"/>
                    <a:pt x="590" y="295"/>
                  </a:cubicBezTo>
                  <a:cubicBezTo>
                    <a:pt x="590" y="140"/>
                    <a:pt x="451"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58"/>
            <p:cNvSpPr/>
            <p:nvPr/>
          </p:nvSpPr>
          <p:spPr>
            <a:xfrm>
              <a:off x="1596975" y="2431950"/>
              <a:ext cx="56625" cy="535875"/>
            </a:xfrm>
            <a:custGeom>
              <a:avLst/>
              <a:gdLst/>
              <a:ahLst/>
              <a:cxnLst/>
              <a:rect l="l" t="t" r="r" b="b"/>
              <a:pathLst>
                <a:path w="2265" h="21435" extrusionOk="0">
                  <a:moveTo>
                    <a:pt x="0" y="0"/>
                  </a:moveTo>
                  <a:lnTo>
                    <a:pt x="0" y="4994"/>
                  </a:lnTo>
                  <a:lnTo>
                    <a:pt x="2171" y="8810"/>
                  </a:lnTo>
                  <a:lnTo>
                    <a:pt x="2171" y="21434"/>
                  </a:lnTo>
                  <a:lnTo>
                    <a:pt x="2264" y="21434"/>
                  </a:lnTo>
                  <a:lnTo>
                    <a:pt x="2264" y="8794"/>
                  </a:lnTo>
                  <a:lnTo>
                    <a:pt x="93" y="4979"/>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58"/>
            <p:cNvSpPr/>
            <p:nvPr/>
          </p:nvSpPr>
          <p:spPr>
            <a:xfrm>
              <a:off x="1591150" y="2418750"/>
              <a:ext cx="14375" cy="14375"/>
            </a:xfrm>
            <a:custGeom>
              <a:avLst/>
              <a:gdLst/>
              <a:ahLst/>
              <a:cxnLst/>
              <a:rect l="l" t="t" r="r" b="b"/>
              <a:pathLst>
                <a:path w="575" h="575" extrusionOk="0">
                  <a:moveTo>
                    <a:pt x="280" y="94"/>
                  </a:moveTo>
                  <a:cubicBezTo>
                    <a:pt x="388" y="94"/>
                    <a:pt x="481" y="172"/>
                    <a:pt x="481" y="296"/>
                  </a:cubicBezTo>
                  <a:cubicBezTo>
                    <a:pt x="481" y="404"/>
                    <a:pt x="404" y="482"/>
                    <a:pt x="280" y="482"/>
                  </a:cubicBezTo>
                  <a:cubicBezTo>
                    <a:pt x="171" y="482"/>
                    <a:pt x="93" y="404"/>
                    <a:pt x="93" y="296"/>
                  </a:cubicBezTo>
                  <a:cubicBezTo>
                    <a:pt x="93" y="172"/>
                    <a:pt x="171" y="94"/>
                    <a:pt x="280" y="94"/>
                  </a:cubicBezTo>
                  <a:close/>
                  <a:moveTo>
                    <a:pt x="280" y="1"/>
                  </a:moveTo>
                  <a:cubicBezTo>
                    <a:pt x="124" y="1"/>
                    <a:pt x="0" y="140"/>
                    <a:pt x="0" y="296"/>
                  </a:cubicBezTo>
                  <a:cubicBezTo>
                    <a:pt x="0" y="451"/>
                    <a:pt x="124" y="575"/>
                    <a:pt x="280" y="575"/>
                  </a:cubicBezTo>
                  <a:cubicBezTo>
                    <a:pt x="435" y="575"/>
                    <a:pt x="574" y="451"/>
                    <a:pt x="574" y="296"/>
                  </a:cubicBezTo>
                  <a:cubicBezTo>
                    <a:pt x="574" y="140"/>
                    <a:pt x="435"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58"/>
            <p:cNvSpPr/>
            <p:nvPr/>
          </p:nvSpPr>
          <p:spPr>
            <a:xfrm>
              <a:off x="1562850" y="2967025"/>
              <a:ext cx="921275" cy="2350"/>
            </a:xfrm>
            <a:custGeom>
              <a:avLst/>
              <a:gdLst/>
              <a:ahLst/>
              <a:cxnLst/>
              <a:rect l="l" t="t" r="r" b="b"/>
              <a:pathLst>
                <a:path w="36851" h="94" extrusionOk="0">
                  <a:moveTo>
                    <a:pt x="18426" y="0"/>
                  </a:moveTo>
                  <a:lnTo>
                    <a:pt x="9213" y="16"/>
                  </a:lnTo>
                  <a:lnTo>
                    <a:pt x="4622" y="16"/>
                  </a:lnTo>
                  <a:lnTo>
                    <a:pt x="0" y="31"/>
                  </a:lnTo>
                  <a:lnTo>
                    <a:pt x="4622" y="78"/>
                  </a:lnTo>
                  <a:lnTo>
                    <a:pt x="9213" y="78"/>
                  </a:lnTo>
                  <a:lnTo>
                    <a:pt x="18426" y="94"/>
                  </a:lnTo>
                  <a:lnTo>
                    <a:pt x="27654" y="78"/>
                  </a:lnTo>
                  <a:lnTo>
                    <a:pt x="32245" y="78"/>
                  </a:lnTo>
                  <a:lnTo>
                    <a:pt x="36851" y="31"/>
                  </a:lnTo>
                  <a:lnTo>
                    <a:pt x="32245" y="16"/>
                  </a:lnTo>
                  <a:lnTo>
                    <a:pt x="27654" y="16"/>
                  </a:lnTo>
                  <a:lnTo>
                    <a:pt x="18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58"/>
            <p:cNvSpPr/>
            <p:nvPr/>
          </p:nvSpPr>
          <p:spPr>
            <a:xfrm>
              <a:off x="2362350" y="2754450"/>
              <a:ext cx="45025" cy="135625"/>
            </a:xfrm>
            <a:custGeom>
              <a:avLst/>
              <a:gdLst/>
              <a:ahLst/>
              <a:cxnLst/>
              <a:rect l="l" t="t" r="r" b="b"/>
              <a:pathLst>
                <a:path w="1801" h="5425" extrusionOk="0">
                  <a:moveTo>
                    <a:pt x="131" y="0"/>
                  </a:moveTo>
                  <a:cubicBezTo>
                    <a:pt x="116" y="0"/>
                    <a:pt x="100" y="28"/>
                    <a:pt x="125" y="66"/>
                  </a:cubicBezTo>
                  <a:cubicBezTo>
                    <a:pt x="745" y="718"/>
                    <a:pt x="1102" y="1571"/>
                    <a:pt x="1288" y="2424"/>
                  </a:cubicBezTo>
                  <a:cubicBezTo>
                    <a:pt x="1381" y="2889"/>
                    <a:pt x="1443" y="3354"/>
                    <a:pt x="1443" y="3851"/>
                  </a:cubicBezTo>
                  <a:cubicBezTo>
                    <a:pt x="1195" y="2936"/>
                    <a:pt x="916" y="2253"/>
                    <a:pt x="63" y="1617"/>
                  </a:cubicBezTo>
                  <a:cubicBezTo>
                    <a:pt x="55" y="1594"/>
                    <a:pt x="36" y="1582"/>
                    <a:pt x="22" y="1582"/>
                  </a:cubicBezTo>
                  <a:cubicBezTo>
                    <a:pt x="9" y="1582"/>
                    <a:pt x="1" y="1594"/>
                    <a:pt x="16" y="1617"/>
                  </a:cubicBezTo>
                  <a:cubicBezTo>
                    <a:pt x="187" y="2098"/>
                    <a:pt x="280" y="2625"/>
                    <a:pt x="513" y="3091"/>
                  </a:cubicBezTo>
                  <a:cubicBezTo>
                    <a:pt x="730" y="3509"/>
                    <a:pt x="1056" y="3804"/>
                    <a:pt x="1428" y="4083"/>
                  </a:cubicBezTo>
                  <a:cubicBezTo>
                    <a:pt x="1428" y="4099"/>
                    <a:pt x="1443" y="4114"/>
                    <a:pt x="1443" y="4130"/>
                  </a:cubicBezTo>
                  <a:cubicBezTo>
                    <a:pt x="1443" y="4549"/>
                    <a:pt x="1428" y="4967"/>
                    <a:pt x="1428" y="5402"/>
                  </a:cubicBezTo>
                  <a:cubicBezTo>
                    <a:pt x="1428" y="5417"/>
                    <a:pt x="1447" y="5425"/>
                    <a:pt x="1467" y="5425"/>
                  </a:cubicBezTo>
                  <a:cubicBezTo>
                    <a:pt x="1486" y="5425"/>
                    <a:pt x="1505" y="5417"/>
                    <a:pt x="1505" y="5402"/>
                  </a:cubicBezTo>
                  <a:cubicBezTo>
                    <a:pt x="1800" y="3509"/>
                    <a:pt x="1567" y="1385"/>
                    <a:pt x="141" y="4"/>
                  </a:cubicBezTo>
                  <a:cubicBezTo>
                    <a:pt x="138" y="1"/>
                    <a:pt x="135"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58"/>
            <p:cNvSpPr/>
            <p:nvPr/>
          </p:nvSpPr>
          <p:spPr>
            <a:xfrm>
              <a:off x="2325925" y="2727075"/>
              <a:ext cx="45775" cy="45675"/>
            </a:xfrm>
            <a:custGeom>
              <a:avLst/>
              <a:gdLst/>
              <a:ahLst/>
              <a:cxnLst/>
              <a:rect l="l" t="t" r="r" b="b"/>
              <a:pathLst>
                <a:path w="1831" h="1827" extrusionOk="0">
                  <a:moveTo>
                    <a:pt x="515" y="1"/>
                  </a:moveTo>
                  <a:cubicBezTo>
                    <a:pt x="474" y="1"/>
                    <a:pt x="436" y="9"/>
                    <a:pt x="403" y="29"/>
                  </a:cubicBezTo>
                  <a:cubicBezTo>
                    <a:pt x="171" y="169"/>
                    <a:pt x="589" y="463"/>
                    <a:pt x="745" y="556"/>
                  </a:cubicBezTo>
                  <a:cubicBezTo>
                    <a:pt x="434" y="556"/>
                    <a:pt x="0" y="727"/>
                    <a:pt x="78" y="1084"/>
                  </a:cubicBezTo>
                  <a:lnTo>
                    <a:pt x="78" y="1099"/>
                  </a:lnTo>
                  <a:cubicBezTo>
                    <a:pt x="90" y="1176"/>
                    <a:pt x="156" y="1231"/>
                    <a:pt x="230" y="1231"/>
                  </a:cubicBezTo>
                  <a:cubicBezTo>
                    <a:pt x="246" y="1231"/>
                    <a:pt x="263" y="1229"/>
                    <a:pt x="279" y="1223"/>
                  </a:cubicBezTo>
                  <a:cubicBezTo>
                    <a:pt x="481" y="1177"/>
                    <a:pt x="605" y="1068"/>
                    <a:pt x="791" y="991"/>
                  </a:cubicBezTo>
                  <a:lnTo>
                    <a:pt x="791" y="991"/>
                  </a:lnTo>
                  <a:cubicBezTo>
                    <a:pt x="558" y="1161"/>
                    <a:pt x="279" y="1487"/>
                    <a:pt x="481" y="1735"/>
                  </a:cubicBezTo>
                  <a:lnTo>
                    <a:pt x="496" y="1766"/>
                  </a:lnTo>
                  <a:cubicBezTo>
                    <a:pt x="529" y="1807"/>
                    <a:pt x="575" y="1826"/>
                    <a:pt x="622" y="1826"/>
                  </a:cubicBezTo>
                  <a:cubicBezTo>
                    <a:pt x="664" y="1826"/>
                    <a:pt x="708" y="1811"/>
                    <a:pt x="745" y="1782"/>
                  </a:cubicBezTo>
                  <a:cubicBezTo>
                    <a:pt x="946" y="1658"/>
                    <a:pt x="1086" y="1270"/>
                    <a:pt x="1334" y="1270"/>
                  </a:cubicBezTo>
                  <a:cubicBezTo>
                    <a:pt x="1443" y="1306"/>
                    <a:pt x="1596" y="1402"/>
                    <a:pt x="1703" y="1402"/>
                  </a:cubicBezTo>
                  <a:cubicBezTo>
                    <a:pt x="1778" y="1402"/>
                    <a:pt x="1830" y="1355"/>
                    <a:pt x="1830" y="1208"/>
                  </a:cubicBezTo>
                  <a:cubicBezTo>
                    <a:pt x="1815" y="898"/>
                    <a:pt x="1520" y="618"/>
                    <a:pt x="1287" y="417"/>
                  </a:cubicBezTo>
                  <a:cubicBezTo>
                    <a:pt x="1154" y="323"/>
                    <a:pt x="769" y="1"/>
                    <a:pt x="5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58"/>
            <p:cNvSpPr/>
            <p:nvPr/>
          </p:nvSpPr>
          <p:spPr>
            <a:xfrm>
              <a:off x="2325925" y="2727075"/>
              <a:ext cx="45775" cy="45675"/>
            </a:xfrm>
            <a:custGeom>
              <a:avLst/>
              <a:gdLst/>
              <a:ahLst/>
              <a:cxnLst/>
              <a:rect l="l" t="t" r="r" b="b"/>
              <a:pathLst>
                <a:path w="1831" h="1827" extrusionOk="0">
                  <a:moveTo>
                    <a:pt x="515" y="1"/>
                  </a:moveTo>
                  <a:cubicBezTo>
                    <a:pt x="474" y="1"/>
                    <a:pt x="436" y="9"/>
                    <a:pt x="403" y="29"/>
                  </a:cubicBezTo>
                  <a:cubicBezTo>
                    <a:pt x="171" y="169"/>
                    <a:pt x="589" y="463"/>
                    <a:pt x="745" y="556"/>
                  </a:cubicBezTo>
                  <a:cubicBezTo>
                    <a:pt x="434" y="556"/>
                    <a:pt x="0" y="727"/>
                    <a:pt x="78" y="1084"/>
                  </a:cubicBezTo>
                  <a:lnTo>
                    <a:pt x="78" y="1099"/>
                  </a:lnTo>
                  <a:cubicBezTo>
                    <a:pt x="90" y="1176"/>
                    <a:pt x="156" y="1231"/>
                    <a:pt x="230" y="1231"/>
                  </a:cubicBezTo>
                  <a:cubicBezTo>
                    <a:pt x="246" y="1231"/>
                    <a:pt x="263" y="1229"/>
                    <a:pt x="279" y="1223"/>
                  </a:cubicBezTo>
                  <a:cubicBezTo>
                    <a:pt x="481" y="1177"/>
                    <a:pt x="605" y="1068"/>
                    <a:pt x="791" y="991"/>
                  </a:cubicBezTo>
                  <a:lnTo>
                    <a:pt x="791" y="991"/>
                  </a:lnTo>
                  <a:cubicBezTo>
                    <a:pt x="558" y="1161"/>
                    <a:pt x="279" y="1487"/>
                    <a:pt x="481" y="1735"/>
                  </a:cubicBezTo>
                  <a:lnTo>
                    <a:pt x="496" y="1766"/>
                  </a:lnTo>
                  <a:cubicBezTo>
                    <a:pt x="529" y="1807"/>
                    <a:pt x="575" y="1826"/>
                    <a:pt x="622" y="1826"/>
                  </a:cubicBezTo>
                  <a:cubicBezTo>
                    <a:pt x="664" y="1826"/>
                    <a:pt x="708" y="1811"/>
                    <a:pt x="745" y="1782"/>
                  </a:cubicBezTo>
                  <a:cubicBezTo>
                    <a:pt x="946" y="1658"/>
                    <a:pt x="1086" y="1270"/>
                    <a:pt x="1334" y="1270"/>
                  </a:cubicBezTo>
                  <a:cubicBezTo>
                    <a:pt x="1443" y="1306"/>
                    <a:pt x="1596" y="1402"/>
                    <a:pt x="1703" y="1402"/>
                  </a:cubicBezTo>
                  <a:cubicBezTo>
                    <a:pt x="1778" y="1402"/>
                    <a:pt x="1830" y="1355"/>
                    <a:pt x="1830" y="1208"/>
                  </a:cubicBezTo>
                  <a:cubicBezTo>
                    <a:pt x="1815" y="898"/>
                    <a:pt x="1520" y="618"/>
                    <a:pt x="1287" y="417"/>
                  </a:cubicBezTo>
                  <a:cubicBezTo>
                    <a:pt x="1154" y="323"/>
                    <a:pt x="769" y="1"/>
                    <a:pt x="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58"/>
            <p:cNvSpPr/>
            <p:nvPr/>
          </p:nvSpPr>
          <p:spPr>
            <a:xfrm>
              <a:off x="2334825" y="2735500"/>
              <a:ext cx="38425" cy="27250"/>
            </a:xfrm>
            <a:custGeom>
              <a:avLst/>
              <a:gdLst/>
              <a:ahLst/>
              <a:cxnLst/>
              <a:rect l="l" t="t" r="r" b="b"/>
              <a:pathLst>
                <a:path w="1537" h="1090" extrusionOk="0">
                  <a:moveTo>
                    <a:pt x="249" y="0"/>
                  </a:moveTo>
                  <a:cubicBezTo>
                    <a:pt x="141" y="0"/>
                    <a:pt x="68" y="37"/>
                    <a:pt x="63" y="126"/>
                  </a:cubicBezTo>
                  <a:cubicBezTo>
                    <a:pt x="47" y="343"/>
                    <a:pt x="513" y="452"/>
                    <a:pt x="745" y="514"/>
                  </a:cubicBezTo>
                  <a:cubicBezTo>
                    <a:pt x="466" y="530"/>
                    <a:pt x="1" y="700"/>
                    <a:pt x="109" y="933"/>
                  </a:cubicBezTo>
                  <a:cubicBezTo>
                    <a:pt x="117" y="965"/>
                    <a:pt x="164" y="975"/>
                    <a:pt x="234" y="975"/>
                  </a:cubicBezTo>
                  <a:cubicBezTo>
                    <a:pt x="358" y="975"/>
                    <a:pt x="555" y="943"/>
                    <a:pt x="741" y="943"/>
                  </a:cubicBezTo>
                  <a:cubicBezTo>
                    <a:pt x="857" y="943"/>
                    <a:pt x="968" y="955"/>
                    <a:pt x="1055" y="995"/>
                  </a:cubicBezTo>
                  <a:cubicBezTo>
                    <a:pt x="1105" y="1007"/>
                    <a:pt x="1265" y="1090"/>
                    <a:pt x="1390" y="1090"/>
                  </a:cubicBezTo>
                  <a:cubicBezTo>
                    <a:pt x="1421" y="1090"/>
                    <a:pt x="1450" y="1085"/>
                    <a:pt x="1474" y="1072"/>
                  </a:cubicBezTo>
                  <a:cubicBezTo>
                    <a:pt x="1536" y="1010"/>
                    <a:pt x="1536" y="685"/>
                    <a:pt x="1117" y="359"/>
                  </a:cubicBezTo>
                  <a:cubicBezTo>
                    <a:pt x="875" y="169"/>
                    <a:pt x="481"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58"/>
            <p:cNvSpPr/>
            <p:nvPr/>
          </p:nvSpPr>
          <p:spPr>
            <a:xfrm>
              <a:off x="2401525" y="2751050"/>
              <a:ext cx="47175" cy="134275"/>
            </a:xfrm>
            <a:custGeom>
              <a:avLst/>
              <a:gdLst/>
              <a:ahLst/>
              <a:cxnLst/>
              <a:rect l="l" t="t" r="r" b="b"/>
              <a:pathLst>
                <a:path w="1887" h="5371" extrusionOk="0">
                  <a:moveTo>
                    <a:pt x="1784" y="1"/>
                  </a:moveTo>
                  <a:cubicBezTo>
                    <a:pt x="326" y="1319"/>
                    <a:pt x="0" y="3459"/>
                    <a:pt x="233" y="5336"/>
                  </a:cubicBezTo>
                  <a:cubicBezTo>
                    <a:pt x="233" y="5359"/>
                    <a:pt x="252" y="5371"/>
                    <a:pt x="272" y="5371"/>
                  </a:cubicBezTo>
                  <a:cubicBezTo>
                    <a:pt x="291" y="5371"/>
                    <a:pt x="311" y="5359"/>
                    <a:pt x="311" y="5336"/>
                  </a:cubicBezTo>
                  <a:cubicBezTo>
                    <a:pt x="326" y="4902"/>
                    <a:pt x="326" y="4483"/>
                    <a:pt x="342" y="4080"/>
                  </a:cubicBezTo>
                  <a:lnTo>
                    <a:pt x="357" y="4018"/>
                  </a:lnTo>
                  <a:cubicBezTo>
                    <a:pt x="729" y="3769"/>
                    <a:pt x="1102" y="3475"/>
                    <a:pt x="1303" y="3072"/>
                  </a:cubicBezTo>
                  <a:cubicBezTo>
                    <a:pt x="1567" y="2622"/>
                    <a:pt x="1675" y="2094"/>
                    <a:pt x="1877" y="1614"/>
                  </a:cubicBezTo>
                  <a:cubicBezTo>
                    <a:pt x="1886" y="1595"/>
                    <a:pt x="1869" y="1588"/>
                    <a:pt x="1849" y="1588"/>
                  </a:cubicBezTo>
                  <a:cubicBezTo>
                    <a:pt x="1836" y="1588"/>
                    <a:pt x="1821" y="1592"/>
                    <a:pt x="1815" y="1598"/>
                  </a:cubicBezTo>
                  <a:cubicBezTo>
                    <a:pt x="947" y="2203"/>
                    <a:pt x="636" y="2854"/>
                    <a:pt x="357" y="3769"/>
                  </a:cubicBezTo>
                  <a:cubicBezTo>
                    <a:pt x="373" y="3304"/>
                    <a:pt x="450" y="2823"/>
                    <a:pt x="559" y="2358"/>
                  </a:cubicBezTo>
                  <a:cubicBezTo>
                    <a:pt x="760" y="1505"/>
                    <a:pt x="1179" y="668"/>
                    <a:pt x="1815" y="47"/>
                  </a:cubicBezTo>
                  <a:cubicBezTo>
                    <a:pt x="1831" y="32"/>
                    <a:pt x="1831" y="32"/>
                    <a:pt x="1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58"/>
            <p:cNvSpPr/>
            <p:nvPr/>
          </p:nvSpPr>
          <p:spPr>
            <a:xfrm>
              <a:off x="2440300" y="2724700"/>
              <a:ext cx="46175" cy="44950"/>
            </a:xfrm>
            <a:custGeom>
              <a:avLst/>
              <a:gdLst/>
              <a:ahLst/>
              <a:cxnLst/>
              <a:rect l="l" t="t" r="r" b="b"/>
              <a:pathLst>
                <a:path w="1847" h="1798" extrusionOk="0">
                  <a:moveTo>
                    <a:pt x="1345" y="0"/>
                  </a:moveTo>
                  <a:cubicBezTo>
                    <a:pt x="1103" y="0"/>
                    <a:pt x="703" y="285"/>
                    <a:pt x="559" y="403"/>
                  </a:cubicBezTo>
                  <a:cubicBezTo>
                    <a:pt x="295" y="589"/>
                    <a:pt x="16" y="869"/>
                    <a:pt x="0" y="1179"/>
                  </a:cubicBezTo>
                  <a:cubicBezTo>
                    <a:pt x="0" y="1316"/>
                    <a:pt x="53" y="1359"/>
                    <a:pt x="128" y="1359"/>
                  </a:cubicBezTo>
                  <a:cubicBezTo>
                    <a:pt x="232" y="1359"/>
                    <a:pt x="380" y="1277"/>
                    <a:pt x="497" y="1241"/>
                  </a:cubicBezTo>
                  <a:cubicBezTo>
                    <a:pt x="729" y="1256"/>
                    <a:pt x="884" y="1644"/>
                    <a:pt x="1055" y="1753"/>
                  </a:cubicBezTo>
                  <a:cubicBezTo>
                    <a:pt x="1092" y="1782"/>
                    <a:pt x="1139" y="1797"/>
                    <a:pt x="1183" y="1797"/>
                  </a:cubicBezTo>
                  <a:cubicBezTo>
                    <a:pt x="1232" y="1797"/>
                    <a:pt x="1279" y="1778"/>
                    <a:pt x="1303" y="1737"/>
                  </a:cubicBezTo>
                  <a:lnTo>
                    <a:pt x="1334" y="1722"/>
                  </a:lnTo>
                  <a:cubicBezTo>
                    <a:pt x="1520" y="1473"/>
                    <a:pt x="1288" y="1132"/>
                    <a:pt x="1040" y="946"/>
                  </a:cubicBezTo>
                  <a:lnTo>
                    <a:pt x="1040" y="946"/>
                  </a:lnTo>
                  <a:cubicBezTo>
                    <a:pt x="1210" y="1024"/>
                    <a:pt x="1350" y="1163"/>
                    <a:pt x="1520" y="1194"/>
                  </a:cubicBezTo>
                  <a:cubicBezTo>
                    <a:pt x="1546" y="1205"/>
                    <a:pt x="1571" y="1210"/>
                    <a:pt x="1595" y="1210"/>
                  </a:cubicBezTo>
                  <a:cubicBezTo>
                    <a:pt x="1670" y="1210"/>
                    <a:pt x="1729" y="1160"/>
                    <a:pt x="1753" y="1101"/>
                  </a:cubicBezTo>
                  <a:lnTo>
                    <a:pt x="1753" y="1070"/>
                  </a:lnTo>
                  <a:cubicBezTo>
                    <a:pt x="1846" y="729"/>
                    <a:pt x="1412" y="558"/>
                    <a:pt x="1102" y="527"/>
                  </a:cubicBezTo>
                  <a:cubicBezTo>
                    <a:pt x="1257" y="434"/>
                    <a:pt x="1675" y="171"/>
                    <a:pt x="1458" y="31"/>
                  </a:cubicBezTo>
                  <a:cubicBezTo>
                    <a:pt x="1427" y="10"/>
                    <a:pt x="1389" y="0"/>
                    <a:pt x="13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58"/>
            <p:cNvSpPr/>
            <p:nvPr/>
          </p:nvSpPr>
          <p:spPr>
            <a:xfrm>
              <a:off x="2440300" y="2724700"/>
              <a:ext cx="46175" cy="44950"/>
            </a:xfrm>
            <a:custGeom>
              <a:avLst/>
              <a:gdLst/>
              <a:ahLst/>
              <a:cxnLst/>
              <a:rect l="l" t="t" r="r" b="b"/>
              <a:pathLst>
                <a:path w="1847" h="1798" extrusionOk="0">
                  <a:moveTo>
                    <a:pt x="1345" y="0"/>
                  </a:moveTo>
                  <a:cubicBezTo>
                    <a:pt x="1103" y="0"/>
                    <a:pt x="703" y="285"/>
                    <a:pt x="559" y="403"/>
                  </a:cubicBezTo>
                  <a:cubicBezTo>
                    <a:pt x="295" y="589"/>
                    <a:pt x="16" y="869"/>
                    <a:pt x="0" y="1179"/>
                  </a:cubicBezTo>
                  <a:cubicBezTo>
                    <a:pt x="0" y="1316"/>
                    <a:pt x="53" y="1359"/>
                    <a:pt x="128" y="1359"/>
                  </a:cubicBezTo>
                  <a:cubicBezTo>
                    <a:pt x="232" y="1359"/>
                    <a:pt x="380" y="1277"/>
                    <a:pt x="497" y="1241"/>
                  </a:cubicBezTo>
                  <a:cubicBezTo>
                    <a:pt x="729" y="1256"/>
                    <a:pt x="884" y="1644"/>
                    <a:pt x="1055" y="1753"/>
                  </a:cubicBezTo>
                  <a:cubicBezTo>
                    <a:pt x="1092" y="1782"/>
                    <a:pt x="1139" y="1797"/>
                    <a:pt x="1183" y="1797"/>
                  </a:cubicBezTo>
                  <a:cubicBezTo>
                    <a:pt x="1232" y="1797"/>
                    <a:pt x="1279" y="1778"/>
                    <a:pt x="1303" y="1737"/>
                  </a:cubicBezTo>
                  <a:lnTo>
                    <a:pt x="1334" y="1722"/>
                  </a:lnTo>
                  <a:cubicBezTo>
                    <a:pt x="1520" y="1473"/>
                    <a:pt x="1288" y="1132"/>
                    <a:pt x="1040" y="946"/>
                  </a:cubicBezTo>
                  <a:lnTo>
                    <a:pt x="1040" y="946"/>
                  </a:lnTo>
                  <a:cubicBezTo>
                    <a:pt x="1210" y="1024"/>
                    <a:pt x="1350" y="1163"/>
                    <a:pt x="1520" y="1194"/>
                  </a:cubicBezTo>
                  <a:cubicBezTo>
                    <a:pt x="1546" y="1205"/>
                    <a:pt x="1571" y="1210"/>
                    <a:pt x="1595" y="1210"/>
                  </a:cubicBezTo>
                  <a:cubicBezTo>
                    <a:pt x="1670" y="1210"/>
                    <a:pt x="1729" y="1160"/>
                    <a:pt x="1753" y="1101"/>
                  </a:cubicBezTo>
                  <a:lnTo>
                    <a:pt x="1753" y="1070"/>
                  </a:lnTo>
                  <a:cubicBezTo>
                    <a:pt x="1846" y="729"/>
                    <a:pt x="1412" y="558"/>
                    <a:pt x="1102" y="527"/>
                  </a:cubicBezTo>
                  <a:cubicBezTo>
                    <a:pt x="1257" y="434"/>
                    <a:pt x="1675" y="171"/>
                    <a:pt x="1458" y="31"/>
                  </a:cubicBezTo>
                  <a:cubicBezTo>
                    <a:pt x="1427" y="10"/>
                    <a:pt x="1389" y="0"/>
                    <a:pt x="1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58"/>
            <p:cNvSpPr/>
            <p:nvPr/>
          </p:nvSpPr>
          <p:spPr>
            <a:xfrm>
              <a:off x="2439125" y="2732525"/>
              <a:ext cx="38425" cy="26250"/>
            </a:xfrm>
            <a:custGeom>
              <a:avLst/>
              <a:gdLst/>
              <a:ahLst/>
              <a:cxnLst/>
              <a:rect l="l" t="t" r="r" b="b"/>
              <a:pathLst>
                <a:path w="1537" h="1050" extrusionOk="0">
                  <a:moveTo>
                    <a:pt x="1304" y="1"/>
                  </a:moveTo>
                  <a:cubicBezTo>
                    <a:pt x="1073" y="1"/>
                    <a:pt x="681" y="150"/>
                    <a:pt x="451" y="307"/>
                  </a:cubicBezTo>
                  <a:cubicBezTo>
                    <a:pt x="1" y="618"/>
                    <a:pt x="1" y="943"/>
                    <a:pt x="63" y="1005"/>
                  </a:cubicBezTo>
                  <a:cubicBezTo>
                    <a:pt x="95" y="1038"/>
                    <a:pt x="139" y="1049"/>
                    <a:pt x="186" y="1049"/>
                  </a:cubicBezTo>
                  <a:cubicBezTo>
                    <a:pt x="295" y="1049"/>
                    <a:pt x="423" y="985"/>
                    <a:pt x="466" y="974"/>
                  </a:cubicBezTo>
                  <a:cubicBezTo>
                    <a:pt x="536" y="946"/>
                    <a:pt x="620" y="937"/>
                    <a:pt x="709" y="937"/>
                  </a:cubicBezTo>
                  <a:cubicBezTo>
                    <a:pt x="929" y="937"/>
                    <a:pt x="1180" y="996"/>
                    <a:pt x="1315" y="996"/>
                  </a:cubicBezTo>
                  <a:cubicBezTo>
                    <a:pt x="1369" y="996"/>
                    <a:pt x="1405" y="987"/>
                    <a:pt x="1412" y="959"/>
                  </a:cubicBezTo>
                  <a:cubicBezTo>
                    <a:pt x="1536" y="726"/>
                    <a:pt x="1056" y="556"/>
                    <a:pt x="792" y="493"/>
                  </a:cubicBezTo>
                  <a:cubicBezTo>
                    <a:pt x="1024" y="431"/>
                    <a:pt x="1490" y="354"/>
                    <a:pt x="1490" y="121"/>
                  </a:cubicBezTo>
                  <a:cubicBezTo>
                    <a:pt x="1490" y="35"/>
                    <a:pt x="1416" y="1"/>
                    <a:pt x="1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58"/>
            <p:cNvSpPr/>
            <p:nvPr/>
          </p:nvSpPr>
          <p:spPr>
            <a:xfrm>
              <a:off x="2380300" y="2714725"/>
              <a:ext cx="61950" cy="177500"/>
            </a:xfrm>
            <a:custGeom>
              <a:avLst/>
              <a:gdLst/>
              <a:ahLst/>
              <a:cxnLst/>
              <a:rect l="l" t="t" r="r" b="b"/>
              <a:pathLst>
                <a:path w="2478" h="7100" extrusionOk="0">
                  <a:moveTo>
                    <a:pt x="30" y="1"/>
                  </a:moveTo>
                  <a:cubicBezTo>
                    <a:pt x="15" y="1"/>
                    <a:pt x="0" y="30"/>
                    <a:pt x="12" y="42"/>
                  </a:cubicBezTo>
                  <a:cubicBezTo>
                    <a:pt x="710" y="895"/>
                    <a:pt x="1020" y="2058"/>
                    <a:pt x="1082" y="3144"/>
                  </a:cubicBezTo>
                  <a:cubicBezTo>
                    <a:pt x="1098" y="3811"/>
                    <a:pt x="1051" y="4462"/>
                    <a:pt x="958" y="5129"/>
                  </a:cubicBezTo>
                  <a:cubicBezTo>
                    <a:pt x="865" y="5765"/>
                    <a:pt x="694" y="6401"/>
                    <a:pt x="586" y="7037"/>
                  </a:cubicBezTo>
                  <a:cubicBezTo>
                    <a:pt x="586" y="7068"/>
                    <a:pt x="617" y="7099"/>
                    <a:pt x="632" y="7099"/>
                  </a:cubicBezTo>
                  <a:cubicBezTo>
                    <a:pt x="648" y="7099"/>
                    <a:pt x="694" y="7084"/>
                    <a:pt x="694" y="7068"/>
                  </a:cubicBezTo>
                  <a:cubicBezTo>
                    <a:pt x="880" y="6386"/>
                    <a:pt x="1036" y="5688"/>
                    <a:pt x="1129" y="4974"/>
                  </a:cubicBezTo>
                  <a:cubicBezTo>
                    <a:pt x="1175" y="4773"/>
                    <a:pt x="1191" y="4556"/>
                    <a:pt x="1253" y="4369"/>
                  </a:cubicBezTo>
                  <a:cubicBezTo>
                    <a:pt x="1982" y="3687"/>
                    <a:pt x="2338" y="3036"/>
                    <a:pt x="2478" y="1748"/>
                  </a:cubicBezTo>
                  <a:cubicBezTo>
                    <a:pt x="2478" y="1707"/>
                    <a:pt x="2464" y="1686"/>
                    <a:pt x="2446" y="1686"/>
                  </a:cubicBezTo>
                  <a:cubicBezTo>
                    <a:pt x="2437" y="1686"/>
                    <a:pt x="2426" y="1691"/>
                    <a:pt x="2416" y="1702"/>
                  </a:cubicBezTo>
                  <a:cubicBezTo>
                    <a:pt x="1656" y="2415"/>
                    <a:pt x="1439" y="3206"/>
                    <a:pt x="1253" y="3889"/>
                  </a:cubicBezTo>
                  <a:cubicBezTo>
                    <a:pt x="1253" y="3687"/>
                    <a:pt x="1470" y="1655"/>
                    <a:pt x="43" y="11"/>
                  </a:cubicBezTo>
                  <a:cubicBezTo>
                    <a:pt x="39" y="4"/>
                    <a:pt x="35"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58"/>
            <p:cNvSpPr/>
            <p:nvPr/>
          </p:nvSpPr>
          <p:spPr>
            <a:xfrm>
              <a:off x="2348800" y="2676175"/>
              <a:ext cx="48100" cy="52725"/>
            </a:xfrm>
            <a:custGeom>
              <a:avLst/>
              <a:gdLst/>
              <a:ahLst/>
              <a:cxnLst/>
              <a:rect l="l" t="t" r="r" b="b"/>
              <a:pathLst>
                <a:path w="1924" h="2109" extrusionOk="0">
                  <a:moveTo>
                    <a:pt x="930" y="0"/>
                  </a:moveTo>
                  <a:cubicBezTo>
                    <a:pt x="920" y="0"/>
                    <a:pt x="910" y="1"/>
                    <a:pt x="900" y="2"/>
                  </a:cubicBezTo>
                  <a:cubicBezTo>
                    <a:pt x="589" y="33"/>
                    <a:pt x="900" y="545"/>
                    <a:pt x="993" y="716"/>
                  </a:cubicBezTo>
                  <a:cubicBezTo>
                    <a:pt x="854" y="656"/>
                    <a:pt x="675" y="611"/>
                    <a:pt x="509" y="611"/>
                  </a:cubicBezTo>
                  <a:cubicBezTo>
                    <a:pt x="286" y="611"/>
                    <a:pt x="85" y="693"/>
                    <a:pt x="31" y="933"/>
                  </a:cubicBezTo>
                  <a:lnTo>
                    <a:pt x="31" y="948"/>
                  </a:lnTo>
                  <a:cubicBezTo>
                    <a:pt x="0" y="1057"/>
                    <a:pt x="78" y="1165"/>
                    <a:pt x="202" y="1181"/>
                  </a:cubicBezTo>
                  <a:cubicBezTo>
                    <a:pt x="278" y="1203"/>
                    <a:pt x="353" y="1209"/>
                    <a:pt x="428" y="1209"/>
                  </a:cubicBezTo>
                  <a:cubicBezTo>
                    <a:pt x="543" y="1209"/>
                    <a:pt x="656" y="1194"/>
                    <a:pt x="766" y="1194"/>
                  </a:cubicBezTo>
                  <a:cubicBezTo>
                    <a:pt x="790" y="1194"/>
                    <a:pt x="814" y="1195"/>
                    <a:pt x="838" y="1197"/>
                  </a:cubicBezTo>
                  <a:cubicBezTo>
                    <a:pt x="512" y="1274"/>
                    <a:pt x="78" y="1476"/>
                    <a:pt x="140" y="1832"/>
                  </a:cubicBezTo>
                  <a:lnTo>
                    <a:pt x="140" y="1863"/>
                  </a:lnTo>
                  <a:cubicBezTo>
                    <a:pt x="168" y="1961"/>
                    <a:pt x="258" y="2021"/>
                    <a:pt x="366" y="2021"/>
                  </a:cubicBezTo>
                  <a:cubicBezTo>
                    <a:pt x="378" y="2021"/>
                    <a:pt x="391" y="2020"/>
                    <a:pt x="403" y="2019"/>
                  </a:cubicBezTo>
                  <a:cubicBezTo>
                    <a:pt x="612" y="1992"/>
                    <a:pt x="887" y="1758"/>
                    <a:pt x="1126" y="1758"/>
                  </a:cubicBezTo>
                  <a:cubicBezTo>
                    <a:pt x="1171" y="1758"/>
                    <a:pt x="1215" y="1766"/>
                    <a:pt x="1256" y="1786"/>
                  </a:cubicBezTo>
                  <a:cubicBezTo>
                    <a:pt x="1363" y="1892"/>
                    <a:pt x="1491" y="2108"/>
                    <a:pt x="1611" y="2108"/>
                  </a:cubicBezTo>
                  <a:cubicBezTo>
                    <a:pt x="1666" y="2108"/>
                    <a:pt x="1720" y="2063"/>
                    <a:pt x="1768" y="1941"/>
                  </a:cubicBezTo>
                  <a:cubicBezTo>
                    <a:pt x="1923" y="1631"/>
                    <a:pt x="1768" y="1181"/>
                    <a:pt x="1613" y="855"/>
                  </a:cubicBezTo>
                  <a:cubicBezTo>
                    <a:pt x="1523" y="645"/>
                    <a:pt x="1230" y="0"/>
                    <a:pt x="9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58"/>
            <p:cNvSpPr/>
            <p:nvPr/>
          </p:nvSpPr>
          <p:spPr>
            <a:xfrm>
              <a:off x="2348800" y="2676175"/>
              <a:ext cx="48100" cy="52725"/>
            </a:xfrm>
            <a:custGeom>
              <a:avLst/>
              <a:gdLst/>
              <a:ahLst/>
              <a:cxnLst/>
              <a:rect l="l" t="t" r="r" b="b"/>
              <a:pathLst>
                <a:path w="1924" h="2109" extrusionOk="0">
                  <a:moveTo>
                    <a:pt x="930" y="0"/>
                  </a:moveTo>
                  <a:cubicBezTo>
                    <a:pt x="920" y="0"/>
                    <a:pt x="910" y="1"/>
                    <a:pt x="900" y="2"/>
                  </a:cubicBezTo>
                  <a:cubicBezTo>
                    <a:pt x="589" y="33"/>
                    <a:pt x="900" y="545"/>
                    <a:pt x="993" y="716"/>
                  </a:cubicBezTo>
                  <a:cubicBezTo>
                    <a:pt x="854" y="656"/>
                    <a:pt x="675" y="611"/>
                    <a:pt x="509" y="611"/>
                  </a:cubicBezTo>
                  <a:cubicBezTo>
                    <a:pt x="286" y="611"/>
                    <a:pt x="85" y="693"/>
                    <a:pt x="31" y="933"/>
                  </a:cubicBezTo>
                  <a:lnTo>
                    <a:pt x="31" y="948"/>
                  </a:lnTo>
                  <a:cubicBezTo>
                    <a:pt x="0" y="1057"/>
                    <a:pt x="78" y="1165"/>
                    <a:pt x="202" y="1181"/>
                  </a:cubicBezTo>
                  <a:cubicBezTo>
                    <a:pt x="278" y="1203"/>
                    <a:pt x="353" y="1209"/>
                    <a:pt x="428" y="1209"/>
                  </a:cubicBezTo>
                  <a:cubicBezTo>
                    <a:pt x="543" y="1209"/>
                    <a:pt x="656" y="1194"/>
                    <a:pt x="766" y="1194"/>
                  </a:cubicBezTo>
                  <a:cubicBezTo>
                    <a:pt x="790" y="1194"/>
                    <a:pt x="814" y="1195"/>
                    <a:pt x="838" y="1197"/>
                  </a:cubicBezTo>
                  <a:cubicBezTo>
                    <a:pt x="512" y="1274"/>
                    <a:pt x="78" y="1476"/>
                    <a:pt x="140" y="1832"/>
                  </a:cubicBezTo>
                  <a:lnTo>
                    <a:pt x="140" y="1863"/>
                  </a:lnTo>
                  <a:cubicBezTo>
                    <a:pt x="168" y="1961"/>
                    <a:pt x="258" y="2021"/>
                    <a:pt x="366" y="2021"/>
                  </a:cubicBezTo>
                  <a:cubicBezTo>
                    <a:pt x="378" y="2021"/>
                    <a:pt x="391" y="2020"/>
                    <a:pt x="403" y="2019"/>
                  </a:cubicBezTo>
                  <a:cubicBezTo>
                    <a:pt x="612" y="1992"/>
                    <a:pt x="887" y="1758"/>
                    <a:pt x="1126" y="1758"/>
                  </a:cubicBezTo>
                  <a:cubicBezTo>
                    <a:pt x="1171" y="1758"/>
                    <a:pt x="1215" y="1766"/>
                    <a:pt x="1256" y="1786"/>
                  </a:cubicBezTo>
                  <a:cubicBezTo>
                    <a:pt x="1363" y="1892"/>
                    <a:pt x="1491" y="2108"/>
                    <a:pt x="1611" y="2108"/>
                  </a:cubicBezTo>
                  <a:cubicBezTo>
                    <a:pt x="1666" y="2108"/>
                    <a:pt x="1720" y="2063"/>
                    <a:pt x="1768" y="1941"/>
                  </a:cubicBezTo>
                  <a:cubicBezTo>
                    <a:pt x="1923" y="1631"/>
                    <a:pt x="1768" y="1181"/>
                    <a:pt x="1613" y="855"/>
                  </a:cubicBezTo>
                  <a:cubicBezTo>
                    <a:pt x="1523" y="645"/>
                    <a:pt x="1230" y="0"/>
                    <a:pt x="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58"/>
            <p:cNvSpPr/>
            <p:nvPr/>
          </p:nvSpPr>
          <p:spPr>
            <a:xfrm>
              <a:off x="2356925" y="2685400"/>
              <a:ext cx="40750" cy="44100"/>
            </a:xfrm>
            <a:custGeom>
              <a:avLst/>
              <a:gdLst/>
              <a:ahLst/>
              <a:cxnLst/>
              <a:rect l="l" t="t" r="r" b="b"/>
              <a:pathLst>
                <a:path w="1630" h="1764" extrusionOk="0">
                  <a:moveTo>
                    <a:pt x="475" y="1"/>
                  </a:moveTo>
                  <a:cubicBezTo>
                    <a:pt x="425" y="1"/>
                    <a:pt x="385" y="21"/>
                    <a:pt x="358" y="68"/>
                  </a:cubicBezTo>
                  <a:cubicBezTo>
                    <a:pt x="233" y="300"/>
                    <a:pt x="652" y="641"/>
                    <a:pt x="869" y="828"/>
                  </a:cubicBezTo>
                  <a:cubicBezTo>
                    <a:pt x="737" y="786"/>
                    <a:pt x="553" y="750"/>
                    <a:pt x="387" y="750"/>
                  </a:cubicBezTo>
                  <a:cubicBezTo>
                    <a:pt x="184" y="750"/>
                    <a:pt x="9" y="804"/>
                    <a:pt x="1" y="967"/>
                  </a:cubicBezTo>
                  <a:cubicBezTo>
                    <a:pt x="1" y="1122"/>
                    <a:pt x="714" y="1200"/>
                    <a:pt x="962" y="1510"/>
                  </a:cubicBezTo>
                  <a:cubicBezTo>
                    <a:pt x="1005" y="1538"/>
                    <a:pt x="1166" y="1764"/>
                    <a:pt x="1312" y="1764"/>
                  </a:cubicBezTo>
                  <a:cubicBezTo>
                    <a:pt x="1325" y="1764"/>
                    <a:pt x="1338" y="1762"/>
                    <a:pt x="1350" y="1758"/>
                  </a:cubicBezTo>
                  <a:cubicBezTo>
                    <a:pt x="1443" y="1727"/>
                    <a:pt x="1629" y="1386"/>
                    <a:pt x="1335" y="828"/>
                  </a:cubicBezTo>
                  <a:cubicBezTo>
                    <a:pt x="1143" y="456"/>
                    <a:pt x="708" y="1"/>
                    <a:pt x="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58"/>
            <p:cNvSpPr/>
            <p:nvPr/>
          </p:nvSpPr>
          <p:spPr>
            <a:xfrm>
              <a:off x="2352275" y="2848775"/>
              <a:ext cx="95425" cy="119425"/>
            </a:xfrm>
            <a:custGeom>
              <a:avLst/>
              <a:gdLst/>
              <a:ahLst/>
              <a:cxnLst/>
              <a:rect l="l" t="t" r="r" b="b"/>
              <a:pathLst>
                <a:path w="3817" h="4777" extrusionOk="0">
                  <a:moveTo>
                    <a:pt x="807" y="0"/>
                  </a:moveTo>
                  <a:cubicBezTo>
                    <a:pt x="807" y="0"/>
                    <a:pt x="78" y="4358"/>
                    <a:pt x="1" y="4777"/>
                  </a:cubicBezTo>
                  <a:lnTo>
                    <a:pt x="3816" y="4777"/>
                  </a:lnTo>
                  <a:lnTo>
                    <a:pt x="32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58"/>
            <p:cNvSpPr/>
            <p:nvPr/>
          </p:nvSpPr>
          <p:spPr>
            <a:xfrm>
              <a:off x="1930425" y="2079500"/>
              <a:ext cx="554475" cy="554475"/>
            </a:xfrm>
            <a:custGeom>
              <a:avLst/>
              <a:gdLst/>
              <a:ahLst/>
              <a:cxnLst/>
              <a:rect l="l" t="t" r="r" b="b"/>
              <a:pathLst>
                <a:path w="22179" h="22179" extrusionOk="0">
                  <a:moveTo>
                    <a:pt x="0" y="0"/>
                  </a:moveTo>
                  <a:lnTo>
                    <a:pt x="0" y="22179"/>
                  </a:lnTo>
                  <a:lnTo>
                    <a:pt x="6142" y="22179"/>
                  </a:lnTo>
                  <a:lnTo>
                    <a:pt x="6142" y="20953"/>
                  </a:lnTo>
                  <a:cubicBezTo>
                    <a:pt x="6142" y="20488"/>
                    <a:pt x="6530" y="20100"/>
                    <a:pt x="7011" y="20085"/>
                  </a:cubicBezTo>
                  <a:cubicBezTo>
                    <a:pt x="7030" y="20084"/>
                    <a:pt x="7049" y="20083"/>
                    <a:pt x="7068" y="20083"/>
                  </a:cubicBezTo>
                  <a:cubicBezTo>
                    <a:pt x="7552" y="20083"/>
                    <a:pt x="7926" y="20461"/>
                    <a:pt x="7941" y="20953"/>
                  </a:cubicBezTo>
                  <a:lnTo>
                    <a:pt x="7941" y="22179"/>
                  </a:lnTo>
                  <a:lnTo>
                    <a:pt x="22148" y="22179"/>
                  </a:lnTo>
                  <a:lnTo>
                    <a:pt x="22148" y="9445"/>
                  </a:lnTo>
                  <a:lnTo>
                    <a:pt x="20783" y="9445"/>
                  </a:lnTo>
                  <a:cubicBezTo>
                    <a:pt x="20271" y="9414"/>
                    <a:pt x="19884" y="9011"/>
                    <a:pt x="19884" y="8530"/>
                  </a:cubicBezTo>
                  <a:cubicBezTo>
                    <a:pt x="19884" y="8049"/>
                    <a:pt x="20271" y="7631"/>
                    <a:pt x="20799" y="7615"/>
                  </a:cubicBezTo>
                  <a:lnTo>
                    <a:pt x="22179" y="7615"/>
                  </a:lnTo>
                  <a:lnTo>
                    <a:pt x="221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58"/>
            <p:cNvSpPr/>
            <p:nvPr/>
          </p:nvSpPr>
          <p:spPr>
            <a:xfrm>
              <a:off x="2337925" y="2458300"/>
              <a:ext cx="84175" cy="58200"/>
            </a:xfrm>
            <a:custGeom>
              <a:avLst/>
              <a:gdLst/>
              <a:ahLst/>
              <a:cxnLst/>
              <a:rect l="l" t="t" r="r" b="b"/>
              <a:pathLst>
                <a:path w="3367" h="2328" extrusionOk="0">
                  <a:moveTo>
                    <a:pt x="528" y="1"/>
                  </a:moveTo>
                  <a:lnTo>
                    <a:pt x="528" y="140"/>
                  </a:lnTo>
                  <a:lnTo>
                    <a:pt x="1" y="140"/>
                  </a:lnTo>
                  <a:lnTo>
                    <a:pt x="1" y="389"/>
                  </a:lnTo>
                  <a:lnTo>
                    <a:pt x="528" y="389"/>
                  </a:lnTo>
                  <a:lnTo>
                    <a:pt x="528" y="590"/>
                  </a:lnTo>
                  <a:lnTo>
                    <a:pt x="1" y="590"/>
                  </a:lnTo>
                  <a:lnTo>
                    <a:pt x="1" y="838"/>
                  </a:lnTo>
                  <a:lnTo>
                    <a:pt x="528" y="838"/>
                  </a:lnTo>
                  <a:lnTo>
                    <a:pt x="528" y="1056"/>
                  </a:lnTo>
                  <a:lnTo>
                    <a:pt x="1" y="1056"/>
                  </a:lnTo>
                  <a:lnTo>
                    <a:pt x="1" y="1304"/>
                  </a:lnTo>
                  <a:lnTo>
                    <a:pt x="528" y="1304"/>
                  </a:lnTo>
                  <a:lnTo>
                    <a:pt x="528" y="1505"/>
                  </a:lnTo>
                  <a:lnTo>
                    <a:pt x="1" y="1505"/>
                  </a:lnTo>
                  <a:lnTo>
                    <a:pt x="1" y="1753"/>
                  </a:lnTo>
                  <a:lnTo>
                    <a:pt x="528" y="1753"/>
                  </a:lnTo>
                  <a:lnTo>
                    <a:pt x="528" y="1940"/>
                  </a:lnTo>
                  <a:lnTo>
                    <a:pt x="1" y="1940"/>
                  </a:lnTo>
                  <a:lnTo>
                    <a:pt x="1" y="2203"/>
                  </a:lnTo>
                  <a:lnTo>
                    <a:pt x="528" y="2203"/>
                  </a:lnTo>
                  <a:lnTo>
                    <a:pt x="528" y="2327"/>
                  </a:lnTo>
                  <a:lnTo>
                    <a:pt x="2855" y="2327"/>
                  </a:lnTo>
                  <a:lnTo>
                    <a:pt x="2855" y="2203"/>
                  </a:lnTo>
                  <a:lnTo>
                    <a:pt x="3366" y="2203"/>
                  </a:lnTo>
                  <a:lnTo>
                    <a:pt x="3366" y="1940"/>
                  </a:lnTo>
                  <a:lnTo>
                    <a:pt x="2855" y="1940"/>
                  </a:lnTo>
                  <a:lnTo>
                    <a:pt x="2855" y="1753"/>
                  </a:lnTo>
                  <a:lnTo>
                    <a:pt x="3366" y="1753"/>
                  </a:lnTo>
                  <a:lnTo>
                    <a:pt x="3366" y="1505"/>
                  </a:lnTo>
                  <a:lnTo>
                    <a:pt x="2855" y="1505"/>
                  </a:lnTo>
                  <a:lnTo>
                    <a:pt x="2855" y="1304"/>
                  </a:lnTo>
                  <a:lnTo>
                    <a:pt x="3366" y="1304"/>
                  </a:lnTo>
                  <a:lnTo>
                    <a:pt x="3366" y="1056"/>
                  </a:lnTo>
                  <a:lnTo>
                    <a:pt x="2855" y="1056"/>
                  </a:lnTo>
                  <a:lnTo>
                    <a:pt x="2855" y="838"/>
                  </a:lnTo>
                  <a:lnTo>
                    <a:pt x="3366" y="838"/>
                  </a:lnTo>
                  <a:lnTo>
                    <a:pt x="3366" y="590"/>
                  </a:lnTo>
                  <a:lnTo>
                    <a:pt x="2855" y="590"/>
                  </a:lnTo>
                  <a:lnTo>
                    <a:pt x="2855" y="389"/>
                  </a:lnTo>
                  <a:lnTo>
                    <a:pt x="3366" y="389"/>
                  </a:lnTo>
                  <a:lnTo>
                    <a:pt x="3366" y="140"/>
                  </a:lnTo>
                  <a:lnTo>
                    <a:pt x="2855" y="140"/>
                  </a:lnTo>
                  <a:lnTo>
                    <a:pt x="2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58"/>
            <p:cNvSpPr/>
            <p:nvPr/>
          </p:nvSpPr>
          <p:spPr>
            <a:xfrm>
              <a:off x="2337925" y="2383475"/>
              <a:ext cx="84175" cy="58575"/>
            </a:xfrm>
            <a:custGeom>
              <a:avLst/>
              <a:gdLst/>
              <a:ahLst/>
              <a:cxnLst/>
              <a:rect l="l" t="t" r="r" b="b"/>
              <a:pathLst>
                <a:path w="3367" h="2343" extrusionOk="0">
                  <a:moveTo>
                    <a:pt x="528" y="1"/>
                  </a:moveTo>
                  <a:lnTo>
                    <a:pt x="528" y="125"/>
                  </a:lnTo>
                  <a:lnTo>
                    <a:pt x="1" y="125"/>
                  </a:lnTo>
                  <a:lnTo>
                    <a:pt x="1" y="388"/>
                  </a:lnTo>
                  <a:lnTo>
                    <a:pt x="528" y="388"/>
                  </a:lnTo>
                  <a:lnTo>
                    <a:pt x="528" y="590"/>
                  </a:lnTo>
                  <a:lnTo>
                    <a:pt x="1" y="590"/>
                  </a:lnTo>
                  <a:lnTo>
                    <a:pt x="1" y="854"/>
                  </a:lnTo>
                  <a:lnTo>
                    <a:pt x="528" y="854"/>
                  </a:lnTo>
                  <a:lnTo>
                    <a:pt x="528" y="1040"/>
                  </a:lnTo>
                  <a:lnTo>
                    <a:pt x="1" y="1040"/>
                  </a:lnTo>
                  <a:lnTo>
                    <a:pt x="1" y="1288"/>
                  </a:lnTo>
                  <a:lnTo>
                    <a:pt x="528" y="1288"/>
                  </a:lnTo>
                  <a:lnTo>
                    <a:pt x="528" y="1489"/>
                  </a:lnTo>
                  <a:lnTo>
                    <a:pt x="1" y="1489"/>
                  </a:lnTo>
                  <a:lnTo>
                    <a:pt x="1" y="1738"/>
                  </a:lnTo>
                  <a:lnTo>
                    <a:pt x="528" y="1738"/>
                  </a:lnTo>
                  <a:lnTo>
                    <a:pt x="528" y="1939"/>
                  </a:lnTo>
                  <a:lnTo>
                    <a:pt x="1" y="1939"/>
                  </a:lnTo>
                  <a:lnTo>
                    <a:pt x="1" y="2187"/>
                  </a:lnTo>
                  <a:lnTo>
                    <a:pt x="528" y="2187"/>
                  </a:lnTo>
                  <a:lnTo>
                    <a:pt x="528" y="2342"/>
                  </a:lnTo>
                  <a:lnTo>
                    <a:pt x="2855" y="2342"/>
                  </a:lnTo>
                  <a:lnTo>
                    <a:pt x="2855" y="2187"/>
                  </a:lnTo>
                  <a:lnTo>
                    <a:pt x="3366" y="2187"/>
                  </a:lnTo>
                  <a:lnTo>
                    <a:pt x="3366" y="1939"/>
                  </a:lnTo>
                  <a:lnTo>
                    <a:pt x="2855" y="1939"/>
                  </a:lnTo>
                  <a:lnTo>
                    <a:pt x="2855" y="1738"/>
                  </a:lnTo>
                  <a:lnTo>
                    <a:pt x="3366" y="1738"/>
                  </a:lnTo>
                  <a:lnTo>
                    <a:pt x="3366" y="1489"/>
                  </a:lnTo>
                  <a:lnTo>
                    <a:pt x="2855" y="1489"/>
                  </a:lnTo>
                  <a:lnTo>
                    <a:pt x="2855" y="1288"/>
                  </a:lnTo>
                  <a:lnTo>
                    <a:pt x="3366" y="1288"/>
                  </a:lnTo>
                  <a:lnTo>
                    <a:pt x="3366" y="1040"/>
                  </a:lnTo>
                  <a:lnTo>
                    <a:pt x="2855" y="1040"/>
                  </a:lnTo>
                  <a:lnTo>
                    <a:pt x="2855" y="854"/>
                  </a:lnTo>
                  <a:lnTo>
                    <a:pt x="3366" y="854"/>
                  </a:lnTo>
                  <a:lnTo>
                    <a:pt x="3366" y="590"/>
                  </a:lnTo>
                  <a:lnTo>
                    <a:pt x="2855" y="590"/>
                  </a:lnTo>
                  <a:lnTo>
                    <a:pt x="2855" y="388"/>
                  </a:lnTo>
                  <a:lnTo>
                    <a:pt x="3366" y="388"/>
                  </a:lnTo>
                  <a:lnTo>
                    <a:pt x="3366" y="125"/>
                  </a:lnTo>
                  <a:lnTo>
                    <a:pt x="2855" y="125"/>
                  </a:lnTo>
                  <a:lnTo>
                    <a:pt x="2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58"/>
            <p:cNvSpPr/>
            <p:nvPr/>
          </p:nvSpPr>
          <p:spPr>
            <a:xfrm>
              <a:off x="2010675" y="2455600"/>
              <a:ext cx="78350" cy="105100"/>
            </a:xfrm>
            <a:custGeom>
              <a:avLst/>
              <a:gdLst/>
              <a:ahLst/>
              <a:cxnLst/>
              <a:rect l="l" t="t" r="r" b="b"/>
              <a:pathLst>
                <a:path w="3134" h="4204" extrusionOk="0">
                  <a:moveTo>
                    <a:pt x="513" y="0"/>
                  </a:moveTo>
                  <a:lnTo>
                    <a:pt x="513" y="186"/>
                  </a:lnTo>
                  <a:lnTo>
                    <a:pt x="1" y="186"/>
                  </a:lnTo>
                  <a:lnTo>
                    <a:pt x="1" y="435"/>
                  </a:lnTo>
                  <a:lnTo>
                    <a:pt x="513" y="435"/>
                  </a:lnTo>
                  <a:lnTo>
                    <a:pt x="513" y="636"/>
                  </a:lnTo>
                  <a:lnTo>
                    <a:pt x="1" y="636"/>
                  </a:lnTo>
                  <a:lnTo>
                    <a:pt x="1" y="884"/>
                  </a:lnTo>
                  <a:lnTo>
                    <a:pt x="513" y="884"/>
                  </a:lnTo>
                  <a:lnTo>
                    <a:pt x="513" y="1086"/>
                  </a:lnTo>
                  <a:lnTo>
                    <a:pt x="1" y="1086"/>
                  </a:lnTo>
                  <a:lnTo>
                    <a:pt x="1" y="1334"/>
                  </a:lnTo>
                  <a:lnTo>
                    <a:pt x="513" y="1334"/>
                  </a:lnTo>
                  <a:lnTo>
                    <a:pt x="513" y="1536"/>
                  </a:lnTo>
                  <a:lnTo>
                    <a:pt x="1" y="1536"/>
                  </a:lnTo>
                  <a:lnTo>
                    <a:pt x="1" y="1784"/>
                  </a:lnTo>
                  <a:lnTo>
                    <a:pt x="513" y="1784"/>
                  </a:lnTo>
                  <a:lnTo>
                    <a:pt x="513" y="1970"/>
                  </a:lnTo>
                  <a:lnTo>
                    <a:pt x="1" y="1970"/>
                  </a:lnTo>
                  <a:lnTo>
                    <a:pt x="1" y="2234"/>
                  </a:lnTo>
                  <a:lnTo>
                    <a:pt x="513" y="2234"/>
                  </a:lnTo>
                  <a:lnTo>
                    <a:pt x="513" y="2420"/>
                  </a:lnTo>
                  <a:lnTo>
                    <a:pt x="1" y="2420"/>
                  </a:lnTo>
                  <a:lnTo>
                    <a:pt x="1" y="2699"/>
                  </a:lnTo>
                  <a:lnTo>
                    <a:pt x="513" y="2699"/>
                  </a:lnTo>
                  <a:lnTo>
                    <a:pt x="513" y="2885"/>
                  </a:lnTo>
                  <a:lnTo>
                    <a:pt x="1" y="2885"/>
                  </a:lnTo>
                  <a:lnTo>
                    <a:pt x="1" y="3133"/>
                  </a:lnTo>
                  <a:lnTo>
                    <a:pt x="513" y="3133"/>
                  </a:lnTo>
                  <a:lnTo>
                    <a:pt x="513" y="3335"/>
                  </a:lnTo>
                  <a:lnTo>
                    <a:pt x="1" y="3335"/>
                  </a:lnTo>
                  <a:lnTo>
                    <a:pt x="1" y="3583"/>
                  </a:lnTo>
                  <a:lnTo>
                    <a:pt x="513" y="3583"/>
                  </a:lnTo>
                  <a:lnTo>
                    <a:pt x="513" y="3785"/>
                  </a:lnTo>
                  <a:lnTo>
                    <a:pt x="1" y="3785"/>
                  </a:lnTo>
                  <a:lnTo>
                    <a:pt x="1" y="4017"/>
                  </a:lnTo>
                  <a:lnTo>
                    <a:pt x="513" y="4017"/>
                  </a:lnTo>
                  <a:lnTo>
                    <a:pt x="513" y="4203"/>
                  </a:lnTo>
                  <a:lnTo>
                    <a:pt x="2622" y="4203"/>
                  </a:lnTo>
                  <a:lnTo>
                    <a:pt x="2622" y="4017"/>
                  </a:lnTo>
                  <a:lnTo>
                    <a:pt x="3118" y="4017"/>
                  </a:lnTo>
                  <a:lnTo>
                    <a:pt x="3118" y="3754"/>
                  </a:lnTo>
                  <a:lnTo>
                    <a:pt x="2622" y="3754"/>
                  </a:lnTo>
                  <a:lnTo>
                    <a:pt x="2622" y="3568"/>
                  </a:lnTo>
                  <a:lnTo>
                    <a:pt x="3118" y="3568"/>
                  </a:lnTo>
                  <a:lnTo>
                    <a:pt x="3118" y="3319"/>
                  </a:lnTo>
                  <a:lnTo>
                    <a:pt x="2622" y="3319"/>
                  </a:lnTo>
                  <a:lnTo>
                    <a:pt x="2622" y="3118"/>
                  </a:lnTo>
                  <a:lnTo>
                    <a:pt x="3118" y="3118"/>
                  </a:lnTo>
                  <a:lnTo>
                    <a:pt x="3118" y="2870"/>
                  </a:lnTo>
                  <a:lnTo>
                    <a:pt x="2622" y="2870"/>
                  </a:lnTo>
                  <a:lnTo>
                    <a:pt x="2622" y="2668"/>
                  </a:lnTo>
                  <a:lnTo>
                    <a:pt x="3118" y="2668"/>
                  </a:lnTo>
                  <a:lnTo>
                    <a:pt x="3118" y="2420"/>
                  </a:lnTo>
                  <a:lnTo>
                    <a:pt x="2622" y="2420"/>
                  </a:lnTo>
                  <a:lnTo>
                    <a:pt x="2622" y="2234"/>
                  </a:lnTo>
                  <a:lnTo>
                    <a:pt x="3118" y="2234"/>
                  </a:lnTo>
                  <a:lnTo>
                    <a:pt x="3118" y="1970"/>
                  </a:lnTo>
                  <a:lnTo>
                    <a:pt x="2622" y="1970"/>
                  </a:lnTo>
                  <a:lnTo>
                    <a:pt x="2622" y="1784"/>
                  </a:lnTo>
                  <a:lnTo>
                    <a:pt x="3118" y="1784"/>
                  </a:lnTo>
                  <a:lnTo>
                    <a:pt x="3118" y="1536"/>
                  </a:lnTo>
                  <a:lnTo>
                    <a:pt x="2622" y="1536"/>
                  </a:lnTo>
                  <a:lnTo>
                    <a:pt x="2622" y="1334"/>
                  </a:lnTo>
                  <a:lnTo>
                    <a:pt x="3118" y="1334"/>
                  </a:lnTo>
                  <a:lnTo>
                    <a:pt x="3118" y="1086"/>
                  </a:lnTo>
                  <a:lnTo>
                    <a:pt x="2622" y="1086"/>
                  </a:lnTo>
                  <a:lnTo>
                    <a:pt x="2622" y="884"/>
                  </a:lnTo>
                  <a:lnTo>
                    <a:pt x="3118" y="884"/>
                  </a:lnTo>
                  <a:lnTo>
                    <a:pt x="3118" y="636"/>
                  </a:lnTo>
                  <a:lnTo>
                    <a:pt x="2622" y="636"/>
                  </a:lnTo>
                  <a:lnTo>
                    <a:pt x="2622" y="450"/>
                  </a:lnTo>
                  <a:lnTo>
                    <a:pt x="2622" y="435"/>
                  </a:lnTo>
                  <a:lnTo>
                    <a:pt x="3134" y="435"/>
                  </a:lnTo>
                  <a:lnTo>
                    <a:pt x="3134" y="186"/>
                  </a:lnTo>
                  <a:lnTo>
                    <a:pt x="2637" y="186"/>
                  </a:lnTo>
                  <a:lnTo>
                    <a:pt x="2637" y="0"/>
                  </a:lnTo>
                  <a:lnTo>
                    <a:pt x="1862" y="0"/>
                  </a:lnTo>
                  <a:cubicBezTo>
                    <a:pt x="1862" y="155"/>
                    <a:pt x="1722" y="279"/>
                    <a:pt x="1567" y="279"/>
                  </a:cubicBezTo>
                  <a:cubicBezTo>
                    <a:pt x="1412" y="279"/>
                    <a:pt x="1288" y="155"/>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58"/>
            <p:cNvSpPr/>
            <p:nvPr/>
          </p:nvSpPr>
          <p:spPr>
            <a:xfrm>
              <a:off x="2337925" y="2163250"/>
              <a:ext cx="84175" cy="58175"/>
            </a:xfrm>
            <a:custGeom>
              <a:avLst/>
              <a:gdLst/>
              <a:ahLst/>
              <a:cxnLst/>
              <a:rect l="l" t="t" r="r" b="b"/>
              <a:pathLst>
                <a:path w="3367" h="2327" extrusionOk="0">
                  <a:moveTo>
                    <a:pt x="528" y="0"/>
                  </a:moveTo>
                  <a:lnTo>
                    <a:pt x="528" y="140"/>
                  </a:lnTo>
                  <a:lnTo>
                    <a:pt x="1" y="140"/>
                  </a:lnTo>
                  <a:lnTo>
                    <a:pt x="1" y="388"/>
                  </a:lnTo>
                  <a:lnTo>
                    <a:pt x="528" y="388"/>
                  </a:lnTo>
                  <a:lnTo>
                    <a:pt x="528" y="589"/>
                  </a:lnTo>
                  <a:lnTo>
                    <a:pt x="1" y="589"/>
                  </a:lnTo>
                  <a:lnTo>
                    <a:pt x="1" y="838"/>
                  </a:lnTo>
                  <a:lnTo>
                    <a:pt x="528" y="838"/>
                  </a:lnTo>
                  <a:lnTo>
                    <a:pt x="528" y="1055"/>
                  </a:lnTo>
                  <a:lnTo>
                    <a:pt x="1" y="1055"/>
                  </a:lnTo>
                  <a:lnTo>
                    <a:pt x="1" y="1303"/>
                  </a:lnTo>
                  <a:lnTo>
                    <a:pt x="528" y="1303"/>
                  </a:lnTo>
                  <a:lnTo>
                    <a:pt x="528" y="1489"/>
                  </a:lnTo>
                  <a:lnTo>
                    <a:pt x="1" y="1489"/>
                  </a:lnTo>
                  <a:lnTo>
                    <a:pt x="1" y="1753"/>
                  </a:lnTo>
                  <a:lnTo>
                    <a:pt x="528" y="1753"/>
                  </a:lnTo>
                  <a:lnTo>
                    <a:pt x="528" y="1939"/>
                  </a:lnTo>
                  <a:lnTo>
                    <a:pt x="1" y="1939"/>
                  </a:lnTo>
                  <a:lnTo>
                    <a:pt x="1" y="2187"/>
                  </a:lnTo>
                  <a:lnTo>
                    <a:pt x="528" y="2187"/>
                  </a:lnTo>
                  <a:lnTo>
                    <a:pt x="528" y="2327"/>
                  </a:lnTo>
                  <a:lnTo>
                    <a:pt x="2855" y="2327"/>
                  </a:lnTo>
                  <a:lnTo>
                    <a:pt x="2855" y="2187"/>
                  </a:lnTo>
                  <a:lnTo>
                    <a:pt x="3366" y="2187"/>
                  </a:lnTo>
                  <a:lnTo>
                    <a:pt x="3366" y="1939"/>
                  </a:lnTo>
                  <a:lnTo>
                    <a:pt x="2855" y="1939"/>
                  </a:lnTo>
                  <a:lnTo>
                    <a:pt x="2855" y="1753"/>
                  </a:lnTo>
                  <a:lnTo>
                    <a:pt x="3366" y="1753"/>
                  </a:lnTo>
                  <a:lnTo>
                    <a:pt x="3366" y="1489"/>
                  </a:lnTo>
                  <a:lnTo>
                    <a:pt x="2855" y="1489"/>
                  </a:lnTo>
                  <a:lnTo>
                    <a:pt x="2855" y="1303"/>
                  </a:lnTo>
                  <a:lnTo>
                    <a:pt x="3366" y="1303"/>
                  </a:lnTo>
                  <a:lnTo>
                    <a:pt x="3366" y="1055"/>
                  </a:lnTo>
                  <a:lnTo>
                    <a:pt x="2855" y="1055"/>
                  </a:lnTo>
                  <a:lnTo>
                    <a:pt x="2855" y="838"/>
                  </a:lnTo>
                  <a:lnTo>
                    <a:pt x="3366" y="838"/>
                  </a:lnTo>
                  <a:lnTo>
                    <a:pt x="3366" y="589"/>
                  </a:lnTo>
                  <a:lnTo>
                    <a:pt x="2855" y="589"/>
                  </a:lnTo>
                  <a:lnTo>
                    <a:pt x="2855" y="388"/>
                  </a:lnTo>
                  <a:lnTo>
                    <a:pt x="3366" y="388"/>
                  </a:lnTo>
                  <a:lnTo>
                    <a:pt x="3366" y="140"/>
                  </a:lnTo>
                  <a:lnTo>
                    <a:pt x="2855" y="140"/>
                  </a:lnTo>
                  <a:lnTo>
                    <a:pt x="2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58"/>
            <p:cNvSpPr/>
            <p:nvPr/>
          </p:nvSpPr>
          <p:spPr>
            <a:xfrm>
              <a:off x="2037425" y="2165575"/>
              <a:ext cx="208250" cy="208625"/>
            </a:xfrm>
            <a:custGeom>
              <a:avLst/>
              <a:gdLst/>
              <a:ahLst/>
              <a:cxnLst/>
              <a:rect l="l" t="t" r="r" b="b"/>
              <a:pathLst>
                <a:path w="8330" h="8345" extrusionOk="0">
                  <a:moveTo>
                    <a:pt x="652" y="0"/>
                  </a:moveTo>
                  <a:lnTo>
                    <a:pt x="652" y="527"/>
                  </a:lnTo>
                  <a:lnTo>
                    <a:pt x="497" y="527"/>
                  </a:lnTo>
                  <a:lnTo>
                    <a:pt x="497" y="683"/>
                  </a:lnTo>
                  <a:lnTo>
                    <a:pt x="1" y="683"/>
                  </a:lnTo>
                  <a:lnTo>
                    <a:pt x="1" y="931"/>
                  </a:lnTo>
                  <a:lnTo>
                    <a:pt x="497" y="931"/>
                  </a:lnTo>
                  <a:lnTo>
                    <a:pt x="497" y="1132"/>
                  </a:lnTo>
                  <a:lnTo>
                    <a:pt x="1" y="1132"/>
                  </a:lnTo>
                  <a:lnTo>
                    <a:pt x="1" y="1381"/>
                  </a:lnTo>
                  <a:lnTo>
                    <a:pt x="497" y="1381"/>
                  </a:lnTo>
                  <a:lnTo>
                    <a:pt x="497" y="1582"/>
                  </a:lnTo>
                  <a:lnTo>
                    <a:pt x="1" y="1582"/>
                  </a:lnTo>
                  <a:lnTo>
                    <a:pt x="1" y="1830"/>
                  </a:lnTo>
                  <a:lnTo>
                    <a:pt x="497" y="1830"/>
                  </a:lnTo>
                  <a:lnTo>
                    <a:pt x="497" y="2016"/>
                  </a:lnTo>
                  <a:lnTo>
                    <a:pt x="1" y="2016"/>
                  </a:lnTo>
                  <a:lnTo>
                    <a:pt x="1" y="2280"/>
                  </a:lnTo>
                  <a:lnTo>
                    <a:pt x="497" y="2280"/>
                  </a:lnTo>
                  <a:lnTo>
                    <a:pt x="497" y="2466"/>
                  </a:lnTo>
                  <a:lnTo>
                    <a:pt x="1" y="2466"/>
                  </a:lnTo>
                  <a:lnTo>
                    <a:pt x="1" y="2745"/>
                  </a:lnTo>
                  <a:lnTo>
                    <a:pt x="497" y="2745"/>
                  </a:lnTo>
                  <a:lnTo>
                    <a:pt x="497" y="2931"/>
                  </a:lnTo>
                  <a:lnTo>
                    <a:pt x="1" y="2931"/>
                  </a:lnTo>
                  <a:lnTo>
                    <a:pt x="1" y="3180"/>
                  </a:lnTo>
                  <a:lnTo>
                    <a:pt x="497" y="3180"/>
                  </a:lnTo>
                  <a:lnTo>
                    <a:pt x="497" y="3381"/>
                  </a:lnTo>
                  <a:lnTo>
                    <a:pt x="1" y="3381"/>
                  </a:lnTo>
                  <a:lnTo>
                    <a:pt x="1" y="3629"/>
                  </a:lnTo>
                  <a:lnTo>
                    <a:pt x="497" y="3629"/>
                  </a:lnTo>
                  <a:lnTo>
                    <a:pt x="497" y="3831"/>
                  </a:lnTo>
                  <a:lnTo>
                    <a:pt x="1" y="3831"/>
                  </a:lnTo>
                  <a:lnTo>
                    <a:pt x="1" y="4079"/>
                  </a:lnTo>
                  <a:lnTo>
                    <a:pt x="497" y="4079"/>
                  </a:lnTo>
                  <a:lnTo>
                    <a:pt x="497" y="4265"/>
                  </a:lnTo>
                  <a:lnTo>
                    <a:pt x="1" y="4265"/>
                  </a:lnTo>
                  <a:lnTo>
                    <a:pt x="1" y="4529"/>
                  </a:lnTo>
                  <a:lnTo>
                    <a:pt x="497" y="4529"/>
                  </a:lnTo>
                  <a:lnTo>
                    <a:pt x="497" y="4715"/>
                  </a:lnTo>
                  <a:lnTo>
                    <a:pt x="1" y="4715"/>
                  </a:lnTo>
                  <a:lnTo>
                    <a:pt x="1" y="4994"/>
                  </a:lnTo>
                  <a:lnTo>
                    <a:pt x="497" y="4994"/>
                  </a:lnTo>
                  <a:lnTo>
                    <a:pt x="497" y="5180"/>
                  </a:lnTo>
                  <a:lnTo>
                    <a:pt x="1" y="5180"/>
                  </a:lnTo>
                  <a:lnTo>
                    <a:pt x="1" y="5429"/>
                  </a:lnTo>
                  <a:lnTo>
                    <a:pt x="497" y="5429"/>
                  </a:lnTo>
                  <a:lnTo>
                    <a:pt x="497" y="5630"/>
                  </a:lnTo>
                  <a:lnTo>
                    <a:pt x="1" y="5630"/>
                  </a:lnTo>
                  <a:lnTo>
                    <a:pt x="1" y="5878"/>
                  </a:lnTo>
                  <a:lnTo>
                    <a:pt x="497" y="5878"/>
                  </a:lnTo>
                  <a:lnTo>
                    <a:pt x="497" y="6080"/>
                  </a:lnTo>
                  <a:lnTo>
                    <a:pt x="1" y="6080"/>
                  </a:lnTo>
                  <a:lnTo>
                    <a:pt x="1" y="6328"/>
                  </a:lnTo>
                  <a:lnTo>
                    <a:pt x="497" y="6328"/>
                  </a:lnTo>
                  <a:lnTo>
                    <a:pt x="497" y="6514"/>
                  </a:lnTo>
                  <a:lnTo>
                    <a:pt x="1" y="6514"/>
                  </a:lnTo>
                  <a:lnTo>
                    <a:pt x="1" y="6778"/>
                  </a:lnTo>
                  <a:lnTo>
                    <a:pt x="497" y="6778"/>
                  </a:lnTo>
                  <a:lnTo>
                    <a:pt x="497" y="6964"/>
                  </a:lnTo>
                  <a:lnTo>
                    <a:pt x="1" y="6964"/>
                  </a:lnTo>
                  <a:lnTo>
                    <a:pt x="1" y="7243"/>
                  </a:lnTo>
                  <a:lnTo>
                    <a:pt x="497" y="7243"/>
                  </a:lnTo>
                  <a:lnTo>
                    <a:pt x="497" y="7429"/>
                  </a:lnTo>
                  <a:lnTo>
                    <a:pt x="1" y="7429"/>
                  </a:lnTo>
                  <a:lnTo>
                    <a:pt x="1" y="7677"/>
                  </a:lnTo>
                  <a:lnTo>
                    <a:pt x="497" y="7677"/>
                  </a:lnTo>
                  <a:lnTo>
                    <a:pt x="497" y="7832"/>
                  </a:lnTo>
                  <a:lnTo>
                    <a:pt x="652" y="7832"/>
                  </a:lnTo>
                  <a:lnTo>
                    <a:pt x="652" y="8344"/>
                  </a:lnTo>
                  <a:lnTo>
                    <a:pt x="916" y="8344"/>
                  </a:lnTo>
                  <a:lnTo>
                    <a:pt x="916" y="7832"/>
                  </a:lnTo>
                  <a:lnTo>
                    <a:pt x="1102" y="7832"/>
                  </a:lnTo>
                  <a:lnTo>
                    <a:pt x="1102" y="8344"/>
                  </a:lnTo>
                  <a:lnTo>
                    <a:pt x="1350" y="8344"/>
                  </a:lnTo>
                  <a:lnTo>
                    <a:pt x="1350" y="7832"/>
                  </a:lnTo>
                  <a:lnTo>
                    <a:pt x="1552" y="7832"/>
                  </a:lnTo>
                  <a:lnTo>
                    <a:pt x="1552" y="8344"/>
                  </a:lnTo>
                  <a:lnTo>
                    <a:pt x="1816" y="8344"/>
                  </a:lnTo>
                  <a:lnTo>
                    <a:pt x="1816" y="7832"/>
                  </a:lnTo>
                  <a:lnTo>
                    <a:pt x="2017" y="7832"/>
                  </a:lnTo>
                  <a:lnTo>
                    <a:pt x="2017" y="8344"/>
                  </a:lnTo>
                  <a:lnTo>
                    <a:pt x="2265" y="8344"/>
                  </a:lnTo>
                  <a:lnTo>
                    <a:pt x="2265" y="7832"/>
                  </a:lnTo>
                  <a:lnTo>
                    <a:pt x="2467" y="7832"/>
                  </a:lnTo>
                  <a:lnTo>
                    <a:pt x="2467" y="8344"/>
                  </a:lnTo>
                  <a:lnTo>
                    <a:pt x="2715" y="8344"/>
                  </a:lnTo>
                  <a:lnTo>
                    <a:pt x="2715" y="7832"/>
                  </a:lnTo>
                  <a:lnTo>
                    <a:pt x="2901" y="7832"/>
                  </a:lnTo>
                  <a:lnTo>
                    <a:pt x="2901" y="8344"/>
                  </a:lnTo>
                  <a:lnTo>
                    <a:pt x="3165" y="8344"/>
                  </a:lnTo>
                  <a:lnTo>
                    <a:pt x="3165" y="7832"/>
                  </a:lnTo>
                  <a:lnTo>
                    <a:pt x="3351" y="7832"/>
                  </a:lnTo>
                  <a:lnTo>
                    <a:pt x="3351" y="8344"/>
                  </a:lnTo>
                  <a:lnTo>
                    <a:pt x="3599" y="8344"/>
                  </a:lnTo>
                  <a:lnTo>
                    <a:pt x="3599" y="7832"/>
                  </a:lnTo>
                  <a:lnTo>
                    <a:pt x="3816" y="7832"/>
                  </a:lnTo>
                  <a:lnTo>
                    <a:pt x="3816" y="8344"/>
                  </a:lnTo>
                  <a:lnTo>
                    <a:pt x="4064" y="8344"/>
                  </a:lnTo>
                  <a:lnTo>
                    <a:pt x="4064" y="7832"/>
                  </a:lnTo>
                  <a:lnTo>
                    <a:pt x="4266" y="7832"/>
                  </a:lnTo>
                  <a:lnTo>
                    <a:pt x="4266" y="8344"/>
                  </a:lnTo>
                  <a:lnTo>
                    <a:pt x="4514" y="8344"/>
                  </a:lnTo>
                  <a:lnTo>
                    <a:pt x="4514" y="7832"/>
                  </a:lnTo>
                  <a:lnTo>
                    <a:pt x="4716" y="7832"/>
                  </a:lnTo>
                  <a:lnTo>
                    <a:pt x="4716" y="8344"/>
                  </a:lnTo>
                  <a:lnTo>
                    <a:pt x="4964" y="8344"/>
                  </a:lnTo>
                  <a:lnTo>
                    <a:pt x="4964" y="7832"/>
                  </a:lnTo>
                  <a:lnTo>
                    <a:pt x="5150" y="7832"/>
                  </a:lnTo>
                  <a:lnTo>
                    <a:pt x="5150" y="8344"/>
                  </a:lnTo>
                  <a:lnTo>
                    <a:pt x="5414" y="8344"/>
                  </a:lnTo>
                  <a:lnTo>
                    <a:pt x="5414" y="7832"/>
                  </a:lnTo>
                  <a:lnTo>
                    <a:pt x="5600" y="7832"/>
                  </a:lnTo>
                  <a:lnTo>
                    <a:pt x="5600" y="8344"/>
                  </a:lnTo>
                  <a:lnTo>
                    <a:pt x="5879" y="8344"/>
                  </a:lnTo>
                  <a:lnTo>
                    <a:pt x="5879" y="7832"/>
                  </a:lnTo>
                  <a:lnTo>
                    <a:pt x="6065" y="7832"/>
                  </a:lnTo>
                  <a:lnTo>
                    <a:pt x="6065" y="8344"/>
                  </a:lnTo>
                  <a:lnTo>
                    <a:pt x="6313" y="8344"/>
                  </a:lnTo>
                  <a:lnTo>
                    <a:pt x="6313" y="7832"/>
                  </a:lnTo>
                  <a:lnTo>
                    <a:pt x="6515" y="7832"/>
                  </a:lnTo>
                  <a:lnTo>
                    <a:pt x="6515" y="8344"/>
                  </a:lnTo>
                  <a:lnTo>
                    <a:pt x="6763" y="8344"/>
                  </a:lnTo>
                  <a:lnTo>
                    <a:pt x="6763" y="7832"/>
                  </a:lnTo>
                  <a:lnTo>
                    <a:pt x="6965" y="7832"/>
                  </a:lnTo>
                  <a:lnTo>
                    <a:pt x="6965" y="8344"/>
                  </a:lnTo>
                  <a:lnTo>
                    <a:pt x="7213" y="8344"/>
                  </a:lnTo>
                  <a:lnTo>
                    <a:pt x="7213" y="7832"/>
                  </a:lnTo>
                  <a:lnTo>
                    <a:pt x="7399" y="7832"/>
                  </a:lnTo>
                  <a:lnTo>
                    <a:pt x="7399" y="8344"/>
                  </a:lnTo>
                  <a:lnTo>
                    <a:pt x="7663" y="8344"/>
                  </a:lnTo>
                  <a:lnTo>
                    <a:pt x="7663" y="7832"/>
                  </a:lnTo>
                  <a:lnTo>
                    <a:pt x="7818" y="7832"/>
                  </a:lnTo>
                  <a:lnTo>
                    <a:pt x="7818" y="7677"/>
                  </a:lnTo>
                  <a:lnTo>
                    <a:pt x="8330" y="7677"/>
                  </a:lnTo>
                  <a:lnTo>
                    <a:pt x="8330" y="7429"/>
                  </a:lnTo>
                  <a:lnTo>
                    <a:pt x="7818" y="7429"/>
                  </a:lnTo>
                  <a:lnTo>
                    <a:pt x="7818" y="7243"/>
                  </a:lnTo>
                  <a:lnTo>
                    <a:pt x="8330" y="7243"/>
                  </a:lnTo>
                  <a:lnTo>
                    <a:pt x="8330" y="6964"/>
                  </a:lnTo>
                  <a:lnTo>
                    <a:pt x="7818" y="6964"/>
                  </a:lnTo>
                  <a:lnTo>
                    <a:pt x="7818" y="6778"/>
                  </a:lnTo>
                  <a:lnTo>
                    <a:pt x="8330" y="6778"/>
                  </a:lnTo>
                  <a:lnTo>
                    <a:pt x="8330" y="6514"/>
                  </a:lnTo>
                  <a:lnTo>
                    <a:pt x="7818" y="6514"/>
                  </a:lnTo>
                  <a:lnTo>
                    <a:pt x="7818" y="6328"/>
                  </a:lnTo>
                  <a:lnTo>
                    <a:pt x="8330" y="6328"/>
                  </a:lnTo>
                  <a:lnTo>
                    <a:pt x="8330" y="6080"/>
                  </a:lnTo>
                  <a:lnTo>
                    <a:pt x="7818" y="6080"/>
                  </a:lnTo>
                  <a:lnTo>
                    <a:pt x="7818" y="5878"/>
                  </a:lnTo>
                  <a:lnTo>
                    <a:pt x="8330" y="5878"/>
                  </a:lnTo>
                  <a:lnTo>
                    <a:pt x="8330" y="5630"/>
                  </a:lnTo>
                  <a:lnTo>
                    <a:pt x="7818" y="5630"/>
                  </a:lnTo>
                  <a:lnTo>
                    <a:pt x="7818" y="5429"/>
                  </a:lnTo>
                  <a:lnTo>
                    <a:pt x="8330" y="5429"/>
                  </a:lnTo>
                  <a:lnTo>
                    <a:pt x="8330" y="5180"/>
                  </a:lnTo>
                  <a:lnTo>
                    <a:pt x="7818" y="5180"/>
                  </a:lnTo>
                  <a:lnTo>
                    <a:pt x="7818" y="4994"/>
                  </a:lnTo>
                  <a:lnTo>
                    <a:pt x="8330" y="4994"/>
                  </a:lnTo>
                  <a:lnTo>
                    <a:pt x="8330" y="4715"/>
                  </a:lnTo>
                  <a:lnTo>
                    <a:pt x="7818" y="4715"/>
                  </a:lnTo>
                  <a:lnTo>
                    <a:pt x="7818" y="4529"/>
                  </a:lnTo>
                  <a:lnTo>
                    <a:pt x="8330" y="4529"/>
                  </a:lnTo>
                  <a:lnTo>
                    <a:pt x="8330" y="4265"/>
                  </a:lnTo>
                  <a:lnTo>
                    <a:pt x="7818" y="4265"/>
                  </a:lnTo>
                  <a:lnTo>
                    <a:pt x="7818" y="4079"/>
                  </a:lnTo>
                  <a:lnTo>
                    <a:pt x="8330" y="4079"/>
                  </a:lnTo>
                  <a:lnTo>
                    <a:pt x="8330" y="3831"/>
                  </a:lnTo>
                  <a:lnTo>
                    <a:pt x="7818" y="3831"/>
                  </a:lnTo>
                  <a:lnTo>
                    <a:pt x="7818" y="3629"/>
                  </a:lnTo>
                  <a:lnTo>
                    <a:pt x="8330" y="3629"/>
                  </a:lnTo>
                  <a:lnTo>
                    <a:pt x="8330" y="3381"/>
                  </a:lnTo>
                  <a:lnTo>
                    <a:pt x="7818" y="3381"/>
                  </a:lnTo>
                  <a:lnTo>
                    <a:pt x="7818" y="3180"/>
                  </a:lnTo>
                  <a:lnTo>
                    <a:pt x="8330" y="3180"/>
                  </a:lnTo>
                  <a:lnTo>
                    <a:pt x="8330" y="2931"/>
                  </a:lnTo>
                  <a:lnTo>
                    <a:pt x="7818" y="2931"/>
                  </a:lnTo>
                  <a:lnTo>
                    <a:pt x="7818" y="2745"/>
                  </a:lnTo>
                  <a:lnTo>
                    <a:pt x="8330" y="2745"/>
                  </a:lnTo>
                  <a:lnTo>
                    <a:pt x="8330" y="2466"/>
                  </a:lnTo>
                  <a:lnTo>
                    <a:pt x="7818" y="2466"/>
                  </a:lnTo>
                  <a:lnTo>
                    <a:pt x="7818" y="2280"/>
                  </a:lnTo>
                  <a:lnTo>
                    <a:pt x="8330" y="2280"/>
                  </a:lnTo>
                  <a:lnTo>
                    <a:pt x="8330" y="2016"/>
                  </a:lnTo>
                  <a:lnTo>
                    <a:pt x="7818" y="2016"/>
                  </a:lnTo>
                  <a:lnTo>
                    <a:pt x="7818" y="1830"/>
                  </a:lnTo>
                  <a:lnTo>
                    <a:pt x="8330" y="1830"/>
                  </a:lnTo>
                  <a:lnTo>
                    <a:pt x="8330" y="1582"/>
                  </a:lnTo>
                  <a:lnTo>
                    <a:pt x="7818" y="1582"/>
                  </a:lnTo>
                  <a:lnTo>
                    <a:pt x="7818" y="1381"/>
                  </a:lnTo>
                  <a:lnTo>
                    <a:pt x="8330" y="1381"/>
                  </a:lnTo>
                  <a:lnTo>
                    <a:pt x="8330" y="1132"/>
                  </a:lnTo>
                  <a:lnTo>
                    <a:pt x="7818" y="1132"/>
                  </a:lnTo>
                  <a:lnTo>
                    <a:pt x="7818" y="931"/>
                  </a:lnTo>
                  <a:lnTo>
                    <a:pt x="8330" y="931"/>
                  </a:lnTo>
                  <a:lnTo>
                    <a:pt x="8330" y="683"/>
                  </a:lnTo>
                  <a:lnTo>
                    <a:pt x="7818" y="683"/>
                  </a:lnTo>
                  <a:lnTo>
                    <a:pt x="7818" y="527"/>
                  </a:lnTo>
                  <a:lnTo>
                    <a:pt x="7663" y="527"/>
                  </a:lnTo>
                  <a:lnTo>
                    <a:pt x="7663" y="0"/>
                  </a:lnTo>
                  <a:lnTo>
                    <a:pt x="7399" y="0"/>
                  </a:lnTo>
                  <a:lnTo>
                    <a:pt x="7399" y="527"/>
                  </a:lnTo>
                  <a:lnTo>
                    <a:pt x="7213" y="527"/>
                  </a:lnTo>
                  <a:lnTo>
                    <a:pt x="7213" y="0"/>
                  </a:lnTo>
                  <a:lnTo>
                    <a:pt x="6965" y="0"/>
                  </a:lnTo>
                  <a:lnTo>
                    <a:pt x="6965" y="527"/>
                  </a:lnTo>
                  <a:lnTo>
                    <a:pt x="6763" y="527"/>
                  </a:lnTo>
                  <a:lnTo>
                    <a:pt x="6763" y="0"/>
                  </a:lnTo>
                  <a:lnTo>
                    <a:pt x="6515" y="0"/>
                  </a:lnTo>
                  <a:lnTo>
                    <a:pt x="6515" y="527"/>
                  </a:lnTo>
                  <a:lnTo>
                    <a:pt x="6313" y="527"/>
                  </a:lnTo>
                  <a:lnTo>
                    <a:pt x="6313" y="0"/>
                  </a:lnTo>
                  <a:lnTo>
                    <a:pt x="6065" y="0"/>
                  </a:lnTo>
                  <a:lnTo>
                    <a:pt x="6065" y="527"/>
                  </a:lnTo>
                  <a:lnTo>
                    <a:pt x="5879" y="527"/>
                  </a:lnTo>
                  <a:lnTo>
                    <a:pt x="5879" y="0"/>
                  </a:lnTo>
                  <a:lnTo>
                    <a:pt x="5600" y="0"/>
                  </a:lnTo>
                  <a:lnTo>
                    <a:pt x="5600" y="527"/>
                  </a:lnTo>
                  <a:lnTo>
                    <a:pt x="5414" y="527"/>
                  </a:lnTo>
                  <a:lnTo>
                    <a:pt x="5414" y="0"/>
                  </a:lnTo>
                  <a:lnTo>
                    <a:pt x="5150" y="0"/>
                  </a:lnTo>
                  <a:lnTo>
                    <a:pt x="5150" y="527"/>
                  </a:lnTo>
                  <a:lnTo>
                    <a:pt x="4964" y="527"/>
                  </a:lnTo>
                  <a:lnTo>
                    <a:pt x="4964" y="0"/>
                  </a:lnTo>
                  <a:lnTo>
                    <a:pt x="4716" y="0"/>
                  </a:lnTo>
                  <a:lnTo>
                    <a:pt x="4716" y="527"/>
                  </a:lnTo>
                  <a:lnTo>
                    <a:pt x="4514" y="527"/>
                  </a:lnTo>
                  <a:lnTo>
                    <a:pt x="4514" y="0"/>
                  </a:lnTo>
                  <a:lnTo>
                    <a:pt x="4266" y="0"/>
                  </a:lnTo>
                  <a:lnTo>
                    <a:pt x="4266" y="527"/>
                  </a:lnTo>
                  <a:lnTo>
                    <a:pt x="4064" y="527"/>
                  </a:lnTo>
                  <a:lnTo>
                    <a:pt x="4064" y="0"/>
                  </a:lnTo>
                  <a:lnTo>
                    <a:pt x="3816" y="0"/>
                  </a:lnTo>
                  <a:lnTo>
                    <a:pt x="3816" y="527"/>
                  </a:lnTo>
                  <a:lnTo>
                    <a:pt x="3599" y="527"/>
                  </a:lnTo>
                  <a:lnTo>
                    <a:pt x="3599" y="0"/>
                  </a:lnTo>
                  <a:lnTo>
                    <a:pt x="3351" y="0"/>
                  </a:lnTo>
                  <a:lnTo>
                    <a:pt x="3351" y="527"/>
                  </a:lnTo>
                  <a:lnTo>
                    <a:pt x="3165" y="527"/>
                  </a:lnTo>
                  <a:lnTo>
                    <a:pt x="3165" y="0"/>
                  </a:lnTo>
                  <a:lnTo>
                    <a:pt x="2901" y="0"/>
                  </a:lnTo>
                  <a:lnTo>
                    <a:pt x="2901" y="527"/>
                  </a:lnTo>
                  <a:lnTo>
                    <a:pt x="2715" y="527"/>
                  </a:lnTo>
                  <a:lnTo>
                    <a:pt x="2715" y="0"/>
                  </a:lnTo>
                  <a:lnTo>
                    <a:pt x="2467" y="0"/>
                  </a:lnTo>
                  <a:lnTo>
                    <a:pt x="2467" y="527"/>
                  </a:lnTo>
                  <a:lnTo>
                    <a:pt x="2265" y="527"/>
                  </a:lnTo>
                  <a:lnTo>
                    <a:pt x="2265" y="0"/>
                  </a:lnTo>
                  <a:lnTo>
                    <a:pt x="2017" y="0"/>
                  </a:lnTo>
                  <a:lnTo>
                    <a:pt x="2017" y="527"/>
                  </a:lnTo>
                  <a:lnTo>
                    <a:pt x="1816" y="527"/>
                  </a:lnTo>
                  <a:lnTo>
                    <a:pt x="1816" y="0"/>
                  </a:lnTo>
                  <a:lnTo>
                    <a:pt x="1552" y="0"/>
                  </a:lnTo>
                  <a:lnTo>
                    <a:pt x="1552" y="527"/>
                  </a:lnTo>
                  <a:lnTo>
                    <a:pt x="1350" y="527"/>
                  </a:lnTo>
                  <a:lnTo>
                    <a:pt x="1350" y="0"/>
                  </a:lnTo>
                  <a:lnTo>
                    <a:pt x="1102" y="0"/>
                  </a:lnTo>
                  <a:lnTo>
                    <a:pt x="1102" y="527"/>
                  </a:lnTo>
                  <a:lnTo>
                    <a:pt x="916" y="527"/>
                  </a:lnTo>
                  <a:lnTo>
                    <a:pt x="9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58"/>
            <p:cNvSpPr/>
            <p:nvPr/>
          </p:nvSpPr>
          <p:spPr>
            <a:xfrm>
              <a:off x="2047525" y="2176425"/>
              <a:ext cx="182650" cy="182650"/>
            </a:xfrm>
            <a:custGeom>
              <a:avLst/>
              <a:gdLst/>
              <a:ahLst/>
              <a:cxnLst/>
              <a:rect l="l" t="t" r="r" b="b"/>
              <a:pathLst>
                <a:path w="7306" h="7306" extrusionOk="0">
                  <a:moveTo>
                    <a:pt x="0" y="0"/>
                  </a:moveTo>
                  <a:lnTo>
                    <a:pt x="0" y="7305"/>
                  </a:lnTo>
                  <a:lnTo>
                    <a:pt x="7305" y="7305"/>
                  </a:lnTo>
                  <a:lnTo>
                    <a:pt x="7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58"/>
            <p:cNvSpPr/>
            <p:nvPr/>
          </p:nvSpPr>
          <p:spPr>
            <a:xfrm>
              <a:off x="20514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58"/>
            <p:cNvSpPr/>
            <p:nvPr/>
          </p:nvSpPr>
          <p:spPr>
            <a:xfrm>
              <a:off x="2063025" y="2359050"/>
              <a:ext cx="6225" cy="12825"/>
            </a:xfrm>
            <a:custGeom>
              <a:avLst/>
              <a:gdLst/>
              <a:ahLst/>
              <a:cxnLst/>
              <a:rect l="l" t="t" r="r" b="b"/>
              <a:pathLst>
                <a:path w="249" h="513" extrusionOk="0">
                  <a:moveTo>
                    <a:pt x="1" y="0"/>
                  </a:moveTo>
                  <a:lnTo>
                    <a:pt x="1"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58"/>
            <p:cNvSpPr/>
            <p:nvPr/>
          </p:nvSpPr>
          <p:spPr>
            <a:xfrm>
              <a:off x="20742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58"/>
            <p:cNvSpPr/>
            <p:nvPr/>
          </p:nvSpPr>
          <p:spPr>
            <a:xfrm>
              <a:off x="20855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58"/>
            <p:cNvSpPr/>
            <p:nvPr/>
          </p:nvSpPr>
          <p:spPr>
            <a:xfrm>
              <a:off x="20963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58"/>
            <p:cNvSpPr/>
            <p:nvPr/>
          </p:nvSpPr>
          <p:spPr>
            <a:xfrm>
              <a:off x="21076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58"/>
            <p:cNvSpPr/>
            <p:nvPr/>
          </p:nvSpPr>
          <p:spPr>
            <a:xfrm>
              <a:off x="2119250"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58"/>
            <p:cNvSpPr/>
            <p:nvPr/>
          </p:nvSpPr>
          <p:spPr>
            <a:xfrm>
              <a:off x="21305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58"/>
            <p:cNvSpPr/>
            <p:nvPr/>
          </p:nvSpPr>
          <p:spPr>
            <a:xfrm>
              <a:off x="2141350" y="2359050"/>
              <a:ext cx="6625" cy="12825"/>
            </a:xfrm>
            <a:custGeom>
              <a:avLst/>
              <a:gdLst/>
              <a:ahLst/>
              <a:cxnLst/>
              <a:rect l="l" t="t" r="r" b="b"/>
              <a:pathLst>
                <a:path w="265" h="513" extrusionOk="0">
                  <a:moveTo>
                    <a:pt x="1" y="0"/>
                  </a:moveTo>
                  <a:lnTo>
                    <a:pt x="1" y="512"/>
                  </a:lnTo>
                  <a:lnTo>
                    <a:pt x="264" y="512"/>
                  </a:lnTo>
                  <a:lnTo>
                    <a:pt x="2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58"/>
            <p:cNvSpPr/>
            <p:nvPr/>
          </p:nvSpPr>
          <p:spPr>
            <a:xfrm>
              <a:off x="215260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58"/>
            <p:cNvSpPr/>
            <p:nvPr/>
          </p:nvSpPr>
          <p:spPr>
            <a:xfrm>
              <a:off x="2163850"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58"/>
            <p:cNvSpPr/>
            <p:nvPr/>
          </p:nvSpPr>
          <p:spPr>
            <a:xfrm>
              <a:off x="2175475"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58"/>
            <p:cNvSpPr/>
            <p:nvPr/>
          </p:nvSpPr>
          <p:spPr>
            <a:xfrm>
              <a:off x="2186725" y="2359050"/>
              <a:ext cx="6225" cy="12825"/>
            </a:xfrm>
            <a:custGeom>
              <a:avLst/>
              <a:gdLst/>
              <a:ahLst/>
              <a:cxnLst/>
              <a:rect l="l" t="t" r="r" b="b"/>
              <a:pathLst>
                <a:path w="249" h="513" extrusionOk="0">
                  <a:moveTo>
                    <a:pt x="0" y="0"/>
                  </a:moveTo>
                  <a:lnTo>
                    <a:pt x="0" y="512"/>
                  </a:lnTo>
                  <a:lnTo>
                    <a:pt x="248" y="512"/>
                  </a:lnTo>
                  <a:lnTo>
                    <a:pt x="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58"/>
            <p:cNvSpPr/>
            <p:nvPr/>
          </p:nvSpPr>
          <p:spPr>
            <a:xfrm>
              <a:off x="2197950" y="2359050"/>
              <a:ext cx="6250" cy="12825"/>
            </a:xfrm>
            <a:custGeom>
              <a:avLst/>
              <a:gdLst/>
              <a:ahLst/>
              <a:cxnLst/>
              <a:rect l="l" t="t" r="r" b="b"/>
              <a:pathLst>
                <a:path w="250" h="513" extrusionOk="0">
                  <a:moveTo>
                    <a:pt x="1" y="0"/>
                  </a:moveTo>
                  <a:lnTo>
                    <a:pt x="1"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58"/>
            <p:cNvSpPr/>
            <p:nvPr/>
          </p:nvSpPr>
          <p:spPr>
            <a:xfrm>
              <a:off x="2208825" y="2359050"/>
              <a:ext cx="6600" cy="12825"/>
            </a:xfrm>
            <a:custGeom>
              <a:avLst/>
              <a:gdLst/>
              <a:ahLst/>
              <a:cxnLst/>
              <a:rect l="l" t="t" r="r" b="b"/>
              <a:pathLst>
                <a:path w="264" h="513" extrusionOk="0">
                  <a:moveTo>
                    <a:pt x="0" y="0"/>
                  </a:moveTo>
                  <a:lnTo>
                    <a:pt x="0" y="512"/>
                  </a:lnTo>
                  <a:lnTo>
                    <a:pt x="264" y="512"/>
                  </a:lnTo>
                  <a:lnTo>
                    <a:pt x="2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58"/>
            <p:cNvSpPr/>
            <p:nvPr/>
          </p:nvSpPr>
          <p:spPr>
            <a:xfrm>
              <a:off x="2220450" y="2359050"/>
              <a:ext cx="6225" cy="12825"/>
            </a:xfrm>
            <a:custGeom>
              <a:avLst/>
              <a:gdLst/>
              <a:ahLst/>
              <a:cxnLst/>
              <a:rect l="l" t="t" r="r" b="b"/>
              <a:pathLst>
                <a:path w="249" h="513" extrusionOk="0">
                  <a:moveTo>
                    <a:pt x="0" y="0"/>
                  </a:moveTo>
                  <a:lnTo>
                    <a:pt x="0" y="512"/>
                  </a:lnTo>
                  <a:lnTo>
                    <a:pt x="249" y="512"/>
                  </a:lnTo>
                  <a:lnTo>
                    <a:pt x="2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58"/>
            <p:cNvSpPr/>
            <p:nvPr/>
          </p:nvSpPr>
          <p:spPr>
            <a:xfrm>
              <a:off x="2034725" y="21803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58"/>
            <p:cNvSpPr/>
            <p:nvPr/>
          </p:nvSpPr>
          <p:spPr>
            <a:xfrm>
              <a:off x="2034725" y="21915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58"/>
            <p:cNvSpPr/>
            <p:nvPr/>
          </p:nvSpPr>
          <p:spPr>
            <a:xfrm>
              <a:off x="2034725" y="22024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58"/>
            <p:cNvSpPr/>
            <p:nvPr/>
          </p:nvSpPr>
          <p:spPr>
            <a:xfrm>
              <a:off x="2034725" y="2214025"/>
              <a:ext cx="12825" cy="6625"/>
            </a:xfrm>
            <a:custGeom>
              <a:avLst/>
              <a:gdLst/>
              <a:ahLst/>
              <a:cxnLst/>
              <a:rect l="l" t="t" r="r" b="b"/>
              <a:pathLst>
                <a:path w="513" h="265" extrusionOk="0">
                  <a:moveTo>
                    <a:pt x="0" y="1"/>
                  </a:moveTo>
                  <a:lnTo>
                    <a:pt x="0" y="265"/>
                  </a:lnTo>
                  <a:lnTo>
                    <a:pt x="512" y="265"/>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58"/>
            <p:cNvSpPr/>
            <p:nvPr/>
          </p:nvSpPr>
          <p:spPr>
            <a:xfrm>
              <a:off x="2034725" y="2225275"/>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58"/>
            <p:cNvSpPr/>
            <p:nvPr/>
          </p:nvSpPr>
          <p:spPr>
            <a:xfrm>
              <a:off x="2034725" y="22365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58"/>
            <p:cNvSpPr/>
            <p:nvPr/>
          </p:nvSpPr>
          <p:spPr>
            <a:xfrm>
              <a:off x="2034725" y="2247775"/>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58"/>
            <p:cNvSpPr/>
            <p:nvPr/>
          </p:nvSpPr>
          <p:spPr>
            <a:xfrm>
              <a:off x="2034725" y="22586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58"/>
            <p:cNvSpPr/>
            <p:nvPr/>
          </p:nvSpPr>
          <p:spPr>
            <a:xfrm>
              <a:off x="2034725" y="227025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58"/>
            <p:cNvSpPr/>
            <p:nvPr/>
          </p:nvSpPr>
          <p:spPr>
            <a:xfrm>
              <a:off x="2034725" y="2281500"/>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58"/>
            <p:cNvSpPr/>
            <p:nvPr/>
          </p:nvSpPr>
          <p:spPr>
            <a:xfrm>
              <a:off x="2034725" y="22927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58"/>
            <p:cNvSpPr/>
            <p:nvPr/>
          </p:nvSpPr>
          <p:spPr>
            <a:xfrm>
              <a:off x="2034725" y="230400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58"/>
            <p:cNvSpPr/>
            <p:nvPr/>
          </p:nvSpPr>
          <p:spPr>
            <a:xfrm>
              <a:off x="2034725" y="2314850"/>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58"/>
            <p:cNvSpPr/>
            <p:nvPr/>
          </p:nvSpPr>
          <p:spPr>
            <a:xfrm>
              <a:off x="2034725" y="2326475"/>
              <a:ext cx="12825" cy="6225"/>
            </a:xfrm>
            <a:custGeom>
              <a:avLst/>
              <a:gdLst/>
              <a:ahLst/>
              <a:cxnLst/>
              <a:rect l="l" t="t" r="r" b="b"/>
              <a:pathLst>
                <a:path w="513" h="249" extrusionOk="0">
                  <a:moveTo>
                    <a:pt x="0" y="1"/>
                  </a:moveTo>
                  <a:lnTo>
                    <a:pt x="0" y="249"/>
                  </a:lnTo>
                  <a:lnTo>
                    <a:pt x="512" y="249"/>
                  </a:lnTo>
                  <a:lnTo>
                    <a:pt x="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8"/>
            <p:cNvSpPr/>
            <p:nvPr/>
          </p:nvSpPr>
          <p:spPr>
            <a:xfrm>
              <a:off x="2034725" y="2337725"/>
              <a:ext cx="12825" cy="6225"/>
            </a:xfrm>
            <a:custGeom>
              <a:avLst/>
              <a:gdLst/>
              <a:ahLst/>
              <a:cxnLst/>
              <a:rect l="l" t="t" r="r" b="b"/>
              <a:pathLst>
                <a:path w="513" h="249" extrusionOk="0">
                  <a:moveTo>
                    <a:pt x="0" y="0"/>
                  </a:moveTo>
                  <a:lnTo>
                    <a:pt x="0" y="249"/>
                  </a:lnTo>
                  <a:lnTo>
                    <a:pt x="512" y="249"/>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58"/>
            <p:cNvSpPr/>
            <p:nvPr/>
          </p:nvSpPr>
          <p:spPr>
            <a:xfrm>
              <a:off x="2034725" y="2348975"/>
              <a:ext cx="12825" cy="6225"/>
            </a:xfrm>
            <a:custGeom>
              <a:avLst/>
              <a:gdLst/>
              <a:ahLst/>
              <a:cxnLst/>
              <a:rect l="l" t="t" r="r" b="b"/>
              <a:pathLst>
                <a:path w="513" h="249" extrusionOk="0">
                  <a:moveTo>
                    <a:pt x="0" y="0"/>
                  </a:moveTo>
                  <a:lnTo>
                    <a:pt x="0" y="248"/>
                  </a:lnTo>
                  <a:lnTo>
                    <a:pt x="512" y="248"/>
                  </a:lnTo>
                  <a:lnTo>
                    <a:pt x="5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58"/>
            <p:cNvSpPr/>
            <p:nvPr/>
          </p:nvSpPr>
          <p:spPr>
            <a:xfrm>
              <a:off x="2220450"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58"/>
            <p:cNvSpPr/>
            <p:nvPr/>
          </p:nvSpPr>
          <p:spPr>
            <a:xfrm>
              <a:off x="2208825" y="2163625"/>
              <a:ext cx="6600" cy="12825"/>
            </a:xfrm>
            <a:custGeom>
              <a:avLst/>
              <a:gdLst/>
              <a:ahLst/>
              <a:cxnLst/>
              <a:rect l="l" t="t" r="r" b="b"/>
              <a:pathLst>
                <a:path w="264" h="513" extrusionOk="0">
                  <a:moveTo>
                    <a:pt x="0" y="1"/>
                  </a:moveTo>
                  <a:lnTo>
                    <a:pt x="0" y="512"/>
                  </a:lnTo>
                  <a:lnTo>
                    <a:pt x="264" y="512"/>
                  </a:lnTo>
                  <a:lnTo>
                    <a:pt x="2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58"/>
            <p:cNvSpPr/>
            <p:nvPr/>
          </p:nvSpPr>
          <p:spPr>
            <a:xfrm>
              <a:off x="2197950" y="2163625"/>
              <a:ext cx="6250" cy="12825"/>
            </a:xfrm>
            <a:custGeom>
              <a:avLst/>
              <a:gdLst/>
              <a:ahLst/>
              <a:cxnLst/>
              <a:rect l="l" t="t" r="r" b="b"/>
              <a:pathLst>
                <a:path w="250" h="513" extrusionOk="0">
                  <a:moveTo>
                    <a:pt x="1" y="1"/>
                  </a:moveTo>
                  <a:lnTo>
                    <a:pt x="1"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58"/>
            <p:cNvSpPr/>
            <p:nvPr/>
          </p:nvSpPr>
          <p:spPr>
            <a:xfrm>
              <a:off x="21867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58"/>
            <p:cNvSpPr/>
            <p:nvPr/>
          </p:nvSpPr>
          <p:spPr>
            <a:xfrm>
              <a:off x="21754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58"/>
            <p:cNvSpPr/>
            <p:nvPr/>
          </p:nvSpPr>
          <p:spPr>
            <a:xfrm>
              <a:off x="216385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58"/>
            <p:cNvSpPr/>
            <p:nvPr/>
          </p:nvSpPr>
          <p:spPr>
            <a:xfrm>
              <a:off x="21526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58"/>
            <p:cNvSpPr/>
            <p:nvPr/>
          </p:nvSpPr>
          <p:spPr>
            <a:xfrm>
              <a:off x="2141350" y="2163625"/>
              <a:ext cx="6625" cy="12825"/>
            </a:xfrm>
            <a:custGeom>
              <a:avLst/>
              <a:gdLst/>
              <a:ahLst/>
              <a:cxnLst/>
              <a:rect l="l" t="t" r="r" b="b"/>
              <a:pathLst>
                <a:path w="265" h="513" extrusionOk="0">
                  <a:moveTo>
                    <a:pt x="1" y="1"/>
                  </a:moveTo>
                  <a:lnTo>
                    <a:pt x="1" y="512"/>
                  </a:lnTo>
                  <a:lnTo>
                    <a:pt x="264" y="512"/>
                  </a:lnTo>
                  <a:lnTo>
                    <a:pt x="2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58"/>
            <p:cNvSpPr/>
            <p:nvPr/>
          </p:nvSpPr>
          <p:spPr>
            <a:xfrm>
              <a:off x="21305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58"/>
            <p:cNvSpPr/>
            <p:nvPr/>
          </p:nvSpPr>
          <p:spPr>
            <a:xfrm>
              <a:off x="2119250"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8"/>
            <p:cNvSpPr/>
            <p:nvPr/>
          </p:nvSpPr>
          <p:spPr>
            <a:xfrm>
              <a:off x="21076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58"/>
            <p:cNvSpPr/>
            <p:nvPr/>
          </p:nvSpPr>
          <p:spPr>
            <a:xfrm>
              <a:off x="20963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58"/>
            <p:cNvSpPr/>
            <p:nvPr/>
          </p:nvSpPr>
          <p:spPr>
            <a:xfrm>
              <a:off x="2085525"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58"/>
            <p:cNvSpPr/>
            <p:nvPr/>
          </p:nvSpPr>
          <p:spPr>
            <a:xfrm>
              <a:off x="2074275" y="2163625"/>
              <a:ext cx="6225" cy="12825"/>
            </a:xfrm>
            <a:custGeom>
              <a:avLst/>
              <a:gdLst/>
              <a:ahLst/>
              <a:cxnLst/>
              <a:rect l="l" t="t" r="r" b="b"/>
              <a:pathLst>
                <a:path w="249" h="513" extrusionOk="0">
                  <a:moveTo>
                    <a:pt x="0" y="1"/>
                  </a:moveTo>
                  <a:lnTo>
                    <a:pt x="0"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58"/>
            <p:cNvSpPr/>
            <p:nvPr/>
          </p:nvSpPr>
          <p:spPr>
            <a:xfrm>
              <a:off x="2063025" y="2163625"/>
              <a:ext cx="6225" cy="12825"/>
            </a:xfrm>
            <a:custGeom>
              <a:avLst/>
              <a:gdLst/>
              <a:ahLst/>
              <a:cxnLst/>
              <a:rect l="l" t="t" r="r" b="b"/>
              <a:pathLst>
                <a:path w="249" h="513" extrusionOk="0">
                  <a:moveTo>
                    <a:pt x="1" y="1"/>
                  </a:moveTo>
                  <a:lnTo>
                    <a:pt x="1" y="512"/>
                  </a:lnTo>
                  <a:lnTo>
                    <a:pt x="249" y="512"/>
                  </a:lnTo>
                  <a:lnTo>
                    <a:pt x="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58"/>
            <p:cNvSpPr/>
            <p:nvPr/>
          </p:nvSpPr>
          <p:spPr>
            <a:xfrm>
              <a:off x="2051400" y="2163625"/>
              <a:ext cx="6225" cy="12825"/>
            </a:xfrm>
            <a:custGeom>
              <a:avLst/>
              <a:gdLst/>
              <a:ahLst/>
              <a:cxnLst/>
              <a:rect l="l" t="t" r="r" b="b"/>
              <a:pathLst>
                <a:path w="249" h="513" extrusionOk="0">
                  <a:moveTo>
                    <a:pt x="0" y="1"/>
                  </a:moveTo>
                  <a:lnTo>
                    <a:pt x="0" y="512"/>
                  </a:lnTo>
                  <a:lnTo>
                    <a:pt x="248" y="512"/>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58"/>
            <p:cNvSpPr/>
            <p:nvPr/>
          </p:nvSpPr>
          <p:spPr>
            <a:xfrm>
              <a:off x="2230925" y="23489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58"/>
            <p:cNvSpPr/>
            <p:nvPr/>
          </p:nvSpPr>
          <p:spPr>
            <a:xfrm>
              <a:off x="2230925" y="23377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58"/>
            <p:cNvSpPr/>
            <p:nvPr/>
          </p:nvSpPr>
          <p:spPr>
            <a:xfrm>
              <a:off x="2230925" y="23264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58"/>
            <p:cNvSpPr/>
            <p:nvPr/>
          </p:nvSpPr>
          <p:spPr>
            <a:xfrm>
              <a:off x="2230925" y="23148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58"/>
            <p:cNvSpPr/>
            <p:nvPr/>
          </p:nvSpPr>
          <p:spPr>
            <a:xfrm>
              <a:off x="2230925" y="23040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58"/>
            <p:cNvSpPr/>
            <p:nvPr/>
          </p:nvSpPr>
          <p:spPr>
            <a:xfrm>
              <a:off x="2230925" y="22927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58"/>
            <p:cNvSpPr/>
            <p:nvPr/>
          </p:nvSpPr>
          <p:spPr>
            <a:xfrm>
              <a:off x="2230925" y="22815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58"/>
            <p:cNvSpPr/>
            <p:nvPr/>
          </p:nvSpPr>
          <p:spPr>
            <a:xfrm>
              <a:off x="2230925" y="227025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58"/>
            <p:cNvSpPr/>
            <p:nvPr/>
          </p:nvSpPr>
          <p:spPr>
            <a:xfrm>
              <a:off x="2230925" y="22586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58"/>
            <p:cNvSpPr/>
            <p:nvPr/>
          </p:nvSpPr>
          <p:spPr>
            <a:xfrm>
              <a:off x="2230925" y="22477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58"/>
            <p:cNvSpPr/>
            <p:nvPr/>
          </p:nvSpPr>
          <p:spPr>
            <a:xfrm>
              <a:off x="2230925" y="223652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58"/>
            <p:cNvSpPr/>
            <p:nvPr/>
          </p:nvSpPr>
          <p:spPr>
            <a:xfrm>
              <a:off x="2230925" y="22252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58"/>
            <p:cNvSpPr/>
            <p:nvPr/>
          </p:nvSpPr>
          <p:spPr>
            <a:xfrm>
              <a:off x="2230925" y="2214025"/>
              <a:ext cx="12425" cy="6625"/>
            </a:xfrm>
            <a:custGeom>
              <a:avLst/>
              <a:gdLst/>
              <a:ahLst/>
              <a:cxnLst/>
              <a:rect l="l" t="t" r="r" b="b"/>
              <a:pathLst>
                <a:path w="497" h="265" extrusionOk="0">
                  <a:moveTo>
                    <a:pt x="0" y="1"/>
                  </a:moveTo>
                  <a:lnTo>
                    <a:pt x="0" y="265"/>
                  </a:lnTo>
                  <a:lnTo>
                    <a:pt x="497" y="265"/>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58"/>
            <p:cNvSpPr/>
            <p:nvPr/>
          </p:nvSpPr>
          <p:spPr>
            <a:xfrm>
              <a:off x="2230925" y="22024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58"/>
            <p:cNvSpPr/>
            <p:nvPr/>
          </p:nvSpPr>
          <p:spPr>
            <a:xfrm>
              <a:off x="2230925" y="21915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58"/>
            <p:cNvSpPr/>
            <p:nvPr/>
          </p:nvSpPr>
          <p:spPr>
            <a:xfrm>
              <a:off x="2230925" y="21803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58"/>
            <p:cNvSpPr/>
            <p:nvPr/>
          </p:nvSpPr>
          <p:spPr>
            <a:xfrm>
              <a:off x="2054875" y="2184950"/>
              <a:ext cx="12450" cy="12825"/>
            </a:xfrm>
            <a:custGeom>
              <a:avLst/>
              <a:gdLst/>
              <a:ahLst/>
              <a:cxnLst/>
              <a:rect l="l" t="t" r="r" b="b"/>
              <a:pathLst>
                <a:path w="498" h="513" extrusionOk="0">
                  <a:moveTo>
                    <a:pt x="249" y="1"/>
                  </a:moveTo>
                  <a:cubicBezTo>
                    <a:pt x="109" y="1"/>
                    <a:pt x="1" y="125"/>
                    <a:pt x="1" y="264"/>
                  </a:cubicBezTo>
                  <a:cubicBezTo>
                    <a:pt x="1" y="388"/>
                    <a:pt x="109" y="512"/>
                    <a:pt x="249" y="512"/>
                  </a:cubicBezTo>
                  <a:cubicBezTo>
                    <a:pt x="389" y="512"/>
                    <a:pt x="497" y="388"/>
                    <a:pt x="497" y="264"/>
                  </a:cubicBezTo>
                  <a:cubicBezTo>
                    <a:pt x="497" y="125"/>
                    <a:pt x="389"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58"/>
            <p:cNvSpPr/>
            <p:nvPr/>
          </p:nvSpPr>
          <p:spPr>
            <a:xfrm>
              <a:off x="2243325" y="2154700"/>
              <a:ext cx="41125" cy="29900"/>
            </a:xfrm>
            <a:custGeom>
              <a:avLst/>
              <a:gdLst/>
              <a:ahLst/>
              <a:cxnLst/>
              <a:rect l="l" t="t" r="r" b="b"/>
              <a:pathLst>
                <a:path w="1645" h="1196" extrusionOk="0">
                  <a:moveTo>
                    <a:pt x="1598" y="1"/>
                  </a:moveTo>
                  <a:lnTo>
                    <a:pt x="481" y="1102"/>
                  </a:lnTo>
                  <a:lnTo>
                    <a:pt x="1" y="1102"/>
                  </a:lnTo>
                  <a:lnTo>
                    <a:pt x="1" y="1195"/>
                  </a:lnTo>
                  <a:lnTo>
                    <a:pt x="512" y="1195"/>
                  </a:lnTo>
                  <a:lnTo>
                    <a:pt x="1645" y="47"/>
                  </a:lnTo>
                  <a:lnTo>
                    <a:pt x="15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8"/>
            <p:cNvSpPr/>
            <p:nvPr/>
          </p:nvSpPr>
          <p:spPr>
            <a:xfrm>
              <a:off x="2243325" y="2153925"/>
              <a:ext cx="55475" cy="41900"/>
            </a:xfrm>
            <a:custGeom>
              <a:avLst/>
              <a:gdLst/>
              <a:ahLst/>
              <a:cxnLst/>
              <a:rect l="l" t="t" r="r" b="b"/>
              <a:pathLst>
                <a:path w="2219" h="1676" extrusionOk="0">
                  <a:moveTo>
                    <a:pt x="2156" y="1"/>
                  </a:moveTo>
                  <a:lnTo>
                    <a:pt x="590" y="1583"/>
                  </a:lnTo>
                  <a:lnTo>
                    <a:pt x="1" y="1583"/>
                  </a:lnTo>
                  <a:lnTo>
                    <a:pt x="1" y="1676"/>
                  </a:lnTo>
                  <a:lnTo>
                    <a:pt x="605" y="1676"/>
                  </a:lnTo>
                  <a:lnTo>
                    <a:pt x="2218" y="63"/>
                  </a:lnTo>
                  <a:lnTo>
                    <a:pt x="21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58"/>
            <p:cNvSpPr/>
            <p:nvPr/>
          </p:nvSpPr>
          <p:spPr>
            <a:xfrm>
              <a:off x="2243325" y="2333850"/>
              <a:ext cx="116350" cy="19400"/>
            </a:xfrm>
            <a:custGeom>
              <a:avLst/>
              <a:gdLst/>
              <a:ahLst/>
              <a:cxnLst/>
              <a:rect l="l" t="t" r="r" b="b"/>
              <a:pathLst>
                <a:path w="4654" h="776" extrusionOk="0">
                  <a:moveTo>
                    <a:pt x="1474" y="0"/>
                  </a:moveTo>
                  <a:lnTo>
                    <a:pt x="792" y="683"/>
                  </a:lnTo>
                  <a:lnTo>
                    <a:pt x="1" y="683"/>
                  </a:lnTo>
                  <a:lnTo>
                    <a:pt x="1" y="776"/>
                  </a:lnTo>
                  <a:lnTo>
                    <a:pt x="838" y="776"/>
                  </a:lnTo>
                  <a:lnTo>
                    <a:pt x="1520" y="78"/>
                  </a:lnTo>
                  <a:lnTo>
                    <a:pt x="4653" y="78"/>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8"/>
            <p:cNvSpPr/>
            <p:nvPr/>
          </p:nvSpPr>
          <p:spPr>
            <a:xfrm>
              <a:off x="2243325" y="2312900"/>
              <a:ext cx="116350" cy="29125"/>
            </a:xfrm>
            <a:custGeom>
              <a:avLst/>
              <a:gdLst/>
              <a:ahLst/>
              <a:cxnLst/>
              <a:rect l="l" t="t" r="r" b="b"/>
              <a:pathLst>
                <a:path w="4654" h="1165" extrusionOk="0">
                  <a:moveTo>
                    <a:pt x="1567" y="1"/>
                  </a:moveTo>
                  <a:lnTo>
                    <a:pt x="512" y="1071"/>
                  </a:lnTo>
                  <a:lnTo>
                    <a:pt x="1" y="1071"/>
                  </a:lnTo>
                  <a:lnTo>
                    <a:pt x="1" y="1164"/>
                  </a:lnTo>
                  <a:lnTo>
                    <a:pt x="543" y="1164"/>
                  </a:lnTo>
                  <a:lnTo>
                    <a:pt x="1614" y="109"/>
                  </a:lnTo>
                  <a:lnTo>
                    <a:pt x="4653" y="109"/>
                  </a:lnTo>
                  <a:lnTo>
                    <a:pt x="4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8"/>
            <p:cNvSpPr/>
            <p:nvPr/>
          </p:nvSpPr>
          <p:spPr>
            <a:xfrm>
              <a:off x="2359650" y="2327650"/>
              <a:ext cx="31425" cy="13975"/>
            </a:xfrm>
            <a:custGeom>
              <a:avLst/>
              <a:gdLst/>
              <a:ahLst/>
              <a:cxnLst/>
              <a:rect l="l" t="t" r="r" b="b"/>
              <a:pathLst>
                <a:path w="1257" h="559" extrusionOk="0">
                  <a:moveTo>
                    <a:pt x="0" y="0"/>
                  </a:moveTo>
                  <a:lnTo>
                    <a:pt x="0" y="559"/>
                  </a:lnTo>
                  <a:lnTo>
                    <a:pt x="1257" y="559"/>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8"/>
            <p:cNvSpPr/>
            <p:nvPr/>
          </p:nvSpPr>
          <p:spPr>
            <a:xfrm>
              <a:off x="2359650" y="2327650"/>
              <a:ext cx="31425" cy="13975"/>
            </a:xfrm>
            <a:custGeom>
              <a:avLst/>
              <a:gdLst/>
              <a:ahLst/>
              <a:cxnLst/>
              <a:rect l="l" t="t" r="r" b="b"/>
              <a:pathLst>
                <a:path w="1257" h="559" extrusionOk="0">
                  <a:moveTo>
                    <a:pt x="0" y="0"/>
                  </a:moveTo>
                  <a:lnTo>
                    <a:pt x="0" y="559"/>
                  </a:lnTo>
                  <a:lnTo>
                    <a:pt x="1257" y="559"/>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8"/>
            <p:cNvSpPr/>
            <p:nvPr/>
          </p:nvSpPr>
          <p:spPr>
            <a:xfrm>
              <a:off x="2359650" y="2327650"/>
              <a:ext cx="6625" cy="13975"/>
            </a:xfrm>
            <a:custGeom>
              <a:avLst/>
              <a:gdLst/>
              <a:ahLst/>
              <a:cxnLst/>
              <a:rect l="l" t="t" r="r" b="b"/>
              <a:pathLst>
                <a:path w="265" h="559" extrusionOk="0">
                  <a:moveTo>
                    <a:pt x="0" y="0"/>
                  </a:moveTo>
                  <a:lnTo>
                    <a:pt x="0" y="559"/>
                  </a:lnTo>
                  <a:lnTo>
                    <a:pt x="264" y="559"/>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58"/>
            <p:cNvSpPr/>
            <p:nvPr/>
          </p:nvSpPr>
          <p:spPr>
            <a:xfrm>
              <a:off x="2384850" y="2327650"/>
              <a:ext cx="6625" cy="13975"/>
            </a:xfrm>
            <a:custGeom>
              <a:avLst/>
              <a:gdLst/>
              <a:ahLst/>
              <a:cxnLst/>
              <a:rect l="l" t="t" r="r" b="b"/>
              <a:pathLst>
                <a:path w="265" h="559" extrusionOk="0">
                  <a:moveTo>
                    <a:pt x="1" y="0"/>
                  </a:moveTo>
                  <a:lnTo>
                    <a:pt x="1" y="559"/>
                  </a:lnTo>
                  <a:lnTo>
                    <a:pt x="264" y="559"/>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58"/>
            <p:cNvSpPr/>
            <p:nvPr/>
          </p:nvSpPr>
          <p:spPr>
            <a:xfrm>
              <a:off x="2359650" y="2307100"/>
              <a:ext cx="31425" cy="13975"/>
            </a:xfrm>
            <a:custGeom>
              <a:avLst/>
              <a:gdLst/>
              <a:ahLst/>
              <a:cxnLst/>
              <a:rect l="l" t="t" r="r" b="b"/>
              <a:pathLst>
                <a:path w="1257" h="559" extrusionOk="0">
                  <a:moveTo>
                    <a:pt x="0" y="0"/>
                  </a:moveTo>
                  <a:lnTo>
                    <a:pt x="0" y="558"/>
                  </a:lnTo>
                  <a:lnTo>
                    <a:pt x="1257" y="558"/>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58"/>
            <p:cNvSpPr/>
            <p:nvPr/>
          </p:nvSpPr>
          <p:spPr>
            <a:xfrm>
              <a:off x="2359650" y="2307100"/>
              <a:ext cx="31425" cy="13975"/>
            </a:xfrm>
            <a:custGeom>
              <a:avLst/>
              <a:gdLst/>
              <a:ahLst/>
              <a:cxnLst/>
              <a:rect l="l" t="t" r="r" b="b"/>
              <a:pathLst>
                <a:path w="1257" h="559" extrusionOk="0">
                  <a:moveTo>
                    <a:pt x="0" y="0"/>
                  </a:moveTo>
                  <a:lnTo>
                    <a:pt x="0" y="558"/>
                  </a:lnTo>
                  <a:lnTo>
                    <a:pt x="1257" y="558"/>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58"/>
            <p:cNvSpPr/>
            <p:nvPr/>
          </p:nvSpPr>
          <p:spPr>
            <a:xfrm>
              <a:off x="2359650" y="2307100"/>
              <a:ext cx="6625" cy="13975"/>
            </a:xfrm>
            <a:custGeom>
              <a:avLst/>
              <a:gdLst/>
              <a:ahLst/>
              <a:cxnLst/>
              <a:rect l="l" t="t" r="r" b="b"/>
              <a:pathLst>
                <a:path w="265" h="559" extrusionOk="0">
                  <a:moveTo>
                    <a:pt x="0" y="0"/>
                  </a:moveTo>
                  <a:lnTo>
                    <a:pt x="0"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58"/>
            <p:cNvSpPr/>
            <p:nvPr/>
          </p:nvSpPr>
          <p:spPr>
            <a:xfrm>
              <a:off x="2384850" y="2307100"/>
              <a:ext cx="6625" cy="13975"/>
            </a:xfrm>
            <a:custGeom>
              <a:avLst/>
              <a:gdLst/>
              <a:ahLst/>
              <a:cxnLst/>
              <a:rect l="l" t="t" r="r" b="b"/>
              <a:pathLst>
                <a:path w="265" h="559" extrusionOk="0">
                  <a:moveTo>
                    <a:pt x="1" y="0"/>
                  </a:moveTo>
                  <a:lnTo>
                    <a:pt x="1"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8"/>
            <p:cNvSpPr/>
            <p:nvPr/>
          </p:nvSpPr>
          <p:spPr>
            <a:xfrm>
              <a:off x="1960275" y="2207050"/>
              <a:ext cx="13975" cy="45400"/>
            </a:xfrm>
            <a:custGeom>
              <a:avLst/>
              <a:gdLst/>
              <a:ahLst/>
              <a:cxnLst/>
              <a:rect l="l" t="t" r="r" b="b"/>
              <a:pathLst>
                <a:path w="559" h="1816" extrusionOk="0">
                  <a:moveTo>
                    <a:pt x="1" y="1"/>
                  </a:moveTo>
                  <a:lnTo>
                    <a:pt x="1" y="1815"/>
                  </a:lnTo>
                  <a:lnTo>
                    <a:pt x="559" y="1815"/>
                  </a:lnTo>
                  <a:lnTo>
                    <a:pt x="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8"/>
            <p:cNvSpPr/>
            <p:nvPr/>
          </p:nvSpPr>
          <p:spPr>
            <a:xfrm>
              <a:off x="1960275" y="2207050"/>
              <a:ext cx="13975" cy="45400"/>
            </a:xfrm>
            <a:custGeom>
              <a:avLst/>
              <a:gdLst/>
              <a:ahLst/>
              <a:cxnLst/>
              <a:rect l="l" t="t" r="r" b="b"/>
              <a:pathLst>
                <a:path w="559" h="1816" extrusionOk="0">
                  <a:moveTo>
                    <a:pt x="1" y="1"/>
                  </a:moveTo>
                  <a:lnTo>
                    <a:pt x="1" y="1815"/>
                  </a:lnTo>
                  <a:lnTo>
                    <a:pt x="559" y="1815"/>
                  </a:lnTo>
                  <a:lnTo>
                    <a:pt x="5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8"/>
            <p:cNvSpPr/>
            <p:nvPr/>
          </p:nvSpPr>
          <p:spPr>
            <a:xfrm>
              <a:off x="1960675" y="2207050"/>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8"/>
            <p:cNvSpPr/>
            <p:nvPr/>
          </p:nvSpPr>
          <p:spPr>
            <a:xfrm>
              <a:off x="1960675" y="2242725"/>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8"/>
            <p:cNvSpPr/>
            <p:nvPr/>
          </p:nvSpPr>
          <p:spPr>
            <a:xfrm>
              <a:off x="1960275" y="2309425"/>
              <a:ext cx="13975" cy="45775"/>
            </a:xfrm>
            <a:custGeom>
              <a:avLst/>
              <a:gdLst/>
              <a:ahLst/>
              <a:cxnLst/>
              <a:rect l="l" t="t" r="r" b="b"/>
              <a:pathLst>
                <a:path w="559" h="1831" extrusionOk="0">
                  <a:moveTo>
                    <a:pt x="1" y="0"/>
                  </a:moveTo>
                  <a:lnTo>
                    <a:pt x="1" y="1830"/>
                  </a:lnTo>
                  <a:lnTo>
                    <a:pt x="559" y="1830"/>
                  </a:lnTo>
                  <a:lnTo>
                    <a:pt x="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8"/>
            <p:cNvSpPr/>
            <p:nvPr/>
          </p:nvSpPr>
          <p:spPr>
            <a:xfrm>
              <a:off x="1960275" y="2309425"/>
              <a:ext cx="13975" cy="45775"/>
            </a:xfrm>
            <a:custGeom>
              <a:avLst/>
              <a:gdLst/>
              <a:ahLst/>
              <a:cxnLst/>
              <a:rect l="l" t="t" r="r" b="b"/>
              <a:pathLst>
                <a:path w="559" h="1831" extrusionOk="0">
                  <a:moveTo>
                    <a:pt x="1" y="0"/>
                  </a:moveTo>
                  <a:lnTo>
                    <a:pt x="1" y="1830"/>
                  </a:lnTo>
                  <a:lnTo>
                    <a:pt x="559" y="1830"/>
                  </a:lnTo>
                  <a:lnTo>
                    <a:pt x="5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8"/>
            <p:cNvSpPr/>
            <p:nvPr/>
          </p:nvSpPr>
          <p:spPr>
            <a:xfrm>
              <a:off x="1960675" y="2309425"/>
              <a:ext cx="13975" cy="9700"/>
            </a:xfrm>
            <a:custGeom>
              <a:avLst/>
              <a:gdLst/>
              <a:ahLst/>
              <a:cxnLst/>
              <a:rect l="l" t="t" r="r" b="b"/>
              <a:pathLst>
                <a:path w="559" h="388" extrusionOk="0">
                  <a:moveTo>
                    <a:pt x="0" y="0"/>
                  </a:moveTo>
                  <a:lnTo>
                    <a:pt x="0" y="388"/>
                  </a:lnTo>
                  <a:lnTo>
                    <a:pt x="558" y="388"/>
                  </a:lnTo>
                  <a:lnTo>
                    <a:pt x="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8"/>
            <p:cNvSpPr/>
            <p:nvPr/>
          </p:nvSpPr>
          <p:spPr>
            <a:xfrm>
              <a:off x="1960675" y="2345475"/>
              <a:ext cx="13975" cy="9725"/>
            </a:xfrm>
            <a:custGeom>
              <a:avLst/>
              <a:gdLst/>
              <a:ahLst/>
              <a:cxnLst/>
              <a:rect l="l" t="t" r="r" b="b"/>
              <a:pathLst>
                <a:path w="559" h="389" extrusionOk="0">
                  <a:moveTo>
                    <a:pt x="0" y="1"/>
                  </a:moveTo>
                  <a:lnTo>
                    <a:pt x="0" y="388"/>
                  </a:lnTo>
                  <a:lnTo>
                    <a:pt x="558" y="388"/>
                  </a:lnTo>
                  <a:lnTo>
                    <a:pt x="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8"/>
            <p:cNvSpPr/>
            <p:nvPr/>
          </p:nvSpPr>
          <p:spPr>
            <a:xfrm>
              <a:off x="2359650" y="2286925"/>
              <a:ext cx="31425" cy="13975"/>
            </a:xfrm>
            <a:custGeom>
              <a:avLst/>
              <a:gdLst/>
              <a:ahLst/>
              <a:cxnLst/>
              <a:rect l="l" t="t" r="r" b="b"/>
              <a:pathLst>
                <a:path w="1257" h="559" extrusionOk="0">
                  <a:moveTo>
                    <a:pt x="0" y="1"/>
                  </a:moveTo>
                  <a:lnTo>
                    <a:pt x="0" y="559"/>
                  </a:lnTo>
                  <a:lnTo>
                    <a:pt x="1257" y="559"/>
                  </a:lnTo>
                  <a:lnTo>
                    <a:pt x="12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8"/>
            <p:cNvSpPr/>
            <p:nvPr/>
          </p:nvSpPr>
          <p:spPr>
            <a:xfrm>
              <a:off x="2359650" y="2286925"/>
              <a:ext cx="31425" cy="13975"/>
            </a:xfrm>
            <a:custGeom>
              <a:avLst/>
              <a:gdLst/>
              <a:ahLst/>
              <a:cxnLst/>
              <a:rect l="l" t="t" r="r" b="b"/>
              <a:pathLst>
                <a:path w="1257" h="559" extrusionOk="0">
                  <a:moveTo>
                    <a:pt x="0" y="1"/>
                  </a:moveTo>
                  <a:lnTo>
                    <a:pt x="0" y="559"/>
                  </a:lnTo>
                  <a:lnTo>
                    <a:pt x="1257" y="559"/>
                  </a:lnTo>
                  <a:lnTo>
                    <a:pt x="1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8"/>
            <p:cNvSpPr/>
            <p:nvPr/>
          </p:nvSpPr>
          <p:spPr>
            <a:xfrm>
              <a:off x="2359650" y="2286925"/>
              <a:ext cx="6625" cy="13975"/>
            </a:xfrm>
            <a:custGeom>
              <a:avLst/>
              <a:gdLst/>
              <a:ahLst/>
              <a:cxnLst/>
              <a:rect l="l" t="t" r="r" b="b"/>
              <a:pathLst>
                <a:path w="265" h="559" extrusionOk="0">
                  <a:moveTo>
                    <a:pt x="0" y="1"/>
                  </a:moveTo>
                  <a:lnTo>
                    <a:pt x="0" y="559"/>
                  </a:lnTo>
                  <a:lnTo>
                    <a:pt x="264" y="559"/>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8"/>
            <p:cNvSpPr/>
            <p:nvPr/>
          </p:nvSpPr>
          <p:spPr>
            <a:xfrm>
              <a:off x="2384850" y="2286925"/>
              <a:ext cx="6625" cy="13975"/>
            </a:xfrm>
            <a:custGeom>
              <a:avLst/>
              <a:gdLst/>
              <a:ahLst/>
              <a:cxnLst/>
              <a:rect l="l" t="t" r="r" b="b"/>
              <a:pathLst>
                <a:path w="265" h="559" extrusionOk="0">
                  <a:moveTo>
                    <a:pt x="1" y="1"/>
                  </a:moveTo>
                  <a:lnTo>
                    <a:pt x="1" y="559"/>
                  </a:lnTo>
                  <a:lnTo>
                    <a:pt x="264" y="559"/>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8"/>
            <p:cNvSpPr/>
            <p:nvPr/>
          </p:nvSpPr>
          <p:spPr>
            <a:xfrm>
              <a:off x="2359650" y="2266375"/>
              <a:ext cx="31425" cy="14375"/>
            </a:xfrm>
            <a:custGeom>
              <a:avLst/>
              <a:gdLst/>
              <a:ahLst/>
              <a:cxnLst/>
              <a:rect l="l" t="t" r="r" b="b"/>
              <a:pathLst>
                <a:path w="1257" h="575" extrusionOk="0">
                  <a:moveTo>
                    <a:pt x="0" y="1"/>
                  </a:moveTo>
                  <a:lnTo>
                    <a:pt x="0" y="574"/>
                  </a:lnTo>
                  <a:lnTo>
                    <a:pt x="1257" y="574"/>
                  </a:lnTo>
                  <a:lnTo>
                    <a:pt x="12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8"/>
            <p:cNvSpPr/>
            <p:nvPr/>
          </p:nvSpPr>
          <p:spPr>
            <a:xfrm>
              <a:off x="2359650" y="2266375"/>
              <a:ext cx="31425" cy="14375"/>
            </a:xfrm>
            <a:custGeom>
              <a:avLst/>
              <a:gdLst/>
              <a:ahLst/>
              <a:cxnLst/>
              <a:rect l="l" t="t" r="r" b="b"/>
              <a:pathLst>
                <a:path w="1257" h="575" extrusionOk="0">
                  <a:moveTo>
                    <a:pt x="0" y="1"/>
                  </a:moveTo>
                  <a:lnTo>
                    <a:pt x="0" y="574"/>
                  </a:lnTo>
                  <a:lnTo>
                    <a:pt x="1257" y="574"/>
                  </a:lnTo>
                  <a:lnTo>
                    <a:pt x="1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8"/>
            <p:cNvSpPr/>
            <p:nvPr/>
          </p:nvSpPr>
          <p:spPr>
            <a:xfrm>
              <a:off x="2359650" y="2266375"/>
              <a:ext cx="6625" cy="14375"/>
            </a:xfrm>
            <a:custGeom>
              <a:avLst/>
              <a:gdLst/>
              <a:ahLst/>
              <a:cxnLst/>
              <a:rect l="l" t="t" r="r" b="b"/>
              <a:pathLst>
                <a:path w="265" h="575" extrusionOk="0">
                  <a:moveTo>
                    <a:pt x="0" y="1"/>
                  </a:moveTo>
                  <a:lnTo>
                    <a:pt x="0" y="574"/>
                  </a:lnTo>
                  <a:lnTo>
                    <a:pt x="264" y="574"/>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8"/>
            <p:cNvSpPr/>
            <p:nvPr/>
          </p:nvSpPr>
          <p:spPr>
            <a:xfrm>
              <a:off x="2384850" y="2266375"/>
              <a:ext cx="6625" cy="14375"/>
            </a:xfrm>
            <a:custGeom>
              <a:avLst/>
              <a:gdLst/>
              <a:ahLst/>
              <a:cxnLst/>
              <a:rect l="l" t="t" r="r" b="b"/>
              <a:pathLst>
                <a:path w="265" h="575" extrusionOk="0">
                  <a:moveTo>
                    <a:pt x="1" y="1"/>
                  </a:moveTo>
                  <a:lnTo>
                    <a:pt x="1" y="574"/>
                  </a:lnTo>
                  <a:lnTo>
                    <a:pt x="264" y="574"/>
                  </a:lnTo>
                  <a:lnTo>
                    <a:pt x="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8"/>
            <p:cNvSpPr/>
            <p:nvPr/>
          </p:nvSpPr>
          <p:spPr>
            <a:xfrm>
              <a:off x="2359650" y="2246225"/>
              <a:ext cx="31425" cy="13975"/>
            </a:xfrm>
            <a:custGeom>
              <a:avLst/>
              <a:gdLst/>
              <a:ahLst/>
              <a:cxnLst/>
              <a:rect l="l" t="t" r="r" b="b"/>
              <a:pathLst>
                <a:path w="1257" h="559" extrusionOk="0">
                  <a:moveTo>
                    <a:pt x="0" y="0"/>
                  </a:moveTo>
                  <a:lnTo>
                    <a:pt x="0" y="558"/>
                  </a:lnTo>
                  <a:lnTo>
                    <a:pt x="1257" y="558"/>
                  </a:lnTo>
                  <a:lnTo>
                    <a:pt x="12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8"/>
            <p:cNvSpPr/>
            <p:nvPr/>
          </p:nvSpPr>
          <p:spPr>
            <a:xfrm>
              <a:off x="2359650" y="2246225"/>
              <a:ext cx="31425" cy="13975"/>
            </a:xfrm>
            <a:custGeom>
              <a:avLst/>
              <a:gdLst/>
              <a:ahLst/>
              <a:cxnLst/>
              <a:rect l="l" t="t" r="r" b="b"/>
              <a:pathLst>
                <a:path w="1257" h="559" extrusionOk="0">
                  <a:moveTo>
                    <a:pt x="0" y="0"/>
                  </a:moveTo>
                  <a:lnTo>
                    <a:pt x="0" y="558"/>
                  </a:lnTo>
                  <a:lnTo>
                    <a:pt x="1257" y="558"/>
                  </a:lnTo>
                  <a:lnTo>
                    <a:pt x="1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8"/>
            <p:cNvSpPr/>
            <p:nvPr/>
          </p:nvSpPr>
          <p:spPr>
            <a:xfrm>
              <a:off x="2359650" y="2246225"/>
              <a:ext cx="6625" cy="13975"/>
            </a:xfrm>
            <a:custGeom>
              <a:avLst/>
              <a:gdLst/>
              <a:ahLst/>
              <a:cxnLst/>
              <a:rect l="l" t="t" r="r" b="b"/>
              <a:pathLst>
                <a:path w="265" h="559" extrusionOk="0">
                  <a:moveTo>
                    <a:pt x="0" y="0"/>
                  </a:moveTo>
                  <a:lnTo>
                    <a:pt x="0"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8"/>
            <p:cNvSpPr/>
            <p:nvPr/>
          </p:nvSpPr>
          <p:spPr>
            <a:xfrm>
              <a:off x="2384850" y="2246225"/>
              <a:ext cx="6625" cy="13975"/>
            </a:xfrm>
            <a:custGeom>
              <a:avLst/>
              <a:gdLst/>
              <a:ahLst/>
              <a:cxnLst/>
              <a:rect l="l" t="t" r="r" b="b"/>
              <a:pathLst>
                <a:path w="265" h="559" extrusionOk="0">
                  <a:moveTo>
                    <a:pt x="1" y="0"/>
                  </a:moveTo>
                  <a:lnTo>
                    <a:pt x="1" y="558"/>
                  </a:lnTo>
                  <a:lnTo>
                    <a:pt x="264" y="558"/>
                  </a:lnTo>
                  <a:lnTo>
                    <a:pt x="2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8"/>
            <p:cNvSpPr/>
            <p:nvPr/>
          </p:nvSpPr>
          <p:spPr>
            <a:xfrm>
              <a:off x="2021550" y="2453275"/>
              <a:ext cx="52750" cy="105875"/>
            </a:xfrm>
            <a:custGeom>
              <a:avLst/>
              <a:gdLst/>
              <a:ahLst/>
              <a:cxnLst/>
              <a:rect l="l" t="t" r="r" b="b"/>
              <a:pathLst>
                <a:path w="2110" h="4235" extrusionOk="0">
                  <a:moveTo>
                    <a:pt x="0" y="0"/>
                  </a:moveTo>
                  <a:lnTo>
                    <a:pt x="0" y="4234"/>
                  </a:lnTo>
                  <a:lnTo>
                    <a:pt x="2109" y="4234"/>
                  </a:lnTo>
                  <a:lnTo>
                    <a:pt x="2109" y="0"/>
                  </a:lnTo>
                  <a:lnTo>
                    <a:pt x="1349" y="0"/>
                  </a:lnTo>
                  <a:cubicBezTo>
                    <a:pt x="1349" y="155"/>
                    <a:pt x="1210" y="279"/>
                    <a:pt x="1055" y="279"/>
                  </a:cubicBezTo>
                  <a:cubicBezTo>
                    <a:pt x="900" y="279"/>
                    <a:pt x="776" y="155"/>
                    <a:pt x="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8"/>
            <p:cNvSpPr/>
            <p:nvPr/>
          </p:nvSpPr>
          <p:spPr>
            <a:xfrm>
              <a:off x="2008350" y="2457925"/>
              <a:ext cx="12450" cy="6225"/>
            </a:xfrm>
            <a:custGeom>
              <a:avLst/>
              <a:gdLst/>
              <a:ahLst/>
              <a:cxnLst/>
              <a:rect l="l" t="t" r="r" b="b"/>
              <a:pathLst>
                <a:path w="498" h="249" extrusionOk="0">
                  <a:moveTo>
                    <a:pt x="1" y="0"/>
                  </a:moveTo>
                  <a:lnTo>
                    <a:pt x="1"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8"/>
            <p:cNvSpPr/>
            <p:nvPr/>
          </p:nvSpPr>
          <p:spPr>
            <a:xfrm>
              <a:off x="2008350" y="2469175"/>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8"/>
            <p:cNvSpPr/>
            <p:nvPr/>
          </p:nvSpPr>
          <p:spPr>
            <a:xfrm>
              <a:off x="2008350" y="2480400"/>
              <a:ext cx="12450" cy="6250"/>
            </a:xfrm>
            <a:custGeom>
              <a:avLst/>
              <a:gdLst/>
              <a:ahLst/>
              <a:cxnLst/>
              <a:rect l="l" t="t" r="r" b="b"/>
              <a:pathLst>
                <a:path w="498" h="250" extrusionOk="0">
                  <a:moveTo>
                    <a:pt x="1" y="1"/>
                  </a:moveTo>
                  <a:lnTo>
                    <a:pt x="1"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8"/>
            <p:cNvSpPr/>
            <p:nvPr/>
          </p:nvSpPr>
          <p:spPr>
            <a:xfrm>
              <a:off x="2008350" y="2491275"/>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8"/>
            <p:cNvSpPr/>
            <p:nvPr/>
          </p:nvSpPr>
          <p:spPr>
            <a:xfrm>
              <a:off x="2008350" y="2502900"/>
              <a:ext cx="12450" cy="6225"/>
            </a:xfrm>
            <a:custGeom>
              <a:avLst/>
              <a:gdLst/>
              <a:ahLst/>
              <a:cxnLst/>
              <a:rect l="l" t="t" r="r" b="b"/>
              <a:pathLst>
                <a:path w="498" h="249" extrusionOk="0">
                  <a:moveTo>
                    <a:pt x="1" y="0"/>
                  </a:moveTo>
                  <a:lnTo>
                    <a:pt x="1"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8"/>
            <p:cNvSpPr/>
            <p:nvPr/>
          </p:nvSpPr>
          <p:spPr>
            <a:xfrm>
              <a:off x="2008350" y="251415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8"/>
            <p:cNvSpPr/>
            <p:nvPr/>
          </p:nvSpPr>
          <p:spPr>
            <a:xfrm>
              <a:off x="2008350" y="252540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58"/>
            <p:cNvSpPr/>
            <p:nvPr/>
          </p:nvSpPr>
          <p:spPr>
            <a:xfrm>
              <a:off x="2008350" y="2536625"/>
              <a:ext cx="12450" cy="6225"/>
            </a:xfrm>
            <a:custGeom>
              <a:avLst/>
              <a:gdLst/>
              <a:ahLst/>
              <a:cxnLst/>
              <a:rect l="l" t="t" r="r" b="b"/>
              <a:pathLst>
                <a:path w="498" h="249" extrusionOk="0">
                  <a:moveTo>
                    <a:pt x="1" y="1"/>
                  </a:moveTo>
                  <a:lnTo>
                    <a:pt x="1"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8"/>
            <p:cNvSpPr/>
            <p:nvPr/>
          </p:nvSpPr>
          <p:spPr>
            <a:xfrm>
              <a:off x="2008350" y="2547500"/>
              <a:ext cx="12450" cy="6225"/>
            </a:xfrm>
            <a:custGeom>
              <a:avLst/>
              <a:gdLst/>
              <a:ahLst/>
              <a:cxnLst/>
              <a:rect l="l" t="t" r="r" b="b"/>
              <a:pathLst>
                <a:path w="498" h="249" extrusionOk="0">
                  <a:moveTo>
                    <a:pt x="1" y="0"/>
                  </a:moveTo>
                  <a:lnTo>
                    <a:pt x="1"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58"/>
            <p:cNvSpPr/>
            <p:nvPr/>
          </p:nvSpPr>
          <p:spPr>
            <a:xfrm>
              <a:off x="2074275" y="2457925"/>
              <a:ext cx="12425" cy="6225"/>
            </a:xfrm>
            <a:custGeom>
              <a:avLst/>
              <a:gdLst/>
              <a:ahLst/>
              <a:cxnLst/>
              <a:rect l="l" t="t" r="r" b="b"/>
              <a:pathLst>
                <a:path w="497" h="249" extrusionOk="0">
                  <a:moveTo>
                    <a:pt x="0" y="0"/>
                  </a:moveTo>
                  <a:lnTo>
                    <a:pt x="0" y="249"/>
                  </a:lnTo>
                  <a:lnTo>
                    <a:pt x="497" y="249"/>
                  </a:lnTo>
                  <a:lnTo>
                    <a:pt x="49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58"/>
            <p:cNvSpPr/>
            <p:nvPr/>
          </p:nvSpPr>
          <p:spPr>
            <a:xfrm>
              <a:off x="2074275" y="24691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58"/>
            <p:cNvSpPr/>
            <p:nvPr/>
          </p:nvSpPr>
          <p:spPr>
            <a:xfrm>
              <a:off x="2074275" y="2480400"/>
              <a:ext cx="12425" cy="6250"/>
            </a:xfrm>
            <a:custGeom>
              <a:avLst/>
              <a:gdLst/>
              <a:ahLst/>
              <a:cxnLst/>
              <a:rect l="l" t="t" r="r" b="b"/>
              <a:pathLst>
                <a:path w="497" h="250"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58"/>
            <p:cNvSpPr/>
            <p:nvPr/>
          </p:nvSpPr>
          <p:spPr>
            <a:xfrm>
              <a:off x="2074275" y="2491275"/>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58"/>
            <p:cNvSpPr/>
            <p:nvPr/>
          </p:nvSpPr>
          <p:spPr>
            <a:xfrm>
              <a:off x="2074275" y="2502900"/>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58"/>
            <p:cNvSpPr/>
            <p:nvPr/>
          </p:nvSpPr>
          <p:spPr>
            <a:xfrm>
              <a:off x="2074275" y="25141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58"/>
            <p:cNvSpPr/>
            <p:nvPr/>
          </p:nvSpPr>
          <p:spPr>
            <a:xfrm>
              <a:off x="2074275" y="25254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58"/>
            <p:cNvSpPr/>
            <p:nvPr/>
          </p:nvSpPr>
          <p:spPr>
            <a:xfrm>
              <a:off x="2074275" y="253662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8"/>
            <p:cNvSpPr/>
            <p:nvPr/>
          </p:nvSpPr>
          <p:spPr>
            <a:xfrm>
              <a:off x="2074275" y="254750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8"/>
            <p:cNvSpPr/>
            <p:nvPr/>
          </p:nvSpPr>
          <p:spPr>
            <a:xfrm>
              <a:off x="2348400" y="2380750"/>
              <a:ext cx="58575" cy="58975"/>
            </a:xfrm>
            <a:custGeom>
              <a:avLst/>
              <a:gdLst/>
              <a:ahLst/>
              <a:cxnLst/>
              <a:rect l="l" t="t" r="r" b="b"/>
              <a:pathLst>
                <a:path w="2343" h="2359" extrusionOk="0">
                  <a:moveTo>
                    <a:pt x="1" y="1"/>
                  </a:moveTo>
                  <a:lnTo>
                    <a:pt x="1" y="2358"/>
                  </a:lnTo>
                  <a:lnTo>
                    <a:pt x="2343" y="2358"/>
                  </a:lnTo>
                  <a:lnTo>
                    <a:pt x="23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8"/>
            <p:cNvSpPr/>
            <p:nvPr/>
          </p:nvSpPr>
          <p:spPr>
            <a:xfrm>
              <a:off x="2407350" y="2429225"/>
              <a:ext cx="12425" cy="6625"/>
            </a:xfrm>
            <a:custGeom>
              <a:avLst/>
              <a:gdLst/>
              <a:ahLst/>
              <a:cxnLst/>
              <a:rect l="l" t="t" r="r" b="b"/>
              <a:pathLst>
                <a:path w="497" h="265" extrusionOk="0">
                  <a:moveTo>
                    <a:pt x="0" y="1"/>
                  </a:moveTo>
                  <a:lnTo>
                    <a:pt x="0" y="264"/>
                  </a:lnTo>
                  <a:lnTo>
                    <a:pt x="496" y="264"/>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8"/>
            <p:cNvSpPr/>
            <p:nvPr/>
          </p:nvSpPr>
          <p:spPr>
            <a:xfrm>
              <a:off x="2407350" y="2417975"/>
              <a:ext cx="12425" cy="6625"/>
            </a:xfrm>
            <a:custGeom>
              <a:avLst/>
              <a:gdLst/>
              <a:ahLst/>
              <a:cxnLst/>
              <a:rect l="l" t="t" r="r" b="b"/>
              <a:pathLst>
                <a:path w="497" h="265" extrusionOk="0">
                  <a:moveTo>
                    <a:pt x="0" y="1"/>
                  </a:moveTo>
                  <a:lnTo>
                    <a:pt x="0" y="265"/>
                  </a:lnTo>
                  <a:lnTo>
                    <a:pt x="496" y="265"/>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8"/>
            <p:cNvSpPr/>
            <p:nvPr/>
          </p:nvSpPr>
          <p:spPr>
            <a:xfrm>
              <a:off x="2407350" y="240712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58"/>
            <p:cNvSpPr/>
            <p:nvPr/>
          </p:nvSpPr>
          <p:spPr>
            <a:xfrm>
              <a:off x="2407350" y="239587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8"/>
            <p:cNvSpPr/>
            <p:nvPr/>
          </p:nvSpPr>
          <p:spPr>
            <a:xfrm>
              <a:off x="2407350" y="2384650"/>
              <a:ext cx="12425" cy="6225"/>
            </a:xfrm>
            <a:custGeom>
              <a:avLst/>
              <a:gdLst/>
              <a:ahLst/>
              <a:cxnLst/>
              <a:rect l="l" t="t" r="r" b="b"/>
              <a:pathLst>
                <a:path w="497" h="249" extrusionOk="0">
                  <a:moveTo>
                    <a:pt x="0" y="0"/>
                  </a:moveTo>
                  <a:lnTo>
                    <a:pt x="0" y="248"/>
                  </a:lnTo>
                  <a:lnTo>
                    <a:pt x="496" y="248"/>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58"/>
            <p:cNvSpPr/>
            <p:nvPr/>
          </p:nvSpPr>
          <p:spPr>
            <a:xfrm>
              <a:off x="2336000" y="2429225"/>
              <a:ext cx="12425" cy="6625"/>
            </a:xfrm>
            <a:custGeom>
              <a:avLst/>
              <a:gdLst/>
              <a:ahLst/>
              <a:cxnLst/>
              <a:rect l="l" t="t" r="r" b="b"/>
              <a:pathLst>
                <a:path w="497" h="265" extrusionOk="0">
                  <a:moveTo>
                    <a:pt x="0" y="1"/>
                  </a:moveTo>
                  <a:lnTo>
                    <a:pt x="0" y="264"/>
                  </a:lnTo>
                  <a:lnTo>
                    <a:pt x="497" y="264"/>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8"/>
            <p:cNvSpPr/>
            <p:nvPr/>
          </p:nvSpPr>
          <p:spPr>
            <a:xfrm>
              <a:off x="2336000" y="2417975"/>
              <a:ext cx="12425" cy="6625"/>
            </a:xfrm>
            <a:custGeom>
              <a:avLst/>
              <a:gdLst/>
              <a:ahLst/>
              <a:cxnLst/>
              <a:rect l="l" t="t" r="r" b="b"/>
              <a:pathLst>
                <a:path w="497" h="265" extrusionOk="0">
                  <a:moveTo>
                    <a:pt x="0" y="1"/>
                  </a:moveTo>
                  <a:lnTo>
                    <a:pt x="0" y="265"/>
                  </a:lnTo>
                  <a:lnTo>
                    <a:pt x="497" y="265"/>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58"/>
            <p:cNvSpPr/>
            <p:nvPr/>
          </p:nvSpPr>
          <p:spPr>
            <a:xfrm>
              <a:off x="2336000" y="240712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58"/>
            <p:cNvSpPr/>
            <p:nvPr/>
          </p:nvSpPr>
          <p:spPr>
            <a:xfrm>
              <a:off x="2336000" y="23958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8"/>
            <p:cNvSpPr/>
            <p:nvPr/>
          </p:nvSpPr>
          <p:spPr>
            <a:xfrm>
              <a:off x="2336000" y="2384650"/>
              <a:ext cx="12425" cy="6225"/>
            </a:xfrm>
            <a:custGeom>
              <a:avLst/>
              <a:gdLst/>
              <a:ahLst/>
              <a:cxnLst/>
              <a:rect l="l" t="t" r="r" b="b"/>
              <a:pathLst>
                <a:path w="497" h="249" extrusionOk="0">
                  <a:moveTo>
                    <a:pt x="0" y="0"/>
                  </a:moveTo>
                  <a:lnTo>
                    <a:pt x="0" y="248"/>
                  </a:lnTo>
                  <a:lnTo>
                    <a:pt x="497" y="248"/>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58"/>
            <p:cNvSpPr/>
            <p:nvPr/>
          </p:nvSpPr>
          <p:spPr>
            <a:xfrm>
              <a:off x="2348400" y="2160925"/>
              <a:ext cx="58575" cy="58550"/>
            </a:xfrm>
            <a:custGeom>
              <a:avLst/>
              <a:gdLst/>
              <a:ahLst/>
              <a:cxnLst/>
              <a:rect l="l" t="t" r="r" b="b"/>
              <a:pathLst>
                <a:path w="2343" h="2342" extrusionOk="0">
                  <a:moveTo>
                    <a:pt x="1" y="0"/>
                  </a:moveTo>
                  <a:lnTo>
                    <a:pt x="1" y="2342"/>
                  </a:lnTo>
                  <a:lnTo>
                    <a:pt x="2343" y="2342"/>
                  </a:lnTo>
                  <a:lnTo>
                    <a:pt x="23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58"/>
            <p:cNvSpPr/>
            <p:nvPr/>
          </p:nvSpPr>
          <p:spPr>
            <a:xfrm>
              <a:off x="2407350" y="2209375"/>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58"/>
            <p:cNvSpPr/>
            <p:nvPr/>
          </p:nvSpPr>
          <p:spPr>
            <a:xfrm>
              <a:off x="2407350" y="2198125"/>
              <a:ext cx="12425" cy="6250"/>
            </a:xfrm>
            <a:custGeom>
              <a:avLst/>
              <a:gdLst/>
              <a:ahLst/>
              <a:cxnLst/>
              <a:rect l="l" t="t" r="r" b="b"/>
              <a:pathLst>
                <a:path w="497" h="250"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58"/>
            <p:cNvSpPr/>
            <p:nvPr/>
          </p:nvSpPr>
          <p:spPr>
            <a:xfrm>
              <a:off x="2407350" y="2186900"/>
              <a:ext cx="12425" cy="6600"/>
            </a:xfrm>
            <a:custGeom>
              <a:avLst/>
              <a:gdLst/>
              <a:ahLst/>
              <a:cxnLst/>
              <a:rect l="l" t="t" r="r" b="b"/>
              <a:pathLst>
                <a:path w="497" h="264"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58"/>
            <p:cNvSpPr/>
            <p:nvPr/>
          </p:nvSpPr>
          <p:spPr>
            <a:xfrm>
              <a:off x="2407350" y="2175650"/>
              <a:ext cx="12425" cy="6625"/>
            </a:xfrm>
            <a:custGeom>
              <a:avLst/>
              <a:gdLst/>
              <a:ahLst/>
              <a:cxnLst/>
              <a:rect l="l" t="t" r="r" b="b"/>
              <a:pathLst>
                <a:path w="497" h="265"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58"/>
            <p:cNvSpPr/>
            <p:nvPr/>
          </p:nvSpPr>
          <p:spPr>
            <a:xfrm>
              <a:off x="2407350" y="2164025"/>
              <a:ext cx="12425" cy="6600"/>
            </a:xfrm>
            <a:custGeom>
              <a:avLst/>
              <a:gdLst/>
              <a:ahLst/>
              <a:cxnLst/>
              <a:rect l="l" t="t" r="r" b="b"/>
              <a:pathLst>
                <a:path w="497" h="264" extrusionOk="0">
                  <a:moveTo>
                    <a:pt x="0" y="0"/>
                  </a:moveTo>
                  <a:lnTo>
                    <a:pt x="0" y="264"/>
                  </a:lnTo>
                  <a:lnTo>
                    <a:pt x="496" y="264"/>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58"/>
            <p:cNvSpPr/>
            <p:nvPr/>
          </p:nvSpPr>
          <p:spPr>
            <a:xfrm>
              <a:off x="2336000" y="2209375"/>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8"/>
            <p:cNvSpPr/>
            <p:nvPr/>
          </p:nvSpPr>
          <p:spPr>
            <a:xfrm>
              <a:off x="2336000" y="2198125"/>
              <a:ext cx="12425" cy="6250"/>
            </a:xfrm>
            <a:custGeom>
              <a:avLst/>
              <a:gdLst/>
              <a:ahLst/>
              <a:cxnLst/>
              <a:rect l="l" t="t" r="r" b="b"/>
              <a:pathLst>
                <a:path w="497" h="250"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58"/>
            <p:cNvSpPr/>
            <p:nvPr/>
          </p:nvSpPr>
          <p:spPr>
            <a:xfrm>
              <a:off x="2336000" y="2186900"/>
              <a:ext cx="12425" cy="6600"/>
            </a:xfrm>
            <a:custGeom>
              <a:avLst/>
              <a:gdLst/>
              <a:ahLst/>
              <a:cxnLst/>
              <a:rect l="l" t="t" r="r" b="b"/>
              <a:pathLst>
                <a:path w="497" h="264"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58"/>
            <p:cNvSpPr/>
            <p:nvPr/>
          </p:nvSpPr>
          <p:spPr>
            <a:xfrm>
              <a:off x="2336000" y="2175650"/>
              <a:ext cx="12425" cy="6625"/>
            </a:xfrm>
            <a:custGeom>
              <a:avLst/>
              <a:gdLst/>
              <a:ahLst/>
              <a:cxnLst/>
              <a:rect l="l" t="t" r="r" b="b"/>
              <a:pathLst>
                <a:path w="497" h="265"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58"/>
            <p:cNvSpPr/>
            <p:nvPr/>
          </p:nvSpPr>
          <p:spPr>
            <a:xfrm>
              <a:off x="2336000" y="2164025"/>
              <a:ext cx="12425" cy="6600"/>
            </a:xfrm>
            <a:custGeom>
              <a:avLst/>
              <a:gdLst/>
              <a:ahLst/>
              <a:cxnLst/>
              <a:rect l="l" t="t" r="r" b="b"/>
              <a:pathLst>
                <a:path w="497" h="264" extrusionOk="0">
                  <a:moveTo>
                    <a:pt x="0" y="0"/>
                  </a:moveTo>
                  <a:lnTo>
                    <a:pt x="0" y="264"/>
                  </a:lnTo>
                  <a:lnTo>
                    <a:pt x="497" y="264"/>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58"/>
            <p:cNvSpPr/>
            <p:nvPr/>
          </p:nvSpPr>
          <p:spPr>
            <a:xfrm>
              <a:off x="2348400" y="2455975"/>
              <a:ext cx="58575" cy="58575"/>
            </a:xfrm>
            <a:custGeom>
              <a:avLst/>
              <a:gdLst/>
              <a:ahLst/>
              <a:cxnLst/>
              <a:rect l="l" t="t" r="r" b="b"/>
              <a:pathLst>
                <a:path w="2343" h="2343" extrusionOk="0">
                  <a:moveTo>
                    <a:pt x="1" y="1"/>
                  </a:moveTo>
                  <a:lnTo>
                    <a:pt x="1" y="2343"/>
                  </a:lnTo>
                  <a:lnTo>
                    <a:pt x="2343" y="2343"/>
                  </a:lnTo>
                  <a:lnTo>
                    <a:pt x="23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8"/>
            <p:cNvSpPr/>
            <p:nvPr/>
          </p:nvSpPr>
          <p:spPr>
            <a:xfrm>
              <a:off x="2407350" y="250445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58"/>
            <p:cNvSpPr/>
            <p:nvPr/>
          </p:nvSpPr>
          <p:spPr>
            <a:xfrm>
              <a:off x="2407350" y="249320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58"/>
            <p:cNvSpPr/>
            <p:nvPr/>
          </p:nvSpPr>
          <p:spPr>
            <a:xfrm>
              <a:off x="2407350" y="2482350"/>
              <a:ext cx="12425" cy="6225"/>
            </a:xfrm>
            <a:custGeom>
              <a:avLst/>
              <a:gdLst/>
              <a:ahLst/>
              <a:cxnLst/>
              <a:rect l="l" t="t" r="r" b="b"/>
              <a:pathLst>
                <a:path w="497" h="249" extrusionOk="0">
                  <a:moveTo>
                    <a:pt x="0" y="0"/>
                  </a:moveTo>
                  <a:lnTo>
                    <a:pt x="0" y="249"/>
                  </a:lnTo>
                  <a:lnTo>
                    <a:pt x="496" y="249"/>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8"/>
            <p:cNvSpPr/>
            <p:nvPr/>
          </p:nvSpPr>
          <p:spPr>
            <a:xfrm>
              <a:off x="2407350" y="2471100"/>
              <a:ext cx="12425" cy="6225"/>
            </a:xfrm>
            <a:custGeom>
              <a:avLst/>
              <a:gdLst/>
              <a:ahLst/>
              <a:cxnLst/>
              <a:rect l="l" t="t" r="r" b="b"/>
              <a:pathLst>
                <a:path w="497" h="249" extrusionOk="0">
                  <a:moveTo>
                    <a:pt x="0" y="1"/>
                  </a:moveTo>
                  <a:lnTo>
                    <a:pt x="0" y="249"/>
                  </a:lnTo>
                  <a:lnTo>
                    <a:pt x="496" y="249"/>
                  </a:lnTo>
                  <a:lnTo>
                    <a:pt x="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58"/>
            <p:cNvSpPr/>
            <p:nvPr/>
          </p:nvSpPr>
          <p:spPr>
            <a:xfrm>
              <a:off x="2407350" y="2459475"/>
              <a:ext cx="12425" cy="6225"/>
            </a:xfrm>
            <a:custGeom>
              <a:avLst/>
              <a:gdLst/>
              <a:ahLst/>
              <a:cxnLst/>
              <a:rect l="l" t="t" r="r" b="b"/>
              <a:pathLst>
                <a:path w="497" h="249" extrusionOk="0">
                  <a:moveTo>
                    <a:pt x="0" y="0"/>
                  </a:moveTo>
                  <a:lnTo>
                    <a:pt x="0" y="249"/>
                  </a:lnTo>
                  <a:lnTo>
                    <a:pt x="496" y="249"/>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58"/>
            <p:cNvSpPr/>
            <p:nvPr/>
          </p:nvSpPr>
          <p:spPr>
            <a:xfrm>
              <a:off x="2336000" y="250445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8"/>
            <p:cNvSpPr/>
            <p:nvPr/>
          </p:nvSpPr>
          <p:spPr>
            <a:xfrm>
              <a:off x="2336000" y="24932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8"/>
            <p:cNvSpPr/>
            <p:nvPr/>
          </p:nvSpPr>
          <p:spPr>
            <a:xfrm>
              <a:off x="2336000" y="2482350"/>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8"/>
            <p:cNvSpPr/>
            <p:nvPr/>
          </p:nvSpPr>
          <p:spPr>
            <a:xfrm>
              <a:off x="2336000" y="2471100"/>
              <a:ext cx="12425" cy="6225"/>
            </a:xfrm>
            <a:custGeom>
              <a:avLst/>
              <a:gdLst/>
              <a:ahLst/>
              <a:cxnLst/>
              <a:rect l="l" t="t" r="r" b="b"/>
              <a:pathLst>
                <a:path w="497" h="249" extrusionOk="0">
                  <a:moveTo>
                    <a:pt x="0" y="1"/>
                  </a:moveTo>
                  <a:lnTo>
                    <a:pt x="0" y="249"/>
                  </a:lnTo>
                  <a:lnTo>
                    <a:pt x="497" y="249"/>
                  </a:lnTo>
                  <a:lnTo>
                    <a:pt x="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8"/>
            <p:cNvSpPr/>
            <p:nvPr/>
          </p:nvSpPr>
          <p:spPr>
            <a:xfrm>
              <a:off x="2336000" y="2459475"/>
              <a:ext cx="12425" cy="6225"/>
            </a:xfrm>
            <a:custGeom>
              <a:avLst/>
              <a:gdLst/>
              <a:ahLst/>
              <a:cxnLst/>
              <a:rect l="l" t="t" r="r" b="b"/>
              <a:pathLst>
                <a:path w="497" h="249" extrusionOk="0">
                  <a:moveTo>
                    <a:pt x="0" y="0"/>
                  </a:moveTo>
                  <a:lnTo>
                    <a:pt x="0" y="249"/>
                  </a:lnTo>
                  <a:lnTo>
                    <a:pt x="497" y="249"/>
                  </a:lnTo>
                  <a:lnTo>
                    <a:pt x="4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8"/>
            <p:cNvSpPr/>
            <p:nvPr/>
          </p:nvSpPr>
          <p:spPr>
            <a:xfrm>
              <a:off x="2243325" y="2292750"/>
              <a:ext cx="116350" cy="37625"/>
            </a:xfrm>
            <a:custGeom>
              <a:avLst/>
              <a:gdLst/>
              <a:ahLst/>
              <a:cxnLst/>
              <a:rect l="l" t="t" r="r" b="b"/>
              <a:pathLst>
                <a:path w="4654" h="1505" extrusionOk="0">
                  <a:moveTo>
                    <a:pt x="1629" y="0"/>
                  </a:moveTo>
                  <a:lnTo>
                    <a:pt x="218" y="1412"/>
                  </a:lnTo>
                  <a:lnTo>
                    <a:pt x="1" y="1412"/>
                  </a:lnTo>
                  <a:lnTo>
                    <a:pt x="1" y="1505"/>
                  </a:lnTo>
                  <a:lnTo>
                    <a:pt x="249" y="1505"/>
                  </a:lnTo>
                  <a:lnTo>
                    <a:pt x="1676" y="93"/>
                  </a:lnTo>
                  <a:lnTo>
                    <a:pt x="4653" y="93"/>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8"/>
            <p:cNvSpPr/>
            <p:nvPr/>
          </p:nvSpPr>
          <p:spPr>
            <a:xfrm>
              <a:off x="2243325" y="2252025"/>
              <a:ext cx="116350" cy="23300"/>
            </a:xfrm>
            <a:custGeom>
              <a:avLst/>
              <a:gdLst/>
              <a:ahLst/>
              <a:cxnLst/>
              <a:rect l="l" t="t" r="r" b="b"/>
              <a:pathLst>
                <a:path w="4654" h="932" extrusionOk="0">
                  <a:moveTo>
                    <a:pt x="1474" y="1"/>
                  </a:moveTo>
                  <a:lnTo>
                    <a:pt x="636" y="838"/>
                  </a:lnTo>
                  <a:lnTo>
                    <a:pt x="1" y="838"/>
                  </a:lnTo>
                  <a:lnTo>
                    <a:pt x="1" y="931"/>
                  </a:lnTo>
                  <a:lnTo>
                    <a:pt x="683" y="931"/>
                  </a:lnTo>
                  <a:lnTo>
                    <a:pt x="1520" y="94"/>
                  </a:lnTo>
                  <a:lnTo>
                    <a:pt x="4653" y="94"/>
                  </a:lnTo>
                  <a:lnTo>
                    <a:pt x="4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8"/>
            <p:cNvSpPr/>
            <p:nvPr/>
          </p:nvSpPr>
          <p:spPr>
            <a:xfrm>
              <a:off x="2243325" y="2272975"/>
              <a:ext cx="116350" cy="24450"/>
            </a:xfrm>
            <a:custGeom>
              <a:avLst/>
              <a:gdLst/>
              <a:ahLst/>
              <a:cxnLst/>
              <a:rect l="l" t="t" r="r" b="b"/>
              <a:pathLst>
                <a:path w="4654" h="978" extrusionOk="0">
                  <a:moveTo>
                    <a:pt x="1629" y="0"/>
                  </a:moveTo>
                  <a:lnTo>
                    <a:pt x="745" y="900"/>
                  </a:lnTo>
                  <a:lnTo>
                    <a:pt x="1" y="900"/>
                  </a:lnTo>
                  <a:lnTo>
                    <a:pt x="1" y="977"/>
                  </a:lnTo>
                  <a:lnTo>
                    <a:pt x="776" y="977"/>
                  </a:lnTo>
                  <a:lnTo>
                    <a:pt x="1676" y="93"/>
                  </a:lnTo>
                  <a:lnTo>
                    <a:pt x="4653" y="93"/>
                  </a:lnTo>
                  <a:lnTo>
                    <a:pt x="4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8"/>
            <p:cNvSpPr/>
            <p:nvPr/>
          </p:nvSpPr>
          <p:spPr>
            <a:xfrm>
              <a:off x="2281700" y="2148125"/>
              <a:ext cx="8575" cy="8925"/>
            </a:xfrm>
            <a:custGeom>
              <a:avLst/>
              <a:gdLst/>
              <a:ahLst/>
              <a:cxnLst/>
              <a:rect l="l" t="t" r="r" b="b"/>
              <a:pathLst>
                <a:path w="343" h="357" extrusionOk="0">
                  <a:moveTo>
                    <a:pt x="172" y="109"/>
                  </a:moveTo>
                  <a:cubicBezTo>
                    <a:pt x="218" y="109"/>
                    <a:pt x="249" y="140"/>
                    <a:pt x="249" y="186"/>
                  </a:cubicBezTo>
                  <a:cubicBezTo>
                    <a:pt x="249" y="217"/>
                    <a:pt x="218" y="264"/>
                    <a:pt x="172" y="264"/>
                  </a:cubicBezTo>
                  <a:cubicBezTo>
                    <a:pt x="141" y="264"/>
                    <a:pt x="94" y="217"/>
                    <a:pt x="94" y="186"/>
                  </a:cubicBezTo>
                  <a:cubicBezTo>
                    <a:pt x="94" y="140"/>
                    <a:pt x="141" y="109"/>
                    <a:pt x="172" y="109"/>
                  </a:cubicBezTo>
                  <a:close/>
                  <a:moveTo>
                    <a:pt x="172" y="0"/>
                  </a:moveTo>
                  <a:cubicBezTo>
                    <a:pt x="79" y="0"/>
                    <a:pt x="1" y="78"/>
                    <a:pt x="1" y="186"/>
                  </a:cubicBezTo>
                  <a:cubicBezTo>
                    <a:pt x="1" y="279"/>
                    <a:pt x="79" y="357"/>
                    <a:pt x="172" y="357"/>
                  </a:cubicBezTo>
                  <a:cubicBezTo>
                    <a:pt x="249" y="357"/>
                    <a:pt x="327" y="279"/>
                    <a:pt x="342" y="186"/>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58"/>
            <p:cNvSpPr/>
            <p:nvPr/>
          </p:nvSpPr>
          <p:spPr>
            <a:xfrm>
              <a:off x="2295275" y="2148125"/>
              <a:ext cx="8575" cy="8925"/>
            </a:xfrm>
            <a:custGeom>
              <a:avLst/>
              <a:gdLst/>
              <a:ahLst/>
              <a:cxnLst/>
              <a:rect l="l" t="t" r="r" b="b"/>
              <a:pathLst>
                <a:path w="343" h="357" extrusionOk="0">
                  <a:moveTo>
                    <a:pt x="171" y="109"/>
                  </a:moveTo>
                  <a:cubicBezTo>
                    <a:pt x="233" y="109"/>
                    <a:pt x="249" y="140"/>
                    <a:pt x="249" y="186"/>
                  </a:cubicBezTo>
                  <a:cubicBezTo>
                    <a:pt x="249" y="217"/>
                    <a:pt x="218" y="264"/>
                    <a:pt x="171" y="264"/>
                  </a:cubicBezTo>
                  <a:cubicBezTo>
                    <a:pt x="140" y="264"/>
                    <a:pt x="94" y="217"/>
                    <a:pt x="94" y="186"/>
                  </a:cubicBezTo>
                  <a:cubicBezTo>
                    <a:pt x="94" y="140"/>
                    <a:pt x="140" y="109"/>
                    <a:pt x="171" y="109"/>
                  </a:cubicBezTo>
                  <a:close/>
                  <a:moveTo>
                    <a:pt x="171" y="0"/>
                  </a:moveTo>
                  <a:cubicBezTo>
                    <a:pt x="78" y="0"/>
                    <a:pt x="1" y="78"/>
                    <a:pt x="1" y="186"/>
                  </a:cubicBezTo>
                  <a:cubicBezTo>
                    <a:pt x="1" y="279"/>
                    <a:pt x="78" y="357"/>
                    <a:pt x="171" y="357"/>
                  </a:cubicBezTo>
                  <a:cubicBezTo>
                    <a:pt x="264" y="357"/>
                    <a:pt x="342" y="279"/>
                    <a:pt x="342" y="186"/>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58"/>
            <p:cNvSpPr/>
            <p:nvPr/>
          </p:nvSpPr>
          <p:spPr>
            <a:xfrm>
              <a:off x="2444950" y="2197350"/>
              <a:ext cx="8950" cy="8575"/>
            </a:xfrm>
            <a:custGeom>
              <a:avLst/>
              <a:gdLst/>
              <a:ahLst/>
              <a:cxnLst/>
              <a:rect l="l" t="t" r="r" b="b"/>
              <a:pathLst>
                <a:path w="358" h="343" extrusionOk="0">
                  <a:moveTo>
                    <a:pt x="171" y="94"/>
                  </a:moveTo>
                  <a:cubicBezTo>
                    <a:pt x="218" y="94"/>
                    <a:pt x="249" y="125"/>
                    <a:pt x="249" y="172"/>
                  </a:cubicBezTo>
                  <a:cubicBezTo>
                    <a:pt x="249" y="203"/>
                    <a:pt x="218" y="249"/>
                    <a:pt x="171" y="249"/>
                  </a:cubicBezTo>
                  <a:cubicBezTo>
                    <a:pt x="140" y="249"/>
                    <a:pt x="94" y="203"/>
                    <a:pt x="94" y="172"/>
                  </a:cubicBezTo>
                  <a:cubicBezTo>
                    <a:pt x="94" y="125"/>
                    <a:pt x="140" y="94"/>
                    <a:pt x="171" y="94"/>
                  </a:cubicBezTo>
                  <a:close/>
                  <a:moveTo>
                    <a:pt x="171" y="1"/>
                  </a:moveTo>
                  <a:cubicBezTo>
                    <a:pt x="78" y="1"/>
                    <a:pt x="1" y="78"/>
                    <a:pt x="1" y="172"/>
                  </a:cubicBezTo>
                  <a:cubicBezTo>
                    <a:pt x="1" y="265"/>
                    <a:pt x="78" y="342"/>
                    <a:pt x="171" y="342"/>
                  </a:cubicBezTo>
                  <a:cubicBezTo>
                    <a:pt x="280" y="342"/>
                    <a:pt x="357" y="265"/>
                    <a:pt x="342" y="172"/>
                  </a:cubicBezTo>
                  <a:cubicBezTo>
                    <a:pt x="342" y="78"/>
                    <a:pt x="280"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58"/>
            <p:cNvSpPr/>
            <p:nvPr/>
          </p:nvSpPr>
          <p:spPr>
            <a:xfrm>
              <a:off x="2444950" y="2165175"/>
              <a:ext cx="8950" cy="8950"/>
            </a:xfrm>
            <a:custGeom>
              <a:avLst/>
              <a:gdLst/>
              <a:ahLst/>
              <a:cxnLst/>
              <a:rect l="l" t="t" r="r" b="b"/>
              <a:pathLst>
                <a:path w="358" h="358" extrusionOk="0">
                  <a:moveTo>
                    <a:pt x="171" y="94"/>
                  </a:moveTo>
                  <a:cubicBezTo>
                    <a:pt x="218" y="94"/>
                    <a:pt x="249" y="140"/>
                    <a:pt x="249" y="171"/>
                  </a:cubicBezTo>
                  <a:cubicBezTo>
                    <a:pt x="249" y="218"/>
                    <a:pt x="218" y="249"/>
                    <a:pt x="171" y="249"/>
                  </a:cubicBezTo>
                  <a:cubicBezTo>
                    <a:pt x="140" y="249"/>
                    <a:pt x="94" y="218"/>
                    <a:pt x="94" y="171"/>
                  </a:cubicBezTo>
                  <a:cubicBezTo>
                    <a:pt x="94" y="140"/>
                    <a:pt x="140" y="94"/>
                    <a:pt x="171" y="94"/>
                  </a:cubicBezTo>
                  <a:close/>
                  <a:moveTo>
                    <a:pt x="171" y="1"/>
                  </a:moveTo>
                  <a:cubicBezTo>
                    <a:pt x="78" y="1"/>
                    <a:pt x="1" y="78"/>
                    <a:pt x="1" y="171"/>
                  </a:cubicBezTo>
                  <a:cubicBezTo>
                    <a:pt x="1" y="280"/>
                    <a:pt x="78" y="357"/>
                    <a:pt x="171" y="357"/>
                  </a:cubicBezTo>
                  <a:cubicBezTo>
                    <a:pt x="280" y="357"/>
                    <a:pt x="357" y="280"/>
                    <a:pt x="342" y="171"/>
                  </a:cubicBezTo>
                  <a:cubicBezTo>
                    <a:pt x="342" y="78"/>
                    <a:pt x="280"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58"/>
            <p:cNvSpPr/>
            <p:nvPr/>
          </p:nvSpPr>
          <p:spPr>
            <a:xfrm>
              <a:off x="2468225" y="2141925"/>
              <a:ext cx="8550" cy="8925"/>
            </a:xfrm>
            <a:custGeom>
              <a:avLst/>
              <a:gdLst/>
              <a:ahLst/>
              <a:cxnLst/>
              <a:rect l="l" t="t" r="r" b="b"/>
              <a:pathLst>
                <a:path w="342" h="357" extrusionOk="0">
                  <a:moveTo>
                    <a:pt x="171" y="93"/>
                  </a:moveTo>
                  <a:cubicBezTo>
                    <a:pt x="217" y="93"/>
                    <a:pt x="248" y="140"/>
                    <a:pt x="248" y="171"/>
                  </a:cubicBezTo>
                  <a:cubicBezTo>
                    <a:pt x="248" y="217"/>
                    <a:pt x="217" y="248"/>
                    <a:pt x="171" y="248"/>
                  </a:cubicBezTo>
                  <a:cubicBezTo>
                    <a:pt x="140" y="248"/>
                    <a:pt x="93" y="217"/>
                    <a:pt x="93" y="171"/>
                  </a:cubicBezTo>
                  <a:cubicBezTo>
                    <a:pt x="93" y="140"/>
                    <a:pt x="140" y="93"/>
                    <a:pt x="171" y="93"/>
                  </a:cubicBezTo>
                  <a:close/>
                  <a:moveTo>
                    <a:pt x="171" y="0"/>
                  </a:moveTo>
                  <a:cubicBezTo>
                    <a:pt x="78" y="0"/>
                    <a:pt x="0" y="78"/>
                    <a:pt x="0" y="171"/>
                  </a:cubicBezTo>
                  <a:cubicBezTo>
                    <a:pt x="0" y="279"/>
                    <a:pt x="78" y="357"/>
                    <a:pt x="171" y="357"/>
                  </a:cubicBezTo>
                  <a:cubicBezTo>
                    <a:pt x="279" y="357"/>
                    <a:pt x="341" y="279"/>
                    <a:pt x="341" y="171"/>
                  </a:cubicBezTo>
                  <a:cubicBezTo>
                    <a:pt x="341" y="78"/>
                    <a:pt x="279"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58"/>
            <p:cNvSpPr/>
            <p:nvPr/>
          </p:nvSpPr>
          <p:spPr>
            <a:xfrm>
              <a:off x="2000225" y="2336175"/>
              <a:ext cx="8550" cy="8950"/>
            </a:xfrm>
            <a:custGeom>
              <a:avLst/>
              <a:gdLst/>
              <a:ahLst/>
              <a:cxnLst/>
              <a:rect l="l" t="t" r="r" b="b"/>
              <a:pathLst>
                <a:path w="342" h="358" extrusionOk="0">
                  <a:moveTo>
                    <a:pt x="171" y="109"/>
                  </a:moveTo>
                  <a:cubicBezTo>
                    <a:pt x="202" y="109"/>
                    <a:pt x="248" y="140"/>
                    <a:pt x="248" y="171"/>
                  </a:cubicBezTo>
                  <a:cubicBezTo>
                    <a:pt x="248" y="218"/>
                    <a:pt x="202" y="249"/>
                    <a:pt x="171" y="249"/>
                  </a:cubicBezTo>
                  <a:cubicBezTo>
                    <a:pt x="124" y="249"/>
                    <a:pt x="93" y="218"/>
                    <a:pt x="93" y="171"/>
                  </a:cubicBezTo>
                  <a:cubicBezTo>
                    <a:pt x="93" y="140"/>
                    <a:pt x="124" y="109"/>
                    <a:pt x="171" y="109"/>
                  </a:cubicBezTo>
                  <a:close/>
                  <a:moveTo>
                    <a:pt x="171" y="0"/>
                  </a:moveTo>
                  <a:cubicBezTo>
                    <a:pt x="78" y="0"/>
                    <a:pt x="0" y="78"/>
                    <a:pt x="0" y="186"/>
                  </a:cubicBezTo>
                  <a:cubicBezTo>
                    <a:pt x="0" y="280"/>
                    <a:pt x="78" y="357"/>
                    <a:pt x="171" y="357"/>
                  </a:cubicBezTo>
                  <a:cubicBezTo>
                    <a:pt x="264" y="357"/>
                    <a:pt x="341" y="280"/>
                    <a:pt x="341" y="186"/>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58"/>
            <p:cNvSpPr/>
            <p:nvPr/>
          </p:nvSpPr>
          <p:spPr>
            <a:xfrm>
              <a:off x="2000225" y="2360200"/>
              <a:ext cx="8550" cy="8575"/>
            </a:xfrm>
            <a:custGeom>
              <a:avLst/>
              <a:gdLst/>
              <a:ahLst/>
              <a:cxnLst/>
              <a:rect l="l" t="t" r="r" b="b"/>
              <a:pathLst>
                <a:path w="342" h="343" extrusionOk="0">
                  <a:moveTo>
                    <a:pt x="171" y="94"/>
                  </a:moveTo>
                  <a:cubicBezTo>
                    <a:pt x="202" y="94"/>
                    <a:pt x="248" y="125"/>
                    <a:pt x="248" y="172"/>
                  </a:cubicBezTo>
                  <a:cubicBezTo>
                    <a:pt x="248" y="203"/>
                    <a:pt x="202" y="249"/>
                    <a:pt x="171" y="249"/>
                  </a:cubicBezTo>
                  <a:cubicBezTo>
                    <a:pt x="124" y="249"/>
                    <a:pt x="93" y="203"/>
                    <a:pt x="93" y="172"/>
                  </a:cubicBezTo>
                  <a:cubicBezTo>
                    <a:pt x="93" y="125"/>
                    <a:pt x="124" y="94"/>
                    <a:pt x="171" y="94"/>
                  </a:cubicBezTo>
                  <a:close/>
                  <a:moveTo>
                    <a:pt x="171" y="1"/>
                  </a:moveTo>
                  <a:cubicBezTo>
                    <a:pt x="78" y="1"/>
                    <a:pt x="0" y="79"/>
                    <a:pt x="0" y="172"/>
                  </a:cubicBezTo>
                  <a:cubicBezTo>
                    <a:pt x="0" y="265"/>
                    <a:pt x="78" y="342"/>
                    <a:pt x="171" y="342"/>
                  </a:cubicBezTo>
                  <a:cubicBezTo>
                    <a:pt x="264" y="342"/>
                    <a:pt x="341" y="265"/>
                    <a:pt x="341" y="172"/>
                  </a:cubicBezTo>
                  <a:cubicBezTo>
                    <a:pt x="341" y="79"/>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58"/>
            <p:cNvSpPr/>
            <p:nvPr/>
          </p:nvSpPr>
          <p:spPr>
            <a:xfrm>
              <a:off x="2070000" y="2423425"/>
              <a:ext cx="8550" cy="8925"/>
            </a:xfrm>
            <a:custGeom>
              <a:avLst/>
              <a:gdLst/>
              <a:ahLst/>
              <a:cxnLst/>
              <a:rect l="l" t="t" r="r" b="b"/>
              <a:pathLst>
                <a:path w="342" h="357" extrusionOk="0">
                  <a:moveTo>
                    <a:pt x="171" y="109"/>
                  </a:moveTo>
                  <a:cubicBezTo>
                    <a:pt x="202" y="109"/>
                    <a:pt x="249" y="140"/>
                    <a:pt x="249" y="171"/>
                  </a:cubicBezTo>
                  <a:cubicBezTo>
                    <a:pt x="249" y="217"/>
                    <a:pt x="202" y="248"/>
                    <a:pt x="171" y="248"/>
                  </a:cubicBezTo>
                  <a:cubicBezTo>
                    <a:pt x="125" y="248"/>
                    <a:pt x="94" y="217"/>
                    <a:pt x="94" y="171"/>
                  </a:cubicBezTo>
                  <a:cubicBezTo>
                    <a:pt x="94" y="140"/>
                    <a:pt x="125" y="109"/>
                    <a:pt x="171" y="109"/>
                  </a:cubicBezTo>
                  <a:close/>
                  <a:moveTo>
                    <a:pt x="171" y="0"/>
                  </a:moveTo>
                  <a:cubicBezTo>
                    <a:pt x="78" y="0"/>
                    <a:pt x="1" y="78"/>
                    <a:pt x="1" y="186"/>
                  </a:cubicBezTo>
                  <a:cubicBezTo>
                    <a:pt x="1" y="279"/>
                    <a:pt x="78" y="357"/>
                    <a:pt x="171" y="357"/>
                  </a:cubicBezTo>
                  <a:cubicBezTo>
                    <a:pt x="264" y="357"/>
                    <a:pt x="342" y="279"/>
                    <a:pt x="342" y="186"/>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58"/>
            <p:cNvSpPr/>
            <p:nvPr/>
          </p:nvSpPr>
          <p:spPr>
            <a:xfrm>
              <a:off x="2090550" y="2423425"/>
              <a:ext cx="8950" cy="8925"/>
            </a:xfrm>
            <a:custGeom>
              <a:avLst/>
              <a:gdLst/>
              <a:ahLst/>
              <a:cxnLst/>
              <a:rect l="l" t="t" r="r" b="b"/>
              <a:pathLst>
                <a:path w="358" h="357" extrusionOk="0">
                  <a:moveTo>
                    <a:pt x="187" y="109"/>
                  </a:moveTo>
                  <a:cubicBezTo>
                    <a:pt x="218" y="109"/>
                    <a:pt x="264" y="140"/>
                    <a:pt x="264" y="171"/>
                  </a:cubicBezTo>
                  <a:cubicBezTo>
                    <a:pt x="264" y="217"/>
                    <a:pt x="218" y="248"/>
                    <a:pt x="187" y="248"/>
                  </a:cubicBezTo>
                  <a:cubicBezTo>
                    <a:pt x="140" y="248"/>
                    <a:pt x="109" y="217"/>
                    <a:pt x="109" y="171"/>
                  </a:cubicBezTo>
                  <a:cubicBezTo>
                    <a:pt x="109" y="140"/>
                    <a:pt x="140" y="109"/>
                    <a:pt x="187" y="109"/>
                  </a:cubicBezTo>
                  <a:close/>
                  <a:moveTo>
                    <a:pt x="187" y="0"/>
                  </a:moveTo>
                  <a:cubicBezTo>
                    <a:pt x="78" y="0"/>
                    <a:pt x="1" y="78"/>
                    <a:pt x="1" y="186"/>
                  </a:cubicBezTo>
                  <a:cubicBezTo>
                    <a:pt x="1" y="279"/>
                    <a:pt x="78" y="357"/>
                    <a:pt x="187" y="357"/>
                  </a:cubicBezTo>
                  <a:cubicBezTo>
                    <a:pt x="280" y="357"/>
                    <a:pt x="357" y="279"/>
                    <a:pt x="357" y="186"/>
                  </a:cubicBezTo>
                  <a:cubicBezTo>
                    <a:pt x="357"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58"/>
            <p:cNvSpPr/>
            <p:nvPr/>
          </p:nvSpPr>
          <p:spPr>
            <a:xfrm>
              <a:off x="2122750" y="2442800"/>
              <a:ext cx="8550" cy="8950"/>
            </a:xfrm>
            <a:custGeom>
              <a:avLst/>
              <a:gdLst/>
              <a:ahLst/>
              <a:cxnLst/>
              <a:rect l="l" t="t" r="r" b="b"/>
              <a:pathLst>
                <a:path w="342" h="358" extrusionOk="0">
                  <a:moveTo>
                    <a:pt x="171" y="109"/>
                  </a:moveTo>
                  <a:cubicBezTo>
                    <a:pt x="233" y="109"/>
                    <a:pt x="248" y="140"/>
                    <a:pt x="248" y="171"/>
                  </a:cubicBezTo>
                  <a:cubicBezTo>
                    <a:pt x="248" y="218"/>
                    <a:pt x="202" y="249"/>
                    <a:pt x="171" y="249"/>
                  </a:cubicBezTo>
                  <a:cubicBezTo>
                    <a:pt x="124" y="249"/>
                    <a:pt x="93" y="218"/>
                    <a:pt x="93" y="171"/>
                  </a:cubicBezTo>
                  <a:cubicBezTo>
                    <a:pt x="93" y="140"/>
                    <a:pt x="140" y="109"/>
                    <a:pt x="171" y="109"/>
                  </a:cubicBezTo>
                  <a:close/>
                  <a:moveTo>
                    <a:pt x="171" y="1"/>
                  </a:moveTo>
                  <a:cubicBezTo>
                    <a:pt x="78" y="1"/>
                    <a:pt x="0" y="78"/>
                    <a:pt x="0" y="187"/>
                  </a:cubicBezTo>
                  <a:cubicBezTo>
                    <a:pt x="0" y="280"/>
                    <a:pt x="78" y="357"/>
                    <a:pt x="171" y="357"/>
                  </a:cubicBezTo>
                  <a:cubicBezTo>
                    <a:pt x="264" y="357"/>
                    <a:pt x="341" y="280"/>
                    <a:pt x="341" y="187"/>
                  </a:cubicBezTo>
                  <a:cubicBezTo>
                    <a:pt x="341"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8"/>
            <p:cNvSpPr/>
            <p:nvPr/>
          </p:nvSpPr>
          <p:spPr>
            <a:xfrm>
              <a:off x="2139025" y="2442800"/>
              <a:ext cx="8950" cy="8950"/>
            </a:xfrm>
            <a:custGeom>
              <a:avLst/>
              <a:gdLst/>
              <a:ahLst/>
              <a:cxnLst/>
              <a:rect l="l" t="t" r="r" b="b"/>
              <a:pathLst>
                <a:path w="358" h="358" extrusionOk="0">
                  <a:moveTo>
                    <a:pt x="187" y="109"/>
                  </a:moveTo>
                  <a:cubicBezTo>
                    <a:pt x="218" y="109"/>
                    <a:pt x="264" y="140"/>
                    <a:pt x="264" y="171"/>
                  </a:cubicBezTo>
                  <a:cubicBezTo>
                    <a:pt x="264" y="218"/>
                    <a:pt x="218" y="249"/>
                    <a:pt x="187" y="249"/>
                  </a:cubicBezTo>
                  <a:cubicBezTo>
                    <a:pt x="140" y="249"/>
                    <a:pt x="109" y="218"/>
                    <a:pt x="109" y="171"/>
                  </a:cubicBezTo>
                  <a:cubicBezTo>
                    <a:pt x="109" y="140"/>
                    <a:pt x="140" y="109"/>
                    <a:pt x="187" y="109"/>
                  </a:cubicBezTo>
                  <a:close/>
                  <a:moveTo>
                    <a:pt x="187" y="1"/>
                  </a:moveTo>
                  <a:cubicBezTo>
                    <a:pt x="78" y="1"/>
                    <a:pt x="0" y="78"/>
                    <a:pt x="0" y="187"/>
                  </a:cubicBezTo>
                  <a:cubicBezTo>
                    <a:pt x="0" y="280"/>
                    <a:pt x="78" y="357"/>
                    <a:pt x="187" y="357"/>
                  </a:cubicBezTo>
                  <a:cubicBezTo>
                    <a:pt x="280" y="357"/>
                    <a:pt x="357" y="280"/>
                    <a:pt x="357" y="187"/>
                  </a:cubicBezTo>
                  <a:cubicBezTo>
                    <a:pt x="357" y="78"/>
                    <a:pt x="280" y="1"/>
                    <a:pt x="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8"/>
            <p:cNvSpPr/>
            <p:nvPr/>
          </p:nvSpPr>
          <p:spPr>
            <a:xfrm>
              <a:off x="2155700" y="2442800"/>
              <a:ext cx="8550" cy="8950"/>
            </a:xfrm>
            <a:custGeom>
              <a:avLst/>
              <a:gdLst/>
              <a:ahLst/>
              <a:cxnLst/>
              <a:rect l="l" t="t" r="r" b="b"/>
              <a:pathLst>
                <a:path w="342" h="358" extrusionOk="0">
                  <a:moveTo>
                    <a:pt x="171" y="109"/>
                  </a:moveTo>
                  <a:cubicBezTo>
                    <a:pt x="217" y="109"/>
                    <a:pt x="249" y="140"/>
                    <a:pt x="249" y="171"/>
                  </a:cubicBezTo>
                  <a:cubicBezTo>
                    <a:pt x="249" y="218"/>
                    <a:pt x="217" y="249"/>
                    <a:pt x="171" y="249"/>
                  </a:cubicBezTo>
                  <a:cubicBezTo>
                    <a:pt x="140" y="249"/>
                    <a:pt x="93" y="218"/>
                    <a:pt x="93" y="171"/>
                  </a:cubicBezTo>
                  <a:cubicBezTo>
                    <a:pt x="93" y="140"/>
                    <a:pt x="140" y="109"/>
                    <a:pt x="171" y="109"/>
                  </a:cubicBezTo>
                  <a:close/>
                  <a:moveTo>
                    <a:pt x="171" y="1"/>
                  </a:moveTo>
                  <a:cubicBezTo>
                    <a:pt x="78" y="1"/>
                    <a:pt x="0" y="78"/>
                    <a:pt x="0" y="187"/>
                  </a:cubicBezTo>
                  <a:cubicBezTo>
                    <a:pt x="0" y="280"/>
                    <a:pt x="78" y="357"/>
                    <a:pt x="171" y="357"/>
                  </a:cubicBezTo>
                  <a:cubicBezTo>
                    <a:pt x="264" y="357"/>
                    <a:pt x="342" y="280"/>
                    <a:pt x="342" y="187"/>
                  </a:cubicBezTo>
                  <a:cubicBezTo>
                    <a:pt x="342"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8"/>
            <p:cNvSpPr/>
            <p:nvPr/>
          </p:nvSpPr>
          <p:spPr>
            <a:xfrm>
              <a:off x="2287150" y="2495150"/>
              <a:ext cx="8550" cy="8950"/>
            </a:xfrm>
            <a:custGeom>
              <a:avLst/>
              <a:gdLst/>
              <a:ahLst/>
              <a:cxnLst/>
              <a:rect l="l" t="t" r="r" b="b"/>
              <a:pathLst>
                <a:path w="342" h="358" extrusionOk="0">
                  <a:moveTo>
                    <a:pt x="171" y="109"/>
                  </a:moveTo>
                  <a:cubicBezTo>
                    <a:pt x="202" y="109"/>
                    <a:pt x="248" y="140"/>
                    <a:pt x="248" y="186"/>
                  </a:cubicBezTo>
                  <a:cubicBezTo>
                    <a:pt x="248" y="217"/>
                    <a:pt x="202" y="248"/>
                    <a:pt x="171" y="248"/>
                  </a:cubicBezTo>
                  <a:cubicBezTo>
                    <a:pt x="124" y="248"/>
                    <a:pt x="93" y="217"/>
                    <a:pt x="93" y="186"/>
                  </a:cubicBezTo>
                  <a:cubicBezTo>
                    <a:pt x="93" y="140"/>
                    <a:pt x="124" y="109"/>
                    <a:pt x="171" y="109"/>
                  </a:cubicBezTo>
                  <a:close/>
                  <a:moveTo>
                    <a:pt x="171" y="0"/>
                  </a:moveTo>
                  <a:cubicBezTo>
                    <a:pt x="78" y="0"/>
                    <a:pt x="0" y="78"/>
                    <a:pt x="0" y="186"/>
                  </a:cubicBezTo>
                  <a:cubicBezTo>
                    <a:pt x="0" y="279"/>
                    <a:pt x="78" y="357"/>
                    <a:pt x="171" y="357"/>
                  </a:cubicBezTo>
                  <a:cubicBezTo>
                    <a:pt x="264" y="357"/>
                    <a:pt x="341" y="279"/>
                    <a:pt x="341" y="186"/>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8"/>
            <p:cNvSpPr/>
            <p:nvPr/>
          </p:nvSpPr>
          <p:spPr>
            <a:xfrm>
              <a:off x="2273575" y="2507550"/>
              <a:ext cx="8550" cy="8550"/>
            </a:xfrm>
            <a:custGeom>
              <a:avLst/>
              <a:gdLst/>
              <a:ahLst/>
              <a:cxnLst/>
              <a:rect l="l" t="t" r="r" b="b"/>
              <a:pathLst>
                <a:path w="342" h="342" extrusionOk="0">
                  <a:moveTo>
                    <a:pt x="171" y="94"/>
                  </a:moveTo>
                  <a:cubicBezTo>
                    <a:pt x="202" y="94"/>
                    <a:pt x="248" y="125"/>
                    <a:pt x="248" y="171"/>
                  </a:cubicBezTo>
                  <a:cubicBezTo>
                    <a:pt x="248" y="202"/>
                    <a:pt x="202" y="249"/>
                    <a:pt x="171" y="249"/>
                  </a:cubicBezTo>
                  <a:cubicBezTo>
                    <a:pt x="124" y="249"/>
                    <a:pt x="93" y="202"/>
                    <a:pt x="93" y="171"/>
                  </a:cubicBezTo>
                  <a:cubicBezTo>
                    <a:pt x="93" y="125"/>
                    <a:pt x="124" y="94"/>
                    <a:pt x="171" y="94"/>
                  </a:cubicBezTo>
                  <a:close/>
                  <a:moveTo>
                    <a:pt x="171" y="1"/>
                  </a:moveTo>
                  <a:cubicBezTo>
                    <a:pt x="78" y="1"/>
                    <a:pt x="0" y="78"/>
                    <a:pt x="0" y="171"/>
                  </a:cubicBezTo>
                  <a:cubicBezTo>
                    <a:pt x="0" y="264"/>
                    <a:pt x="78" y="342"/>
                    <a:pt x="171" y="342"/>
                  </a:cubicBezTo>
                  <a:cubicBezTo>
                    <a:pt x="264" y="342"/>
                    <a:pt x="341" y="264"/>
                    <a:pt x="341" y="171"/>
                  </a:cubicBezTo>
                  <a:cubicBezTo>
                    <a:pt x="341" y="78"/>
                    <a:pt x="264" y="1"/>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8"/>
            <p:cNvSpPr/>
            <p:nvPr/>
          </p:nvSpPr>
          <p:spPr>
            <a:xfrm>
              <a:off x="1973850" y="2456375"/>
              <a:ext cx="8950" cy="8950"/>
            </a:xfrm>
            <a:custGeom>
              <a:avLst/>
              <a:gdLst/>
              <a:ahLst/>
              <a:cxnLst/>
              <a:rect l="l" t="t" r="r" b="b"/>
              <a:pathLst>
                <a:path w="358" h="358" extrusionOk="0">
                  <a:moveTo>
                    <a:pt x="171" y="109"/>
                  </a:moveTo>
                  <a:cubicBezTo>
                    <a:pt x="233" y="109"/>
                    <a:pt x="249" y="140"/>
                    <a:pt x="249" y="186"/>
                  </a:cubicBezTo>
                  <a:cubicBezTo>
                    <a:pt x="249" y="217"/>
                    <a:pt x="217" y="248"/>
                    <a:pt x="171" y="248"/>
                  </a:cubicBezTo>
                  <a:cubicBezTo>
                    <a:pt x="140" y="248"/>
                    <a:pt x="93" y="217"/>
                    <a:pt x="93" y="186"/>
                  </a:cubicBezTo>
                  <a:cubicBezTo>
                    <a:pt x="93" y="140"/>
                    <a:pt x="140" y="109"/>
                    <a:pt x="171" y="109"/>
                  </a:cubicBezTo>
                  <a:close/>
                  <a:moveTo>
                    <a:pt x="171" y="0"/>
                  </a:moveTo>
                  <a:cubicBezTo>
                    <a:pt x="78" y="0"/>
                    <a:pt x="0" y="78"/>
                    <a:pt x="0" y="186"/>
                  </a:cubicBezTo>
                  <a:cubicBezTo>
                    <a:pt x="0" y="280"/>
                    <a:pt x="78" y="357"/>
                    <a:pt x="171" y="357"/>
                  </a:cubicBezTo>
                  <a:cubicBezTo>
                    <a:pt x="280" y="357"/>
                    <a:pt x="357" y="280"/>
                    <a:pt x="357" y="186"/>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58"/>
            <p:cNvSpPr/>
            <p:nvPr/>
          </p:nvSpPr>
          <p:spPr>
            <a:xfrm>
              <a:off x="1973850" y="2512600"/>
              <a:ext cx="8950" cy="8925"/>
            </a:xfrm>
            <a:custGeom>
              <a:avLst/>
              <a:gdLst/>
              <a:ahLst/>
              <a:cxnLst/>
              <a:rect l="l" t="t" r="r" b="b"/>
              <a:pathLst>
                <a:path w="358" h="357" extrusionOk="0">
                  <a:moveTo>
                    <a:pt x="171" y="109"/>
                  </a:moveTo>
                  <a:cubicBezTo>
                    <a:pt x="233" y="109"/>
                    <a:pt x="249" y="140"/>
                    <a:pt x="249" y="186"/>
                  </a:cubicBezTo>
                  <a:cubicBezTo>
                    <a:pt x="249" y="217"/>
                    <a:pt x="217" y="264"/>
                    <a:pt x="171" y="264"/>
                  </a:cubicBezTo>
                  <a:cubicBezTo>
                    <a:pt x="140" y="264"/>
                    <a:pt x="93" y="217"/>
                    <a:pt x="93" y="186"/>
                  </a:cubicBezTo>
                  <a:cubicBezTo>
                    <a:pt x="93" y="140"/>
                    <a:pt x="140" y="109"/>
                    <a:pt x="171" y="109"/>
                  </a:cubicBezTo>
                  <a:close/>
                  <a:moveTo>
                    <a:pt x="171" y="0"/>
                  </a:moveTo>
                  <a:cubicBezTo>
                    <a:pt x="78" y="0"/>
                    <a:pt x="0" y="78"/>
                    <a:pt x="0" y="186"/>
                  </a:cubicBezTo>
                  <a:cubicBezTo>
                    <a:pt x="0" y="279"/>
                    <a:pt x="78" y="357"/>
                    <a:pt x="171" y="357"/>
                  </a:cubicBezTo>
                  <a:cubicBezTo>
                    <a:pt x="280" y="357"/>
                    <a:pt x="357" y="279"/>
                    <a:pt x="357" y="186"/>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58"/>
            <p:cNvSpPr/>
            <p:nvPr/>
          </p:nvSpPr>
          <p:spPr>
            <a:xfrm>
              <a:off x="1962225" y="2560675"/>
              <a:ext cx="8925" cy="8950"/>
            </a:xfrm>
            <a:custGeom>
              <a:avLst/>
              <a:gdLst/>
              <a:ahLst/>
              <a:cxnLst/>
              <a:rect l="l" t="t" r="r" b="b"/>
              <a:pathLst>
                <a:path w="357" h="358" extrusionOk="0">
                  <a:moveTo>
                    <a:pt x="171" y="124"/>
                  </a:moveTo>
                  <a:cubicBezTo>
                    <a:pt x="233" y="124"/>
                    <a:pt x="248" y="156"/>
                    <a:pt x="248" y="202"/>
                  </a:cubicBezTo>
                  <a:cubicBezTo>
                    <a:pt x="248" y="233"/>
                    <a:pt x="217" y="280"/>
                    <a:pt x="171" y="280"/>
                  </a:cubicBezTo>
                  <a:cubicBezTo>
                    <a:pt x="140" y="280"/>
                    <a:pt x="93" y="233"/>
                    <a:pt x="93" y="202"/>
                  </a:cubicBezTo>
                  <a:cubicBezTo>
                    <a:pt x="93" y="156"/>
                    <a:pt x="140" y="124"/>
                    <a:pt x="171" y="124"/>
                  </a:cubicBezTo>
                  <a:close/>
                  <a:moveTo>
                    <a:pt x="171" y="0"/>
                  </a:moveTo>
                  <a:cubicBezTo>
                    <a:pt x="78" y="0"/>
                    <a:pt x="0" y="78"/>
                    <a:pt x="0" y="171"/>
                  </a:cubicBezTo>
                  <a:cubicBezTo>
                    <a:pt x="0" y="280"/>
                    <a:pt x="78" y="357"/>
                    <a:pt x="171" y="357"/>
                  </a:cubicBezTo>
                  <a:cubicBezTo>
                    <a:pt x="279" y="357"/>
                    <a:pt x="357" y="295"/>
                    <a:pt x="357" y="171"/>
                  </a:cubicBezTo>
                  <a:cubicBezTo>
                    <a:pt x="357" y="78"/>
                    <a:pt x="279"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58"/>
            <p:cNvSpPr/>
            <p:nvPr/>
          </p:nvSpPr>
          <p:spPr>
            <a:xfrm>
              <a:off x="1978875" y="2560675"/>
              <a:ext cx="8575" cy="8950"/>
            </a:xfrm>
            <a:custGeom>
              <a:avLst/>
              <a:gdLst/>
              <a:ahLst/>
              <a:cxnLst/>
              <a:rect l="l" t="t" r="r" b="b"/>
              <a:pathLst>
                <a:path w="343" h="358" extrusionOk="0">
                  <a:moveTo>
                    <a:pt x="172" y="124"/>
                  </a:moveTo>
                  <a:cubicBezTo>
                    <a:pt x="234" y="124"/>
                    <a:pt x="249" y="156"/>
                    <a:pt x="249" y="202"/>
                  </a:cubicBezTo>
                  <a:cubicBezTo>
                    <a:pt x="249" y="233"/>
                    <a:pt x="203" y="280"/>
                    <a:pt x="172" y="280"/>
                  </a:cubicBezTo>
                  <a:cubicBezTo>
                    <a:pt x="125" y="280"/>
                    <a:pt x="94" y="233"/>
                    <a:pt x="94" y="202"/>
                  </a:cubicBezTo>
                  <a:cubicBezTo>
                    <a:pt x="94" y="156"/>
                    <a:pt x="125" y="124"/>
                    <a:pt x="172" y="124"/>
                  </a:cubicBezTo>
                  <a:close/>
                  <a:moveTo>
                    <a:pt x="172" y="0"/>
                  </a:moveTo>
                  <a:cubicBezTo>
                    <a:pt x="79" y="0"/>
                    <a:pt x="1" y="78"/>
                    <a:pt x="1" y="171"/>
                  </a:cubicBezTo>
                  <a:cubicBezTo>
                    <a:pt x="1" y="280"/>
                    <a:pt x="79" y="357"/>
                    <a:pt x="172" y="357"/>
                  </a:cubicBezTo>
                  <a:cubicBezTo>
                    <a:pt x="265" y="357"/>
                    <a:pt x="342" y="295"/>
                    <a:pt x="342" y="171"/>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8"/>
            <p:cNvSpPr/>
            <p:nvPr/>
          </p:nvSpPr>
          <p:spPr>
            <a:xfrm>
              <a:off x="2447275" y="2450175"/>
              <a:ext cx="8950" cy="8925"/>
            </a:xfrm>
            <a:custGeom>
              <a:avLst/>
              <a:gdLst/>
              <a:ahLst/>
              <a:cxnLst/>
              <a:rect l="l" t="t" r="r" b="b"/>
              <a:pathLst>
                <a:path w="358" h="357" extrusionOk="0">
                  <a:moveTo>
                    <a:pt x="187" y="124"/>
                  </a:moveTo>
                  <a:cubicBezTo>
                    <a:pt x="233" y="124"/>
                    <a:pt x="264" y="155"/>
                    <a:pt x="249" y="202"/>
                  </a:cubicBezTo>
                  <a:cubicBezTo>
                    <a:pt x="249" y="233"/>
                    <a:pt x="218" y="264"/>
                    <a:pt x="187" y="264"/>
                  </a:cubicBezTo>
                  <a:cubicBezTo>
                    <a:pt x="140" y="264"/>
                    <a:pt x="109" y="233"/>
                    <a:pt x="109" y="202"/>
                  </a:cubicBezTo>
                  <a:cubicBezTo>
                    <a:pt x="109" y="155"/>
                    <a:pt x="140" y="124"/>
                    <a:pt x="187" y="124"/>
                  </a:cubicBezTo>
                  <a:close/>
                  <a:moveTo>
                    <a:pt x="187" y="0"/>
                  </a:moveTo>
                  <a:cubicBezTo>
                    <a:pt x="78" y="0"/>
                    <a:pt x="1" y="78"/>
                    <a:pt x="1" y="171"/>
                  </a:cubicBezTo>
                  <a:cubicBezTo>
                    <a:pt x="1" y="279"/>
                    <a:pt x="78" y="357"/>
                    <a:pt x="187" y="357"/>
                  </a:cubicBezTo>
                  <a:cubicBezTo>
                    <a:pt x="280" y="357"/>
                    <a:pt x="357" y="295"/>
                    <a:pt x="357" y="171"/>
                  </a:cubicBezTo>
                  <a:cubicBezTo>
                    <a:pt x="357"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8"/>
            <p:cNvSpPr/>
            <p:nvPr/>
          </p:nvSpPr>
          <p:spPr>
            <a:xfrm>
              <a:off x="2086675" y="2550200"/>
              <a:ext cx="170625" cy="57425"/>
            </a:xfrm>
            <a:custGeom>
              <a:avLst/>
              <a:gdLst/>
              <a:ahLst/>
              <a:cxnLst/>
              <a:rect l="l" t="t" r="r" b="b"/>
              <a:pathLst>
                <a:path w="6825" h="2297" extrusionOk="0">
                  <a:moveTo>
                    <a:pt x="1" y="1"/>
                  </a:moveTo>
                  <a:lnTo>
                    <a:pt x="1" y="78"/>
                  </a:lnTo>
                  <a:lnTo>
                    <a:pt x="1009" y="78"/>
                  </a:lnTo>
                  <a:lnTo>
                    <a:pt x="3242" y="2296"/>
                  </a:lnTo>
                  <a:lnTo>
                    <a:pt x="6825" y="2296"/>
                  </a:lnTo>
                  <a:lnTo>
                    <a:pt x="6825" y="2203"/>
                  </a:lnTo>
                  <a:lnTo>
                    <a:pt x="3289" y="2203"/>
                  </a:lnTo>
                  <a:lnTo>
                    <a:pt x="1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8"/>
            <p:cNvSpPr/>
            <p:nvPr/>
          </p:nvSpPr>
          <p:spPr>
            <a:xfrm>
              <a:off x="2256125" y="2597500"/>
              <a:ext cx="17475" cy="17475"/>
            </a:xfrm>
            <a:custGeom>
              <a:avLst/>
              <a:gdLst/>
              <a:ahLst/>
              <a:cxnLst/>
              <a:rect l="l" t="t" r="r" b="b"/>
              <a:pathLst>
                <a:path w="699" h="699" extrusionOk="0">
                  <a:moveTo>
                    <a:pt x="342" y="202"/>
                  </a:moveTo>
                  <a:cubicBezTo>
                    <a:pt x="435" y="202"/>
                    <a:pt x="512" y="280"/>
                    <a:pt x="512" y="373"/>
                  </a:cubicBezTo>
                  <a:cubicBezTo>
                    <a:pt x="512" y="466"/>
                    <a:pt x="435" y="544"/>
                    <a:pt x="342" y="544"/>
                  </a:cubicBezTo>
                  <a:cubicBezTo>
                    <a:pt x="248" y="544"/>
                    <a:pt x="171" y="466"/>
                    <a:pt x="171" y="373"/>
                  </a:cubicBezTo>
                  <a:cubicBezTo>
                    <a:pt x="171" y="280"/>
                    <a:pt x="248" y="202"/>
                    <a:pt x="342" y="202"/>
                  </a:cubicBezTo>
                  <a:close/>
                  <a:moveTo>
                    <a:pt x="342" y="1"/>
                  </a:moveTo>
                  <a:cubicBezTo>
                    <a:pt x="155" y="1"/>
                    <a:pt x="0" y="156"/>
                    <a:pt x="0" y="358"/>
                  </a:cubicBezTo>
                  <a:cubicBezTo>
                    <a:pt x="0" y="544"/>
                    <a:pt x="155" y="699"/>
                    <a:pt x="342" y="699"/>
                  </a:cubicBezTo>
                  <a:cubicBezTo>
                    <a:pt x="543" y="699"/>
                    <a:pt x="698" y="544"/>
                    <a:pt x="698" y="358"/>
                  </a:cubicBezTo>
                  <a:cubicBezTo>
                    <a:pt x="698" y="156"/>
                    <a:pt x="543"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8"/>
            <p:cNvSpPr/>
            <p:nvPr/>
          </p:nvSpPr>
          <p:spPr>
            <a:xfrm>
              <a:off x="2256125" y="2576575"/>
              <a:ext cx="17475" cy="17475"/>
            </a:xfrm>
            <a:custGeom>
              <a:avLst/>
              <a:gdLst/>
              <a:ahLst/>
              <a:cxnLst/>
              <a:rect l="l" t="t" r="r" b="b"/>
              <a:pathLst>
                <a:path w="699" h="699" extrusionOk="0">
                  <a:moveTo>
                    <a:pt x="342" y="186"/>
                  </a:moveTo>
                  <a:cubicBezTo>
                    <a:pt x="435" y="186"/>
                    <a:pt x="512" y="264"/>
                    <a:pt x="512" y="357"/>
                  </a:cubicBezTo>
                  <a:cubicBezTo>
                    <a:pt x="512" y="450"/>
                    <a:pt x="435" y="528"/>
                    <a:pt x="342" y="528"/>
                  </a:cubicBezTo>
                  <a:cubicBezTo>
                    <a:pt x="248" y="528"/>
                    <a:pt x="171" y="450"/>
                    <a:pt x="171" y="357"/>
                  </a:cubicBezTo>
                  <a:cubicBezTo>
                    <a:pt x="171" y="248"/>
                    <a:pt x="248" y="186"/>
                    <a:pt x="342" y="186"/>
                  </a:cubicBezTo>
                  <a:close/>
                  <a:moveTo>
                    <a:pt x="342" y="0"/>
                  </a:moveTo>
                  <a:cubicBezTo>
                    <a:pt x="155" y="0"/>
                    <a:pt x="0" y="155"/>
                    <a:pt x="0" y="357"/>
                  </a:cubicBezTo>
                  <a:cubicBezTo>
                    <a:pt x="0" y="543"/>
                    <a:pt x="155"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58"/>
            <p:cNvSpPr/>
            <p:nvPr/>
          </p:nvSpPr>
          <p:spPr>
            <a:xfrm>
              <a:off x="2256125" y="2555250"/>
              <a:ext cx="17475" cy="17475"/>
            </a:xfrm>
            <a:custGeom>
              <a:avLst/>
              <a:gdLst/>
              <a:ahLst/>
              <a:cxnLst/>
              <a:rect l="l" t="t" r="r" b="b"/>
              <a:pathLst>
                <a:path w="699" h="699" extrusionOk="0">
                  <a:moveTo>
                    <a:pt x="342" y="186"/>
                  </a:moveTo>
                  <a:cubicBezTo>
                    <a:pt x="435" y="186"/>
                    <a:pt x="512" y="264"/>
                    <a:pt x="512" y="357"/>
                  </a:cubicBezTo>
                  <a:cubicBezTo>
                    <a:pt x="512" y="450"/>
                    <a:pt x="435" y="528"/>
                    <a:pt x="342" y="528"/>
                  </a:cubicBezTo>
                  <a:cubicBezTo>
                    <a:pt x="248" y="528"/>
                    <a:pt x="171" y="450"/>
                    <a:pt x="171" y="357"/>
                  </a:cubicBezTo>
                  <a:cubicBezTo>
                    <a:pt x="171" y="264"/>
                    <a:pt x="248" y="186"/>
                    <a:pt x="342" y="186"/>
                  </a:cubicBezTo>
                  <a:close/>
                  <a:moveTo>
                    <a:pt x="342" y="0"/>
                  </a:moveTo>
                  <a:cubicBezTo>
                    <a:pt x="155" y="0"/>
                    <a:pt x="0" y="155"/>
                    <a:pt x="0" y="357"/>
                  </a:cubicBezTo>
                  <a:cubicBezTo>
                    <a:pt x="0" y="543"/>
                    <a:pt x="155"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58"/>
            <p:cNvSpPr/>
            <p:nvPr/>
          </p:nvSpPr>
          <p:spPr>
            <a:xfrm>
              <a:off x="2276675" y="2597500"/>
              <a:ext cx="18250" cy="17475"/>
            </a:xfrm>
            <a:custGeom>
              <a:avLst/>
              <a:gdLst/>
              <a:ahLst/>
              <a:cxnLst/>
              <a:rect l="l" t="t" r="r" b="b"/>
              <a:pathLst>
                <a:path w="730" h="699" extrusionOk="0">
                  <a:moveTo>
                    <a:pt x="357" y="202"/>
                  </a:moveTo>
                  <a:cubicBezTo>
                    <a:pt x="450" y="202"/>
                    <a:pt x="528" y="280"/>
                    <a:pt x="528" y="373"/>
                  </a:cubicBezTo>
                  <a:cubicBezTo>
                    <a:pt x="528" y="466"/>
                    <a:pt x="450" y="544"/>
                    <a:pt x="357" y="544"/>
                  </a:cubicBezTo>
                  <a:cubicBezTo>
                    <a:pt x="264" y="544"/>
                    <a:pt x="186" y="466"/>
                    <a:pt x="186" y="373"/>
                  </a:cubicBezTo>
                  <a:cubicBezTo>
                    <a:pt x="186" y="280"/>
                    <a:pt x="264" y="202"/>
                    <a:pt x="357" y="202"/>
                  </a:cubicBezTo>
                  <a:close/>
                  <a:moveTo>
                    <a:pt x="357" y="1"/>
                  </a:moveTo>
                  <a:cubicBezTo>
                    <a:pt x="155" y="1"/>
                    <a:pt x="0" y="156"/>
                    <a:pt x="0" y="358"/>
                  </a:cubicBezTo>
                  <a:cubicBezTo>
                    <a:pt x="0" y="544"/>
                    <a:pt x="155" y="699"/>
                    <a:pt x="357" y="699"/>
                  </a:cubicBezTo>
                  <a:cubicBezTo>
                    <a:pt x="543" y="699"/>
                    <a:pt x="729" y="544"/>
                    <a:pt x="698" y="358"/>
                  </a:cubicBezTo>
                  <a:cubicBezTo>
                    <a:pt x="698" y="156"/>
                    <a:pt x="543"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58"/>
            <p:cNvSpPr/>
            <p:nvPr/>
          </p:nvSpPr>
          <p:spPr>
            <a:xfrm>
              <a:off x="2276675" y="2576575"/>
              <a:ext cx="18250" cy="17475"/>
            </a:xfrm>
            <a:custGeom>
              <a:avLst/>
              <a:gdLst/>
              <a:ahLst/>
              <a:cxnLst/>
              <a:rect l="l" t="t" r="r" b="b"/>
              <a:pathLst>
                <a:path w="730" h="699" extrusionOk="0">
                  <a:moveTo>
                    <a:pt x="357" y="186"/>
                  </a:moveTo>
                  <a:cubicBezTo>
                    <a:pt x="450" y="186"/>
                    <a:pt x="528" y="264"/>
                    <a:pt x="528" y="357"/>
                  </a:cubicBezTo>
                  <a:cubicBezTo>
                    <a:pt x="528" y="450"/>
                    <a:pt x="450" y="528"/>
                    <a:pt x="357" y="528"/>
                  </a:cubicBezTo>
                  <a:cubicBezTo>
                    <a:pt x="264" y="528"/>
                    <a:pt x="186" y="450"/>
                    <a:pt x="186" y="357"/>
                  </a:cubicBezTo>
                  <a:cubicBezTo>
                    <a:pt x="186" y="248"/>
                    <a:pt x="264" y="186"/>
                    <a:pt x="357" y="186"/>
                  </a:cubicBezTo>
                  <a:close/>
                  <a:moveTo>
                    <a:pt x="357" y="0"/>
                  </a:moveTo>
                  <a:cubicBezTo>
                    <a:pt x="155" y="0"/>
                    <a:pt x="0" y="155"/>
                    <a:pt x="0" y="357"/>
                  </a:cubicBezTo>
                  <a:cubicBezTo>
                    <a:pt x="0" y="543"/>
                    <a:pt x="155" y="698"/>
                    <a:pt x="357" y="698"/>
                  </a:cubicBezTo>
                  <a:cubicBezTo>
                    <a:pt x="543" y="698"/>
                    <a:pt x="729"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58"/>
            <p:cNvSpPr/>
            <p:nvPr/>
          </p:nvSpPr>
          <p:spPr>
            <a:xfrm>
              <a:off x="2276675" y="2555250"/>
              <a:ext cx="18250" cy="17475"/>
            </a:xfrm>
            <a:custGeom>
              <a:avLst/>
              <a:gdLst/>
              <a:ahLst/>
              <a:cxnLst/>
              <a:rect l="l" t="t" r="r" b="b"/>
              <a:pathLst>
                <a:path w="730" h="699" extrusionOk="0">
                  <a:moveTo>
                    <a:pt x="357" y="186"/>
                  </a:moveTo>
                  <a:cubicBezTo>
                    <a:pt x="450" y="186"/>
                    <a:pt x="528" y="264"/>
                    <a:pt x="528" y="357"/>
                  </a:cubicBezTo>
                  <a:cubicBezTo>
                    <a:pt x="528" y="450"/>
                    <a:pt x="450" y="528"/>
                    <a:pt x="357" y="528"/>
                  </a:cubicBezTo>
                  <a:cubicBezTo>
                    <a:pt x="264" y="528"/>
                    <a:pt x="186" y="450"/>
                    <a:pt x="186" y="357"/>
                  </a:cubicBezTo>
                  <a:cubicBezTo>
                    <a:pt x="186" y="264"/>
                    <a:pt x="264" y="186"/>
                    <a:pt x="357" y="186"/>
                  </a:cubicBezTo>
                  <a:close/>
                  <a:moveTo>
                    <a:pt x="357" y="0"/>
                  </a:moveTo>
                  <a:cubicBezTo>
                    <a:pt x="155" y="0"/>
                    <a:pt x="0" y="155"/>
                    <a:pt x="0" y="357"/>
                  </a:cubicBezTo>
                  <a:cubicBezTo>
                    <a:pt x="0" y="543"/>
                    <a:pt x="155" y="698"/>
                    <a:pt x="357" y="698"/>
                  </a:cubicBezTo>
                  <a:cubicBezTo>
                    <a:pt x="543" y="698"/>
                    <a:pt x="729"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58"/>
            <p:cNvSpPr/>
            <p:nvPr/>
          </p:nvSpPr>
          <p:spPr>
            <a:xfrm>
              <a:off x="2297600" y="2597500"/>
              <a:ext cx="17875" cy="17475"/>
            </a:xfrm>
            <a:custGeom>
              <a:avLst/>
              <a:gdLst/>
              <a:ahLst/>
              <a:cxnLst/>
              <a:rect l="l" t="t" r="r" b="b"/>
              <a:pathLst>
                <a:path w="715" h="699" extrusionOk="0">
                  <a:moveTo>
                    <a:pt x="358" y="202"/>
                  </a:moveTo>
                  <a:cubicBezTo>
                    <a:pt x="451" y="202"/>
                    <a:pt x="528" y="280"/>
                    <a:pt x="528" y="373"/>
                  </a:cubicBezTo>
                  <a:cubicBezTo>
                    <a:pt x="528" y="466"/>
                    <a:pt x="451" y="544"/>
                    <a:pt x="358" y="544"/>
                  </a:cubicBezTo>
                  <a:cubicBezTo>
                    <a:pt x="249" y="544"/>
                    <a:pt x="171" y="466"/>
                    <a:pt x="171" y="373"/>
                  </a:cubicBezTo>
                  <a:cubicBezTo>
                    <a:pt x="171" y="280"/>
                    <a:pt x="249" y="202"/>
                    <a:pt x="358" y="202"/>
                  </a:cubicBezTo>
                  <a:close/>
                  <a:moveTo>
                    <a:pt x="358" y="1"/>
                  </a:moveTo>
                  <a:cubicBezTo>
                    <a:pt x="156" y="1"/>
                    <a:pt x="1" y="156"/>
                    <a:pt x="1" y="358"/>
                  </a:cubicBezTo>
                  <a:cubicBezTo>
                    <a:pt x="1" y="544"/>
                    <a:pt x="156" y="699"/>
                    <a:pt x="358" y="699"/>
                  </a:cubicBezTo>
                  <a:cubicBezTo>
                    <a:pt x="544" y="699"/>
                    <a:pt x="714" y="544"/>
                    <a:pt x="699" y="358"/>
                  </a:cubicBezTo>
                  <a:cubicBezTo>
                    <a:pt x="699" y="156"/>
                    <a:pt x="544" y="1"/>
                    <a:pt x="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8"/>
            <p:cNvSpPr/>
            <p:nvPr/>
          </p:nvSpPr>
          <p:spPr>
            <a:xfrm>
              <a:off x="2297600" y="2576575"/>
              <a:ext cx="17875" cy="17475"/>
            </a:xfrm>
            <a:custGeom>
              <a:avLst/>
              <a:gdLst/>
              <a:ahLst/>
              <a:cxnLst/>
              <a:rect l="l" t="t" r="r" b="b"/>
              <a:pathLst>
                <a:path w="715" h="699" extrusionOk="0">
                  <a:moveTo>
                    <a:pt x="358" y="186"/>
                  </a:moveTo>
                  <a:cubicBezTo>
                    <a:pt x="451" y="186"/>
                    <a:pt x="528" y="264"/>
                    <a:pt x="528" y="357"/>
                  </a:cubicBezTo>
                  <a:cubicBezTo>
                    <a:pt x="528" y="450"/>
                    <a:pt x="451" y="528"/>
                    <a:pt x="358" y="528"/>
                  </a:cubicBezTo>
                  <a:cubicBezTo>
                    <a:pt x="249" y="528"/>
                    <a:pt x="171" y="450"/>
                    <a:pt x="171" y="357"/>
                  </a:cubicBezTo>
                  <a:cubicBezTo>
                    <a:pt x="171" y="248"/>
                    <a:pt x="249" y="186"/>
                    <a:pt x="358" y="186"/>
                  </a:cubicBezTo>
                  <a:close/>
                  <a:moveTo>
                    <a:pt x="358" y="0"/>
                  </a:moveTo>
                  <a:cubicBezTo>
                    <a:pt x="156" y="0"/>
                    <a:pt x="1" y="155"/>
                    <a:pt x="1" y="357"/>
                  </a:cubicBezTo>
                  <a:cubicBezTo>
                    <a:pt x="1" y="543"/>
                    <a:pt x="156" y="698"/>
                    <a:pt x="358" y="698"/>
                  </a:cubicBezTo>
                  <a:cubicBezTo>
                    <a:pt x="544" y="698"/>
                    <a:pt x="714"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58"/>
            <p:cNvSpPr/>
            <p:nvPr/>
          </p:nvSpPr>
          <p:spPr>
            <a:xfrm>
              <a:off x="2297600" y="2555250"/>
              <a:ext cx="17875" cy="17475"/>
            </a:xfrm>
            <a:custGeom>
              <a:avLst/>
              <a:gdLst/>
              <a:ahLst/>
              <a:cxnLst/>
              <a:rect l="l" t="t" r="r" b="b"/>
              <a:pathLst>
                <a:path w="715" h="699" extrusionOk="0">
                  <a:moveTo>
                    <a:pt x="358" y="186"/>
                  </a:moveTo>
                  <a:cubicBezTo>
                    <a:pt x="451" y="186"/>
                    <a:pt x="528" y="264"/>
                    <a:pt x="528" y="357"/>
                  </a:cubicBezTo>
                  <a:cubicBezTo>
                    <a:pt x="528" y="450"/>
                    <a:pt x="451" y="528"/>
                    <a:pt x="358" y="528"/>
                  </a:cubicBezTo>
                  <a:cubicBezTo>
                    <a:pt x="249" y="528"/>
                    <a:pt x="171" y="450"/>
                    <a:pt x="171" y="357"/>
                  </a:cubicBezTo>
                  <a:cubicBezTo>
                    <a:pt x="171" y="264"/>
                    <a:pt x="249" y="186"/>
                    <a:pt x="358" y="186"/>
                  </a:cubicBezTo>
                  <a:close/>
                  <a:moveTo>
                    <a:pt x="358" y="0"/>
                  </a:moveTo>
                  <a:cubicBezTo>
                    <a:pt x="156" y="0"/>
                    <a:pt x="1" y="155"/>
                    <a:pt x="1" y="357"/>
                  </a:cubicBezTo>
                  <a:cubicBezTo>
                    <a:pt x="1" y="543"/>
                    <a:pt x="156" y="698"/>
                    <a:pt x="358" y="698"/>
                  </a:cubicBezTo>
                  <a:cubicBezTo>
                    <a:pt x="544" y="698"/>
                    <a:pt x="714"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8"/>
            <p:cNvSpPr/>
            <p:nvPr/>
          </p:nvSpPr>
          <p:spPr>
            <a:xfrm>
              <a:off x="2318550" y="2597500"/>
              <a:ext cx="17850" cy="17475"/>
            </a:xfrm>
            <a:custGeom>
              <a:avLst/>
              <a:gdLst/>
              <a:ahLst/>
              <a:cxnLst/>
              <a:rect l="l" t="t" r="r" b="b"/>
              <a:pathLst>
                <a:path w="714" h="699" extrusionOk="0">
                  <a:moveTo>
                    <a:pt x="342" y="202"/>
                  </a:moveTo>
                  <a:cubicBezTo>
                    <a:pt x="450" y="202"/>
                    <a:pt x="528" y="280"/>
                    <a:pt x="528" y="373"/>
                  </a:cubicBezTo>
                  <a:cubicBezTo>
                    <a:pt x="528" y="466"/>
                    <a:pt x="450" y="544"/>
                    <a:pt x="342" y="544"/>
                  </a:cubicBezTo>
                  <a:cubicBezTo>
                    <a:pt x="249" y="544"/>
                    <a:pt x="171" y="466"/>
                    <a:pt x="171" y="373"/>
                  </a:cubicBezTo>
                  <a:cubicBezTo>
                    <a:pt x="171" y="280"/>
                    <a:pt x="249" y="202"/>
                    <a:pt x="342" y="202"/>
                  </a:cubicBezTo>
                  <a:close/>
                  <a:moveTo>
                    <a:pt x="342" y="1"/>
                  </a:moveTo>
                  <a:cubicBezTo>
                    <a:pt x="155" y="1"/>
                    <a:pt x="0" y="156"/>
                    <a:pt x="0" y="358"/>
                  </a:cubicBezTo>
                  <a:cubicBezTo>
                    <a:pt x="0" y="544"/>
                    <a:pt x="155" y="699"/>
                    <a:pt x="342" y="699"/>
                  </a:cubicBezTo>
                  <a:cubicBezTo>
                    <a:pt x="559" y="699"/>
                    <a:pt x="714" y="544"/>
                    <a:pt x="698" y="358"/>
                  </a:cubicBezTo>
                  <a:cubicBezTo>
                    <a:pt x="698" y="156"/>
                    <a:pt x="543"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58"/>
            <p:cNvSpPr/>
            <p:nvPr/>
          </p:nvSpPr>
          <p:spPr>
            <a:xfrm>
              <a:off x="2318550" y="2576575"/>
              <a:ext cx="17850" cy="17475"/>
            </a:xfrm>
            <a:custGeom>
              <a:avLst/>
              <a:gdLst/>
              <a:ahLst/>
              <a:cxnLst/>
              <a:rect l="l" t="t" r="r" b="b"/>
              <a:pathLst>
                <a:path w="714" h="699" extrusionOk="0">
                  <a:moveTo>
                    <a:pt x="342" y="186"/>
                  </a:moveTo>
                  <a:cubicBezTo>
                    <a:pt x="450" y="186"/>
                    <a:pt x="528" y="264"/>
                    <a:pt x="528" y="357"/>
                  </a:cubicBezTo>
                  <a:cubicBezTo>
                    <a:pt x="528" y="450"/>
                    <a:pt x="450" y="528"/>
                    <a:pt x="342" y="528"/>
                  </a:cubicBezTo>
                  <a:cubicBezTo>
                    <a:pt x="249" y="528"/>
                    <a:pt x="171" y="450"/>
                    <a:pt x="171" y="357"/>
                  </a:cubicBezTo>
                  <a:cubicBezTo>
                    <a:pt x="171" y="248"/>
                    <a:pt x="249" y="186"/>
                    <a:pt x="342" y="186"/>
                  </a:cubicBezTo>
                  <a:close/>
                  <a:moveTo>
                    <a:pt x="342" y="0"/>
                  </a:moveTo>
                  <a:cubicBezTo>
                    <a:pt x="155" y="0"/>
                    <a:pt x="0" y="155"/>
                    <a:pt x="0" y="357"/>
                  </a:cubicBezTo>
                  <a:cubicBezTo>
                    <a:pt x="0" y="543"/>
                    <a:pt x="155" y="698"/>
                    <a:pt x="342" y="698"/>
                  </a:cubicBezTo>
                  <a:cubicBezTo>
                    <a:pt x="543" y="698"/>
                    <a:pt x="714"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58"/>
            <p:cNvSpPr/>
            <p:nvPr/>
          </p:nvSpPr>
          <p:spPr>
            <a:xfrm>
              <a:off x="2318550" y="2555250"/>
              <a:ext cx="17850" cy="17475"/>
            </a:xfrm>
            <a:custGeom>
              <a:avLst/>
              <a:gdLst/>
              <a:ahLst/>
              <a:cxnLst/>
              <a:rect l="l" t="t" r="r" b="b"/>
              <a:pathLst>
                <a:path w="714" h="699" extrusionOk="0">
                  <a:moveTo>
                    <a:pt x="342" y="186"/>
                  </a:moveTo>
                  <a:cubicBezTo>
                    <a:pt x="450" y="186"/>
                    <a:pt x="528" y="264"/>
                    <a:pt x="528" y="357"/>
                  </a:cubicBezTo>
                  <a:cubicBezTo>
                    <a:pt x="528" y="450"/>
                    <a:pt x="450" y="528"/>
                    <a:pt x="342" y="528"/>
                  </a:cubicBezTo>
                  <a:cubicBezTo>
                    <a:pt x="249" y="528"/>
                    <a:pt x="171" y="450"/>
                    <a:pt x="171" y="357"/>
                  </a:cubicBezTo>
                  <a:cubicBezTo>
                    <a:pt x="171" y="264"/>
                    <a:pt x="249" y="186"/>
                    <a:pt x="342" y="186"/>
                  </a:cubicBezTo>
                  <a:close/>
                  <a:moveTo>
                    <a:pt x="342" y="0"/>
                  </a:moveTo>
                  <a:cubicBezTo>
                    <a:pt x="155" y="0"/>
                    <a:pt x="0" y="155"/>
                    <a:pt x="0" y="357"/>
                  </a:cubicBezTo>
                  <a:cubicBezTo>
                    <a:pt x="0" y="543"/>
                    <a:pt x="155" y="698"/>
                    <a:pt x="342" y="698"/>
                  </a:cubicBezTo>
                  <a:cubicBezTo>
                    <a:pt x="559" y="698"/>
                    <a:pt x="714"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58"/>
            <p:cNvSpPr/>
            <p:nvPr/>
          </p:nvSpPr>
          <p:spPr>
            <a:xfrm>
              <a:off x="2339475" y="2597500"/>
              <a:ext cx="17475" cy="17475"/>
            </a:xfrm>
            <a:custGeom>
              <a:avLst/>
              <a:gdLst/>
              <a:ahLst/>
              <a:cxnLst/>
              <a:rect l="l" t="t" r="r" b="b"/>
              <a:pathLst>
                <a:path w="699" h="699" extrusionOk="0">
                  <a:moveTo>
                    <a:pt x="342" y="202"/>
                  </a:moveTo>
                  <a:cubicBezTo>
                    <a:pt x="435" y="202"/>
                    <a:pt x="513" y="280"/>
                    <a:pt x="513" y="373"/>
                  </a:cubicBezTo>
                  <a:cubicBezTo>
                    <a:pt x="513" y="466"/>
                    <a:pt x="435" y="544"/>
                    <a:pt x="342" y="544"/>
                  </a:cubicBezTo>
                  <a:cubicBezTo>
                    <a:pt x="249" y="544"/>
                    <a:pt x="172" y="466"/>
                    <a:pt x="172" y="373"/>
                  </a:cubicBezTo>
                  <a:cubicBezTo>
                    <a:pt x="172" y="280"/>
                    <a:pt x="249" y="202"/>
                    <a:pt x="342" y="202"/>
                  </a:cubicBezTo>
                  <a:close/>
                  <a:moveTo>
                    <a:pt x="342" y="1"/>
                  </a:moveTo>
                  <a:cubicBezTo>
                    <a:pt x="156" y="1"/>
                    <a:pt x="1" y="156"/>
                    <a:pt x="1" y="358"/>
                  </a:cubicBezTo>
                  <a:cubicBezTo>
                    <a:pt x="1" y="544"/>
                    <a:pt x="156" y="699"/>
                    <a:pt x="342" y="699"/>
                  </a:cubicBezTo>
                  <a:cubicBezTo>
                    <a:pt x="544" y="699"/>
                    <a:pt x="699" y="544"/>
                    <a:pt x="699" y="358"/>
                  </a:cubicBezTo>
                  <a:cubicBezTo>
                    <a:pt x="699" y="156"/>
                    <a:pt x="544"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58"/>
            <p:cNvSpPr/>
            <p:nvPr/>
          </p:nvSpPr>
          <p:spPr>
            <a:xfrm>
              <a:off x="2339475" y="2576575"/>
              <a:ext cx="17475" cy="17475"/>
            </a:xfrm>
            <a:custGeom>
              <a:avLst/>
              <a:gdLst/>
              <a:ahLst/>
              <a:cxnLst/>
              <a:rect l="l" t="t" r="r" b="b"/>
              <a:pathLst>
                <a:path w="699" h="699" extrusionOk="0">
                  <a:moveTo>
                    <a:pt x="342" y="186"/>
                  </a:moveTo>
                  <a:cubicBezTo>
                    <a:pt x="435" y="186"/>
                    <a:pt x="513" y="264"/>
                    <a:pt x="513" y="357"/>
                  </a:cubicBezTo>
                  <a:cubicBezTo>
                    <a:pt x="513" y="450"/>
                    <a:pt x="435" y="528"/>
                    <a:pt x="342" y="528"/>
                  </a:cubicBezTo>
                  <a:cubicBezTo>
                    <a:pt x="249" y="528"/>
                    <a:pt x="172" y="450"/>
                    <a:pt x="172" y="357"/>
                  </a:cubicBezTo>
                  <a:cubicBezTo>
                    <a:pt x="172" y="248"/>
                    <a:pt x="249" y="186"/>
                    <a:pt x="342" y="186"/>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58"/>
            <p:cNvSpPr/>
            <p:nvPr/>
          </p:nvSpPr>
          <p:spPr>
            <a:xfrm>
              <a:off x="2339475" y="2555250"/>
              <a:ext cx="17475" cy="17475"/>
            </a:xfrm>
            <a:custGeom>
              <a:avLst/>
              <a:gdLst/>
              <a:ahLst/>
              <a:cxnLst/>
              <a:rect l="l" t="t" r="r" b="b"/>
              <a:pathLst>
                <a:path w="699" h="699" extrusionOk="0">
                  <a:moveTo>
                    <a:pt x="342" y="186"/>
                  </a:moveTo>
                  <a:cubicBezTo>
                    <a:pt x="435" y="186"/>
                    <a:pt x="513" y="264"/>
                    <a:pt x="513" y="357"/>
                  </a:cubicBezTo>
                  <a:cubicBezTo>
                    <a:pt x="513" y="450"/>
                    <a:pt x="435" y="528"/>
                    <a:pt x="342" y="528"/>
                  </a:cubicBezTo>
                  <a:cubicBezTo>
                    <a:pt x="249" y="528"/>
                    <a:pt x="172" y="450"/>
                    <a:pt x="172" y="357"/>
                  </a:cubicBezTo>
                  <a:cubicBezTo>
                    <a:pt x="172" y="264"/>
                    <a:pt x="249" y="186"/>
                    <a:pt x="342" y="186"/>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58"/>
            <p:cNvSpPr/>
            <p:nvPr/>
          </p:nvSpPr>
          <p:spPr>
            <a:xfrm>
              <a:off x="2360425" y="2597500"/>
              <a:ext cx="17850" cy="17475"/>
            </a:xfrm>
            <a:custGeom>
              <a:avLst/>
              <a:gdLst/>
              <a:ahLst/>
              <a:cxnLst/>
              <a:rect l="l" t="t" r="r" b="b"/>
              <a:pathLst>
                <a:path w="714" h="699" extrusionOk="0">
                  <a:moveTo>
                    <a:pt x="357" y="202"/>
                  </a:moveTo>
                  <a:cubicBezTo>
                    <a:pt x="435" y="202"/>
                    <a:pt x="512" y="280"/>
                    <a:pt x="528" y="373"/>
                  </a:cubicBezTo>
                  <a:cubicBezTo>
                    <a:pt x="528" y="466"/>
                    <a:pt x="450" y="544"/>
                    <a:pt x="357" y="544"/>
                  </a:cubicBezTo>
                  <a:cubicBezTo>
                    <a:pt x="264" y="544"/>
                    <a:pt x="187" y="466"/>
                    <a:pt x="187" y="373"/>
                  </a:cubicBezTo>
                  <a:cubicBezTo>
                    <a:pt x="187" y="280"/>
                    <a:pt x="264" y="202"/>
                    <a:pt x="357" y="202"/>
                  </a:cubicBezTo>
                  <a:close/>
                  <a:moveTo>
                    <a:pt x="357" y="1"/>
                  </a:moveTo>
                  <a:cubicBezTo>
                    <a:pt x="171" y="1"/>
                    <a:pt x="0" y="156"/>
                    <a:pt x="0" y="358"/>
                  </a:cubicBezTo>
                  <a:cubicBezTo>
                    <a:pt x="0" y="544"/>
                    <a:pt x="171" y="699"/>
                    <a:pt x="357" y="699"/>
                  </a:cubicBezTo>
                  <a:cubicBezTo>
                    <a:pt x="559" y="699"/>
                    <a:pt x="714" y="544"/>
                    <a:pt x="714" y="358"/>
                  </a:cubicBezTo>
                  <a:cubicBezTo>
                    <a:pt x="714" y="156"/>
                    <a:pt x="559"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58"/>
            <p:cNvSpPr/>
            <p:nvPr/>
          </p:nvSpPr>
          <p:spPr>
            <a:xfrm>
              <a:off x="2360425" y="2576575"/>
              <a:ext cx="17850" cy="17475"/>
            </a:xfrm>
            <a:custGeom>
              <a:avLst/>
              <a:gdLst/>
              <a:ahLst/>
              <a:cxnLst/>
              <a:rect l="l" t="t" r="r" b="b"/>
              <a:pathLst>
                <a:path w="714" h="699" extrusionOk="0">
                  <a:moveTo>
                    <a:pt x="357" y="186"/>
                  </a:moveTo>
                  <a:cubicBezTo>
                    <a:pt x="435" y="186"/>
                    <a:pt x="512" y="264"/>
                    <a:pt x="528" y="357"/>
                  </a:cubicBezTo>
                  <a:cubicBezTo>
                    <a:pt x="528" y="450"/>
                    <a:pt x="450" y="528"/>
                    <a:pt x="357" y="528"/>
                  </a:cubicBezTo>
                  <a:cubicBezTo>
                    <a:pt x="264" y="528"/>
                    <a:pt x="187" y="450"/>
                    <a:pt x="187" y="357"/>
                  </a:cubicBezTo>
                  <a:cubicBezTo>
                    <a:pt x="187" y="248"/>
                    <a:pt x="264" y="186"/>
                    <a:pt x="357" y="186"/>
                  </a:cubicBezTo>
                  <a:close/>
                  <a:moveTo>
                    <a:pt x="357" y="0"/>
                  </a:moveTo>
                  <a:cubicBezTo>
                    <a:pt x="171" y="0"/>
                    <a:pt x="0" y="155"/>
                    <a:pt x="0" y="357"/>
                  </a:cubicBezTo>
                  <a:cubicBezTo>
                    <a:pt x="0" y="543"/>
                    <a:pt x="171" y="698"/>
                    <a:pt x="357" y="698"/>
                  </a:cubicBezTo>
                  <a:cubicBezTo>
                    <a:pt x="559" y="698"/>
                    <a:pt x="714" y="543"/>
                    <a:pt x="714" y="357"/>
                  </a:cubicBezTo>
                  <a:cubicBezTo>
                    <a:pt x="714" y="155"/>
                    <a:pt x="559"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58"/>
            <p:cNvSpPr/>
            <p:nvPr/>
          </p:nvSpPr>
          <p:spPr>
            <a:xfrm>
              <a:off x="2181275" y="2113225"/>
              <a:ext cx="17475" cy="17475"/>
            </a:xfrm>
            <a:custGeom>
              <a:avLst/>
              <a:gdLst/>
              <a:ahLst/>
              <a:cxnLst/>
              <a:rect l="l" t="t" r="r" b="b"/>
              <a:pathLst>
                <a:path w="699" h="699" extrusionOk="0">
                  <a:moveTo>
                    <a:pt x="358" y="186"/>
                  </a:moveTo>
                  <a:cubicBezTo>
                    <a:pt x="451" y="186"/>
                    <a:pt x="528" y="264"/>
                    <a:pt x="528" y="357"/>
                  </a:cubicBezTo>
                  <a:cubicBezTo>
                    <a:pt x="528" y="450"/>
                    <a:pt x="451" y="528"/>
                    <a:pt x="358" y="528"/>
                  </a:cubicBezTo>
                  <a:cubicBezTo>
                    <a:pt x="249" y="528"/>
                    <a:pt x="172" y="450"/>
                    <a:pt x="172" y="357"/>
                  </a:cubicBezTo>
                  <a:cubicBezTo>
                    <a:pt x="172" y="264"/>
                    <a:pt x="249" y="186"/>
                    <a:pt x="358" y="186"/>
                  </a:cubicBezTo>
                  <a:close/>
                  <a:moveTo>
                    <a:pt x="358" y="0"/>
                  </a:moveTo>
                  <a:cubicBezTo>
                    <a:pt x="156" y="0"/>
                    <a:pt x="1" y="155"/>
                    <a:pt x="1" y="357"/>
                  </a:cubicBezTo>
                  <a:cubicBezTo>
                    <a:pt x="1" y="543"/>
                    <a:pt x="156" y="698"/>
                    <a:pt x="358" y="698"/>
                  </a:cubicBezTo>
                  <a:cubicBezTo>
                    <a:pt x="544" y="698"/>
                    <a:pt x="699"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58"/>
            <p:cNvSpPr/>
            <p:nvPr/>
          </p:nvSpPr>
          <p:spPr>
            <a:xfrm>
              <a:off x="2181275" y="2091900"/>
              <a:ext cx="17475" cy="17475"/>
            </a:xfrm>
            <a:custGeom>
              <a:avLst/>
              <a:gdLst/>
              <a:ahLst/>
              <a:cxnLst/>
              <a:rect l="l" t="t" r="r" b="b"/>
              <a:pathLst>
                <a:path w="699" h="699" extrusionOk="0">
                  <a:moveTo>
                    <a:pt x="358" y="186"/>
                  </a:moveTo>
                  <a:cubicBezTo>
                    <a:pt x="451" y="186"/>
                    <a:pt x="528" y="264"/>
                    <a:pt x="528" y="357"/>
                  </a:cubicBezTo>
                  <a:cubicBezTo>
                    <a:pt x="528" y="450"/>
                    <a:pt x="451" y="528"/>
                    <a:pt x="358" y="528"/>
                  </a:cubicBezTo>
                  <a:cubicBezTo>
                    <a:pt x="249" y="528"/>
                    <a:pt x="172" y="450"/>
                    <a:pt x="172" y="357"/>
                  </a:cubicBezTo>
                  <a:cubicBezTo>
                    <a:pt x="172" y="248"/>
                    <a:pt x="249" y="186"/>
                    <a:pt x="358" y="186"/>
                  </a:cubicBezTo>
                  <a:close/>
                  <a:moveTo>
                    <a:pt x="358" y="0"/>
                  </a:moveTo>
                  <a:cubicBezTo>
                    <a:pt x="156" y="0"/>
                    <a:pt x="1" y="155"/>
                    <a:pt x="1" y="357"/>
                  </a:cubicBezTo>
                  <a:cubicBezTo>
                    <a:pt x="1" y="543"/>
                    <a:pt x="156" y="698"/>
                    <a:pt x="358" y="698"/>
                  </a:cubicBezTo>
                  <a:cubicBezTo>
                    <a:pt x="544" y="698"/>
                    <a:pt x="699" y="543"/>
                    <a:pt x="699" y="357"/>
                  </a:cubicBezTo>
                  <a:cubicBezTo>
                    <a:pt x="699" y="155"/>
                    <a:pt x="544" y="0"/>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58"/>
            <p:cNvSpPr/>
            <p:nvPr/>
          </p:nvSpPr>
          <p:spPr>
            <a:xfrm>
              <a:off x="2202225" y="2113225"/>
              <a:ext cx="17475" cy="17475"/>
            </a:xfrm>
            <a:custGeom>
              <a:avLst/>
              <a:gdLst/>
              <a:ahLst/>
              <a:cxnLst/>
              <a:rect l="l" t="t" r="r" b="b"/>
              <a:pathLst>
                <a:path w="699" h="699" extrusionOk="0">
                  <a:moveTo>
                    <a:pt x="342" y="186"/>
                  </a:moveTo>
                  <a:cubicBezTo>
                    <a:pt x="450" y="186"/>
                    <a:pt x="528" y="264"/>
                    <a:pt x="528" y="357"/>
                  </a:cubicBezTo>
                  <a:cubicBezTo>
                    <a:pt x="528" y="450"/>
                    <a:pt x="450" y="528"/>
                    <a:pt x="342" y="528"/>
                  </a:cubicBezTo>
                  <a:cubicBezTo>
                    <a:pt x="249" y="528"/>
                    <a:pt x="171" y="450"/>
                    <a:pt x="171" y="357"/>
                  </a:cubicBezTo>
                  <a:cubicBezTo>
                    <a:pt x="171" y="264"/>
                    <a:pt x="249" y="186"/>
                    <a:pt x="342" y="186"/>
                  </a:cubicBezTo>
                  <a:close/>
                  <a:moveTo>
                    <a:pt x="342" y="0"/>
                  </a:moveTo>
                  <a:cubicBezTo>
                    <a:pt x="156" y="0"/>
                    <a:pt x="1" y="155"/>
                    <a:pt x="1" y="357"/>
                  </a:cubicBezTo>
                  <a:cubicBezTo>
                    <a:pt x="1" y="543"/>
                    <a:pt x="156"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58"/>
            <p:cNvSpPr/>
            <p:nvPr/>
          </p:nvSpPr>
          <p:spPr>
            <a:xfrm>
              <a:off x="2202225" y="2091900"/>
              <a:ext cx="17475" cy="17475"/>
            </a:xfrm>
            <a:custGeom>
              <a:avLst/>
              <a:gdLst/>
              <a:ahLst/>
              <a:cxnLst/>
              <a:rect l="l" t="t" r="r" b="b"/>
              <a:pathLst>
                <a:path w="699" h="699" extrusionOk="0">
                  <a:moveTo>
                    <a:pt x="342" y="186"/>
                  </a:moveTo>
                  <a:cubicBezTo>
                    <a:pt x="450" y="186"/>
                    <a:pt x="528" y="264"/>
                    <a:pt x="528" y="342"/>
                  </a:cubicBezTo>
                  <a:cubicBezTo>
                    <a:pt x="528" y="435"/>
                    <a:pt x="466" y="512"/>
                    <a:pt x="373" y="512"/>
                  </a:cubicBezTo>
                  <a:cubicBezTo>
                    <a:pt x="363" y="513"/>
                    <a:pt x="354" y="514"/>
                    <a:pt x="345" y="514"/>
                  </a:cubicBezTo>
                  <a:cubicBezTo>
                    <a:pt x="251" y="514"/>
                    <a:pt x="187" y="442"/>
                    <a:pt x="187" y="357"/>
                  </a:cubicBezTo>
                  <a:cubicBezTo>
                    <a:pt x="171" y="248"/>
                    <a:pt x="249" y="186"/>
                    <a:pt x="342" y="186"/>
                  </a:cubicBezTo>
                  <a:close/>
                  <a:moveTo>
                    <a:pt x="342" y="0"/>
                  </a:moveTo>
                  <a:cubicBezTo>
                    <a:pt x="156" y="0"/>
                    <a:pt x="1" y="155"/>
                    <a:pt x="1" y="357"/>
                  </a:cubicBezTo>
                  <a:cubicBezTo>
                    <a:pt x="1" y="543"/>
                    <a:pt x="156" y="698"/>
                    <a:pt x="342" y="698"/>
                  </a:cubicBezTo>
                  <a:cubicBezTo>
                    <a:pt x="543" y="698"/>
                    <a:pt x="698" y="543"/>
                    <a:pt x="698" y="357"/>
                  </a:cubicBezTo>
                  <a:cubicBezTo>
                    <a:pt x="698" y="155"/>
                    <a:pt x="543"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58"/>
            <p:cNvSpPr/>
            <p:nvPr/>
          </p:nvSpPr>
          <p:spPr>
            <a:xfrm>
              <a:off x="2223175" y="2113225"/>
              <a:ext cx="17450" cy="17475"/>
            </a:xfrm>
            <a:custGeom>
              <a:avLst/>
              <a:gdLst/>
              <a:ahLst/>
              <a:cxnLst/>
              <a:rect l="l" t="t" r="r" b="b"/>
              <a:pathLst>
                <a:path w="698" h="699" extrusionOk="0">
                  <a:moveTo>
                    <a:pt x="341" y="186"/>
                  </a:moveTo>
                  <a:cubicBezTo>
                    <a:pt x="434" y="186"/>
                    <a:pt x="512" y="264"/>
                    <a:pt x="512" y="357"/>
                  </a:cubicBezTo>
                  <a:cubicBezTo>
                    <a:pt x="512" y="450"/>
                    <a:pt x="434" y="528"/>
                    <a:pt x="341" y="528"/>
                  </a:cubicBezTo>
                  <a:cubicBezTo>
                    <a:pt x="248" y="528"/>
                    <a:pt x="171" y="450"/>
                    <a:pt x="171" y="357"/>
                  </a:cubicBezTo>
                  <a:cubicBezTo>
                    <a:pt x="171" y="264"/>
                    <a:pt x="248" y="186"/>
                    <a:pt x="341" y="186"/>
                  </a:cubicBezTo>
                  <a:close/>
                  <a:moveTo>
                    <a:pt x="341" y="0"/>
                  </a:moveTo>
                  <a:cubicBezTo>
                    <a:pt x="155" y="0"/>
                    <a:pt x="0" y="155"/>
                    <a:pt x="0" y="357"/>
                  </a:cubicBezTo>
                  <a:cubicBezTo>
                    <a:pt x="0" y="543"/>
                    <a:pt x="155" y="698"/>
                    <a:pt x="341" y="698"/>
                  </a:cubicBezTo>
                  <a:cubicBezTo>
                    <a:pt x="543" y="698"/>
                    <a:pt x="698" y="543"/>
                    <a:pt x="698" y="357"/>
                  </a:cubicBezTo>
                  <a:cubicBezTo>
                    <a:pt x="698" y="155"/>
                    <a:pt x="543"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58"/>
            <p:cNvSpPr/>
            <p:nvPr/>
          </p:nvSpPr>
          <p:spPr>
            <a:xfrm>
              <a:off x="2223175" y="2091900"/>
              <a:ext cx="17450" cy="17475"/>
            </a:xfrm>
            <a:custGeom>
              <a:avLst/>
              <a:gdLst/>
              <a:ahLst/>
              <a:cxnLst/>
              <a:rect l="l" t="t" r="r" b="b"/>
              <a:pathLst>
                <a:path w="698" h="699" extrusionOk="0">
                  <a:moveTo>
                    <a:pt x="341" y="186"/>
                  </a:moveTo>
                  <a:cubicBezTo>
                    <a:pt x="434" y="186"/>
                    <a:pt x="512" y="264"/>
                    <a:pt x="512" y="357"/>
                  </a:cubicBezTo>
                  <a:cubicBezTo>
                    <a:pt x="512" y="450"/>
                    <a:pt x="434" y="528"/>
                    <a:pt x="341" y="528"/>
                  </a:cubicBezTo>
                  <a:cubicBezTo>
                    <a:pt x="248" y="528"/>
                    <a:pt x="171" y="450"/>
                    <a:pt x="171" y="357"/>
                  </a:cubicBezTo>
                  <a:cubicBezTo>
                    <a:pt x="171" y="248"/>
                    <a:pt x="248" y="186"/>
                    <a:pt x="341" y="186"/>
                  </a:cubicBezTo>
                  <a:close/>
                  <a:moveTo>
                    <a:pt x="341" y="0"/>
                  </a:moveTo>
                  <a:cubicBezTo>
                    <a:pt x="155" y="0"/>
                    <a:pt x="0" y="155"/>
                    <a:pt x="0" y="357"/>
                  </a:cubicBezTo>
                  <a:cubicBezTo>
                    <a:pt x="0" y="543"/>
                    <a:pt x="155" y="698"/>
                    <a:pt x="341" y="698"/>
                  </a:cubicBezTo>
                  <a:cubicBezTo>
                    <a:pt x="543" y="698"/>
                    <a:pt x="698" y="543"/>
                    <a:pt x="698" y="357"/>
                  </a:cubicBezTo>
                  <a:cubicBezTo>
                    <a:pt x="698" y="155"/>
                    <a:pt x="543"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58"/>
            <p:cNvSpPr/>
            <p:nvPr/>
          </p:nvSpPr>
          <p:spPr>
            <a:xfrm>
              <a:off x="2243725" y="2113225"/>
              <a:ext cx="17450" cy="17475"/>
            </a:xfrm>
            <a:custGeom>
              <a:avLst/>
              <a:gdLst/>
              <a:ahLst/>
              <a:cxnLst/>
              <a:rect l="l" t="t" r="r" b="b"/>
              <a:pathLst>
                <a:path w="698" h="699" extrusionOk="0">
                  <a:moveTo>
                    <a:pt x="357" y="186"/>
                  </a:moveTo>
                  <a:cubicBezTo>
                    <a:pt x="450" y="186"/>
                    <a:pt x="527" y="264"/>
                    <a:pt x="527" y="357"/>
                  </a:cubicBezTo>
                  <a:cubicBezTo>
                    <a:pt x="527" y="450"/>
                    <a:pt x="450" y="528"/>
                    <a:pt x="357" y="528"/>
                  </a:cubicBezTo>
                  <a:cubicBezTo>
                    <a:pt x="264" y="528"/>
                    <a:pt x="186" y="450"/>
                    <a:pt x="186" y="357"/>
                  </a:cubicBezTo>
                  <a:cubicBezTo>
                    <a:pt x="186" y="264"/>
                    <a:pt x="264" y="186"/>
                    <a:pt x="357" y="186"/>
                  </a:cubicBezTo>
                  <a:close/>
                  <a:moveTo>
                    <a:pt x="357" y="0"/>
                  </a:moveTo>
                  <a:cubicBezTo>
                    <a:pt x="155" y="0"/>
                    <a:pt x="0" y="155"/>
                    <a:pt x="0" y="357"/>
                  </a:cubicBezTo>
                  <a:cubicBezTo>
                    <a:pt x="0" y="543"/>
                    <a:pt x="155" y="698"/>
                    <a:pt x="357" y="698"/>
                  </a:cubicBezTo>
                  <a:cubicBezTo>
                    <a:pt x="543" y="698"/>
                    <a:pt x="698"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58"/>
            <p:cNvSpPr/>
            <p:nvPr/>
          </p:nvSpPr>
          <p:spPr>
            <a:xfrm>
              <a:off x="2243725" y="2091900"/>
              <a:ext cx="17450" cy="17475"/>
            </a:xfrm>
            <a:custGeom>
              <a:avLst/>
              <a:gdLst/>
              <a:ahLst/>
              <a:cxnLst/>
              <a:rect l="l" t="t" r="r" b="b"/>
              <a:pathLst>
                <a:path w="698" h="699" extrusionOk="0">
                  <a:moveTo>
                    <a:pt x="357" y="186"/>
                  </a:moveTo>
                  <a:cubicBezTo>
                    <a:pt x="450" y="186"/>
                    <a:pt x="527" y="264"/>
                    <a:pt x="527" y="357"/>
                  </a:cubicBezTo>
                  <a:cubicBezTo>
                    <a:pt x="527" y="450"/>
                    <a:pt x="450" y="528"/>
                    <a:pt x="357" y="528"/>
                  </a:cubicBezTo>
                  <a:cubicBezTo>
                    <a:pt x="264" y="528"/>
                    <a:pt x="186" y="450"/>
                    <a:pt x="186" y="357"/>
                  </a:cubicBezTo>
                  <a:cubicBezTo>
                    <a:pt x="186" y="248"/>
                    <a:pt x="264" y="186"/>
                    <a:pt x="357" y="186"/>
                  </a:cubicBezTo>
                  <a:close/>
                  <a:moveTo>
                    <a:pt x="357" y="0"/>
                  </a:moveTo>
                  <a:cubicBezTo>
                    <a:pt x="155" y="0"/>
                    <a:pt x="0" y="155"/>
                    <a:pt x="0" y="357"/>
                  </a:cubicBezTo>
                  <a:cubicBezTo>
                    <a:pt x="0" y="543"/>
                    <a:pt x="155" y="698"/>
                    <a:pt x="357" y="698"/>
                  </a:cubicBezTo>
                  <a:cubicBezTo>
                    <a:pt x="543" y="698"/>
                    <a:pt x="698" y="543"/>
                    <a:pt x="698" y="357"/>
                  </a:cubicBezTo>
                  <a:cubicBezTo>
                    <a:pt x="698" y="155"/>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58"/>
            <p:cNvSpPr/>
            <p:nvPr/>
          </p:nvSpPr>
          <p:spPr>
            <a:xfrm>
              <a:off x="2360425" y="2555250"/>
              <a:ext cx="17850" cy="17475"/>
            </a:xfrm>
            <a:custGeom>
              <a:avLst/>
              <a:gdLst/>
              <a:ahLst/>
              <a:cxnLst/>
              <a:rect l="l" t="t" r="r" b="b"/>
              <a:pathLst>
                <a:path w="714" h="699" extrusionOk="0">
                  <a:moveTo>
                    <a:pt x="357" y="186"/>
                  </a:moveTo>
                  <a:cubicBezTo>
                    <a:pt x="435" y="186"/>
                    <a:pt x="512" y="264"/>
                    <a:pt x="528" y="357"/>
                  </a:cubicBezTo>
                  <a:cubicBezTo>
                    <a:pt x="528" y="450"/>
                    <a:pt x="450" y="528"/>
                    <a:pt x="357" y="528"/>
                  </a:cubicBezTo>
                  <a:cubicBezTo>
                    <a:pt x="264" y="528"/>
                    <a:pt x="187" y="450"/>
                    <a:pt x="187" y="357"/>
                  </a:cubicBezTo>
                  <a:cubicBezTo>
                    <a:pt x="187" y="264"/>
                    <a:pt x="264" y="186"/>
                    <a:pt x="357" y="186"/>
                  </a:cubicBezTo>
                  <a:close/>
                  <a:moveTo>
                    <a:pt x="357" y="0"/>
                  </a:moveTo>
                  <a:cubicBezTo>
                    <a:pt x="171" y="0"/>
                    <a:pt x="0" y="155"/>
                    <a:pt x="0" y="357"/>
                  </a:cubicBezTo>
                  <a:cubicBezTo>
                    <a:pt x="0" y="543"/>
                    <a:pt x="171" y="698"/>
                    <a:pt x="357" y="698"/>
                  </a:cubicBezTo>
                  <a:cubicBezTo>
                    <a:pt x="559" y="698"/>
                    <a:pt x="714" y="543"/>
                    <a:pt x="714" y="357"/>
                  </a:cubicBezTo>
                  <a:cubicBezTo>
                    <a:pt x="714" y="155"/>
                    <a:pt x="559" y="0"/>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58"/>
            <p:cNvSpPr/>
            <p:nvPr/>
          </p:nvSpPr>
          <p:spPr>
            <a:xfrm>
              <a:off x="2086675" y="2538950"/>
              <a:ext cx="171800" cy="46950"/>
            </a:xfrm>
            <a:custGeom>
              <a:avLst/>
              <a:gdLst/>
              <a:ahLst/>
              <a:cxnLst/>
              <a:rect l="l" t="t" r="r" b="b"/>
              <a:pathLst>
                <a:path w="6872" h="1878" extrusionOk="0">
                  <a:moveTo>
                    <a:pt x="1" y="1"/>
                  </a:moveTo>
                  <a:lnTo>
                    <a:pt x="1" y="78"/>
                  </a:lnTo>
                  <a:lnTo>
                    <a:pt x="1536" y="78"/>
                  </a:lnTo>
                  <a:lnTo>
                    <a:pt x="3335" y="1878"/>
                  </a:lnTo>
                  <a:lnTo>
                    <a:pt x="6871" y="1878"/>
                  </a:lnTo>
                  <a:lnTo>
                    <a:pt x="6871" y="1800"/>
                  </a:lnTo>
                  <a:lnTo>
                    <a:pt x="3382" y="1800"/>
                  </a:lnTo>
                  <a:lnTo>
                    <a:pt x="1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58"/>
            <p:cNvSpPr/>
            <p:nvPr/>
          </p:nvSpPr>
          <p:spPr>
            <a:xfrm>
              <a:off x="2086675" y="2504850"/>
              <a:ext cx="171800" cy="60125"/>
            </a:xfrm>
            <a:custGeom>
              <a:avLst/>
              <a:gdLst/>
              <a:ahLst/>
              <a:cxnLst/>
              <a:rect l="l" t="t" r="r" b="b"/>
              <a:pathLst>
                <a:path w="6872" h="2405" extrusionOk="0">
                  <a:moveTo>
                    <a:pt x="1" y="0"/>
                  </a:moveTo>
                  <a:lnTo>
                    <a:pt x="1" y="109"/>
                  </a:lnTo>
                  <a:lnTo>
                    <a:pt x="3087" y="109"/>
                  </a:lnTo>
                  <a:lnTo>
                    <a:pt x="5398" y="2404"/>
                  </a:lnTo>
                  <a:lnTo>
                    <a:pt x="6871" y="2404"/>
                  </a:lnTo>
                  <a:lnTo>
                    <a:pt x="6871" y="2311"/>
                  </a:lnTo>
                  <a:lnTo>
                    <a:pt x="5429" y="2311"/>
                  </a:lnTo>
                  <a:lnTo>
                    <a:pt x="3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58"/>
            <p:cNvSpPr/>
            <p:nvPr/>
          </p:nvSpPr>
          <p:spPr>
            <a:xfrm>
              <a:off x="2086675" y="2447850"/>
              <a:ext cx="39575" cy="14350"/>
            </a:xfrm>
            <a:custGeom>
              <a:avLst/>
              <a:gdLst/>
              <a:ahLst/>
              <a:cxnLst/>
              <a:rect l="l" t="t" r="r" b="b"/>
              <a:pathLst>
                <a:path w="1583" h="574" extrusionOk="0">
                  <a:moveTo>
                    <a:pt x="1505" y="0"/>
                  </a:moveTo>
                  <a:lnTo>
                    <a:pt x="1040" y="481"/>
                  </a:lnTo>
                  <a:lnTo>
                    <a:pt x="1" y="481"/>
                  </a:lnTo>
                  <a:lnTo>
                    <a:pt x="1" y="574"/>
                  </a:lnTo>
                  <a:lnTo>
                    <a:pt x="1071" y="574"/>
                  </a:lnTo>
                  <a:lnTo>
                    <a:pt x="1583" y="78"/>
                  </a:lnTo>
                  <a:lnTo>
                    <a:pt x="15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58"/>
            <p:cNvSpPr/>
            <p:nvPr/>
          </p:nvSpPr>
          <p:spPr>
            <a:xfrm>
              <a:off x="2086675" y="2448625"/>
              <a:ext cx="55875" cy="24825"/>
            </a:xfrm>
            <a:custGeom>
              <a:avLst/>
              <a:gdLst/>
              <a:ahLst/>
              <a:cxnLst/>
              <a:rect l="l" t="t" r="r" b="b"/>
              <a:pathLst>
                <a:path w="2235" h="993" extrusionOk="0">
                  <a:moveTo>
                    <a:pt x="2172" y="0"/>
                  </a:moveTo>
                  <a:lnTo>
                    <a:pt x="1288" y="900"/>
                  </a:lnTo>
                  <a:lnTo>
                    <a:pt x="1" y="900"/>
                  </a:lnTo>
                  <a:lnTo>
                    <a:pt x="1" y="993"/>
                  </a:lnTo>
                  <a:lnTo>
                    <a:pt x="1319" y="993"/>
                  </a:lnTo>
                  <a:lnTo>
                    <a:pt x="2234" y="62"/>
                  </a:lnTo>
                  <a:lnTo>
                    <a:pt x="21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58"/>
            <p:cNvSpPr/>
            <p:nvPr/>
          </p:nvSpPr>
          <p:spPr>
            <a:xfrm>
              <a:off x="2166175" y="2371850"/>
              <a:ext cx="169850" cy="92300"/>
            </a:xfrm>
            <a:custGeom>
              <a:avLst/>
              <a:gdLst/>
              <a:ahLst/>
              <a:cxnLst/>
              <a:rect l="l" t="t" r="r" b="b"/>
              <a:pathLst>
                <a:path w="6794" h="3692" extrusionOk="0">
                  <a:moveTo>
                    <a:pt x="0" y="0"/>
                  </a:moveTo>
                  <a:lnTo>
                    <a:pt x="0" y="1877"/>
                  </a:lnTo>
                  <a:lnTo>
                    <a:pt x="1830" y="3692"/>
                  </a:lnTo>
                  <a:lnTo>
                    <a:pt x="6793" y="3692"/>
                  </a:lnTo>
                  <a:lnTo>
                    <a:pt x="6793" y="3598"/>
                  </a:lnTo>
                  <a:lnTo>
                    <a:pt x="1861" y="3598"/>
                  </a:lnTo>
                  <a:lnTo>
                    <a:pt x="109" y="1830"/>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58"/>
            <p:cNvSpPr/>
            <p:nvPr/>
          </p:nvSpPr>
          <p:spPr>
            <a:xfrm>
              <a:off x="2199900" y="2371850"/>
              <a:ext cx="136125" cy="62050"/>
            </a:xfrm>
            <a:custGeom>
              <a:avLst/>
              <a:gdLst/>
              <a:ahLst/>
              <a:cxnLst/>
              <a:rect l="l" t="t" r="r" b="b"/>
              <a:pathLst>
                <a:path w="5445" h="2482" extrusionOk="0">
                  <a:moveTo>
                    <a:pt x="0" y="0"/>
                  </a:moveTo>
                  <a:lnTo>
                    <a:pt x="0" y="1319"/>
                  </a:lnTo>
                  <a:lnTo>
                    <a:pt x="1164" y="2482"/>
                  </a:lnTo>
                  <a:lnTo>
                    <a:pt x="5444" y="2482"/>
                  </a:lnTo>
                  <a:lnTo>
                    <a:pt x="5444" y="2404"/>
                  </a:lnTo>
                  <a:lnTo>
                    <a:pt x="1195" y="2404"/>
                  </a:lnTo>
                  <a:lnTo>
                    <a:pt x="94" y="1272"/>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58"/>
            <p:cNvSpPr/>
            <p:nvPr/>
          </p:nvSpPr>
          <p:spPr>
            <a:xfrm>
              <a:off x="2211525" y="2371850"/>
              <a:ext cx="124500" cy="50800"/>
            </a:xfrm>
            <a:custGeom>
              <a:avLst/>
              <a:gdLst/>
              <a:ahLst/>
              <a:cxnLst/>
              <a:rect l="l" t="t" r="r" b="b"/>
              <a:pathLst>
                <a:path w="4980" h="2032" extrusionOk="0">
                  <a:moveTo>
                    <a:pt x="1" y="0"/>
                  </a:moveTo>
                  <a:lnTo>
                    <a:pt x="1" y="1024"/>
                  </a:lnTo>
                  <a:lnTo>
                    <a:pt x="1009" y="2032"/>
                  </a:lnTo>
                  <a:lnTo>
                    <a:pt x="4979" y="2032"/>
                  </a:lnTo>
                  <a:lnTo>
                    <a:pt x="4979" y="1954"/>
                  </a:lnTo>
                  <a:lnTo>
                    <a:pt x="1040" y="1954"/>
                  </a:lnTo>
                  <a:lnTo>
                    <a:pt x="78" y="977"/>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58"/>
            <p:cNvSpPr/>
            <p:nvPr/>
          </p:nvSpPr>
          <p:spPr>
            <a:xfrm>
              <a:off x="2311575" y="2495150"/>
              <a:ext cx="24450" cy="62050"/>
            </a:xfrm>
            <a:custGeom>
              <a:avLst/>
              <a:gdLst/>
              <a:ahLst/>
              <a:cxnLst/>
              <a:rect l="l" t="t" r="r" b="b"/>
              <a:pathLst>
                <a:path w="978" h="2482" extrusionOk="0">
                  <a:moveTo>
                    <a:pt x="528" y="0"/>
                  </a:moveTo>
                  <a:lnTo>
                    <a:pt x="0" y="528"/>
                  </a:lnTo>
                  <a:lnTo>
                    <a:pt x="0" y="1443"/>
                  </a:lnTo>
                  <a:lnTo>
                    <a:pt x="590" y="2017"/>
                  </a:lnTo>
                  <a:lnTo>
                    <a:pt x="590" y="2482"/>
                  </a:lnTo>
                  <a:lnTo>
                    <a:pt x="683" y="2482"/>
                  </a:lnTo>
                  <a:lnTo>
                    <a:pt x="683" y="1986"/>
                  </a:lnTo>
                  <a:lnTo>
                    <a:pt x="109" y="1396"/>
                  </a:lnTo>
                  <a:lnTo>
                    <a:pt x="109" y="574"/>
                  </a:lnTo>
                  <a:lnTo>
                    <a:pt x="574" y="109"/>
                  </a:lnTo>
                  <a:lnTo>
                    <a:pt x="977" y="10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58"/>
            <p:cNvSpPr/>
            <p:nvPr/>
          </p:nvSpPr>
          <p:spPr>
            <a:xfrm>
              <a:off x="2419750" y="2456375"/>
              <a:ext cx="31425" cy="19025"/>
            </a:xfrm>
            <a:custGeom>
              <a:avLst/>
              <a:gdLst/>
              <a:ahLst/>
              <a:cxnLst/>
              <a:rect l="l" t="t" r="r" b="b"/>
              <a:pathLst>
                <a:path w="1257" h="761" extrusionOk="0">
                  <a:moveTo>
                    <a:pt x="1179" y="0"/>
                  </a:moveTo>
                  <a:lnTo>
                    <a:pt x="528" y="667"/>
                  </a:lnTo>
                  <a:lnTo>
                    <a:pt x="0" y="667"/>
                  </a:lnTo>
                  <a:lnTo>
                    <a:pt x="0" y="760"/>
                  </a:lnTo>
                  <a:lnTo>
                    <a:pt x="559" y="760"/>
                  </a:lnTo>
                  <a:lnTo>
                    <a:pt x="1257" y="62"/>
                  </a:lnTo>
                  <a:lnTo>
                    <a:pt x="1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58"/>
            <p:cNvSpPr/>
            <p:nvPr/>
          </p:nvSpPr>
          <p:spPr>
            <a:xfrm>
              <a:off x="1980825" y="2459850"/>
              <a:ext cx="27550" cy="2350"/>
            </a:xfrm>
            <a:custGeom>
              <a:avLst/>
              <a:gdLst/>
              <a:ahLst/>
              <a:cxnLst/>
              <a:rect l="l" t="t" r="r" b="b"/>
              <a:pathLst>
                <a:path w="1102"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58"/>
            <p:cNvSpPr/>
            <p:nvPr/>
          </p:nvSpPr>
          <p:spPr>
            <a:xfrm>
              <a:off x="1968025" y="2538950"/>
              <a:ext cx="40350" cy="25625"/>
            </a:xfrm>
            <a:custGeom>
              <a:avLst/>
              <a:gdLst/>
              <a:ahLst/>
              <a:cxnLst/>
              <a:rect l="l" t="t" r="r" b="b"/>
              <a:pathLst>
                <a:path w="1614" h="1025" extrusionOk="0">
                  <a:moveTo>
                    <a:pt x="947" y="1"/>
                  </a:moveTo>
                  <a:lnTo>
                    <a:pt x="1" y="947"/>
                  </a:lnTo>
                  <a:lnTo>
                    <a:pt x="63" y="1025"/>
                  </a:lnTo>
                  <a:lnTo>
                    <a:pt x="993" y="78"/>
                  </a:lnTo>
                  <a:lnTo>
                    <a:pt x="1614" y="78"/>
                  </a:lnTo>
                  <a:lnTo>
                    <a:pt x="1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58"/>
            <p:cNvSpPr/>
            <p:nvPr/>
          </p:nvSpPr>
          <p:spPr>
            <a:xfrm>
              <a:off x="1983925" y="2550600"/>
              <a:ext cx="24450" cy="13575"/>
            </a:xfrm>
            <a:custGeom>
              <a:avLst/>
              <a:gdLst/>
              <a:ahLst/>
              <a:cxnLst/>
              <a:rect l="l" t="t" r="r" b="b"/>
              <a:pathLst>
                <a:path w="978" h="543" extrusionOk="0">
                  <a:moveTo>
                    <a:pt x="497" y="0"/>
                  </a:moveTo>
                  <a:lnTo>
                    <a:pt x="1" y="481"/>
                  </a:lnTo>
                  <a:lnTo>
                    <a:pt x="78" y="543"/>
                  </a:lnTo>
                  <a:lnTo>
                    <a:pt x="528" y="93"/>
                  </a:lnTo>
                  <a:lnTo>
                    <a:pt x="978" y="93"/>
                  </a:lnTo>
                  <a:lnTo>
                    <a:pt x="9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58"/>
            <p:cNvSpPr/>
            <p:nvPr/>
          </p:nvSpPr>
          <p:spPr>
            <a:xfrm>
              <a:off x="1980825" y="2516075"/>
              <a:ext cx="27550" cy="2350"/>
            </a:xfrm>
            <a:custGeom>
              <a:avLst/>
              <a:gdLst/>
              <a:ahLst/>
              <a:cxnLst/>
              <a:rect l="l" t="t" r="r" b="b"/>
              <a:pathLst>
                <a:path w="1102"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58"/>
            <p:cNvSpPr/>
            <p:nvPr/>
          </p:nvSpPr>
          <p:spPr>
            <a:xfrm>
              <a:off x="2086675" y="2449400"/>
              <a:ext cx="71750" cy="35300"/>
            </a:xfrm>
            <a:custGeom>
              <a:avLst/>
              <a:gdLst/>
              <a:ahLst/>
              <a:cxnLst/>
              <a:rect l="l" t="t" r="r" b="b"/>
              <a:pathLst>
                <a:path w="2870" h="1412" extrusionOk="0">
                  <a:moveTo>
                    <a:pt x="2792" y="0"/>
                  </a:moveTo>
                  <a:lnTo>
                    <a:pt x="1474" y="1334"/>
                  </a:lnTo>
                  <a:lnTo>
                    <a:pt x="1" y="1334"/>
                  </a:lnTo>
                  <a:lnTo>
                    <a:pt x="1" y="1412"/>
                  </a:lnTo>
                  <a:lnTo>
                    <a:pt x="1521" y="1412"/>
                  </a:lnTo>
                  <a:lnTo>
                    <a:pt x="2870" y="78"/>
                  </a:lnTo>
                  <a:lnTo>
                    <a:pt x="27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58"/>
            <p:cNvSpPr/>
            <p:nvPr/>
          </p:nvSpPr>
          <p:spPr>
            <a:xfrm>
              <a:off x="1966475" y="2283450"/>
              <a:ext cx="68650" cy="26375"/>
            </a:xfrm>
            <a:custGeom>
              <a:avLst/>
              <a:gdLst/>
              <a:ahLst/>
              <a:cxnLst/>
              <a:rect l="l" t="t" r="r" b="b"/>
              <a:pathLst>
                <a:path w="2746" h="1055" extrusionOk="0">
                  <a:moveTo>
                    <a:pt x="528" y="0"/>
                  </a:moveTo>
                  <a:lnTo>
                    <a:pt x="1" y="527"/>
                  </a:lnTo>
                  <a:lnTo>
                    <a:pt x="1" y="1055"/>
                  </a:lnTo>
                  <a:lnTo>
                    <a:pt x="78" y="1055"/>
                  </a:lnTo>
                  <a:lnTo>
                    <a:pt x="78" y="558"/>
                  </a:lnTo>
                  <a:lnTo>
                    <a:pt x="575" y="78"/>
                  </a:lnTo>
                  <a:lnTo>
                    <a:pt x="2746" y="78"/>
                  </a:lnTo>
                  <a:lnTo>
                    <a:pt x="2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58"/>
            <p:cNvSpPr/>
            <p:nvPr/>
          </p:nvSpPr>
          <p:spPr>
            <a:xfrm>
              <a:off x="1966475" y="2355175"/>
              <a:ext cx="100450" cy="60125"/>
            </a:xfrm>
            <a:custGeom>
              <a:avLst/>
              <a:gdLst/>
              <a:ahLst/>
              <a:cxnLst/>
              <a:rect l="l" t="t" r="r" b="b"/>
              <a:pathLst>
                <a:path w="4018" h="2405" extrusionOk="0">
                  <a:moveTo>
                    <a:pt x="1" y="0"/>
                  </a:moveTo>
                  <a:lnTo>
                    <a:pt x="1" y="512"/>
                  </a:lnTo>
                  <a:lnTo>
                    <a:pt x="1924" y="2404"/>
                  </a:lnTo>
                  <a:lnTo>
                    <a:pt x="3490" y="2404"/>
                  </a:lnTo>
                  <a:lnTo>
                    <a:pt x="4018" y="1877"/>
                  </a:lnTo>
                  <a:lnTo>
                    <a:pt x="4018" y="667"/>
                  </a:lnTo>
                  <a:lnTo>
                    <a:pt x="3940" y="667"/>
                  </a:lnTo>
                  <a:lnTo>
                    <a:pt x="3940" y="1846"/>
                  </a:lnTo>
                  <a:lnTo>
                    <a:pt x="3459" y="2327"/>
                  </a:lnTo>
                  <a:lnTo>
                    <a:pt x="1970" y="2327"/>
                  </a:lnTo>
                  <a:lnTo>
                    <a:pt x="78" y="466"/>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58"/>
            <p:cNvSpPr/>
            <p:nvPr/>
          </p:nvSpPr>
          <p:spPr>
            <a:xfrm>
              <a:off x="1966475" y="2182250"/>
              <a:ext cx="68650" cy="24825"/>
            </a:xfrm>
            <a:custGeom>
              <a:avLst/>
              <a:gdLst/>
              <a:ahLst/>
              <a:cxnLst/>
              <a:rect l="l" t="t" r="r" b="b"/>
              <a:pathLst>
                <a:path w="2746" h="993" extrusionOk="0">
                  <a:moveTo>
                    <a:pt x="512" y="0"/>
                  </a:moveTo>
                  <a:lnTo>
                    <a:pt x="1" y="527"/>
                  </a:lnTo>
                  <a:lnTo>
                    <a:pt x="1" y="993"/>
                  </a:lnTo>
                  <a:lnTo>
                    <a:pt x="78" y="993"/>
                  </a:lnTo>
                  <a:lnTo>
                    <a:pt x="78" y="558"/>
                  </a:lnTo>
                  <a:lnTo>
                    <a:pt x="544" y="93"/>
                  </a:lnTo>
                  <a:lnTo>
                    <a:pt x="2746" y="93"/>
                  </a:lnTo>
                  <a:lnTo>
                    <a:pt x="27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58"/>
            <p:cNvSpPr/>
            <p:nvPr/>
          </p:nvSpPr>
          <p:spPr>
            <a:xfrm>
              <a:off x="1966475" y="2252425"/>
              <a:ext cx="68650" cy="21725"/>
            </a:xfrm>
            <a:custGeom>
              <a:avLst/>
              <a:gdLst/>
              <a:ahLst/>
              <a:cxnLst/>
              <a:rect l="l" t="t" r="r" b="b"/>
              <a:pathLst>
                <a:path w="2746" h="869" extrusionOk="0">
                  <a:moveTo>
                    <a:pt x="1" y="0"/>
                  </a:moveTo>
                  <a:lnTo>
                    <a:pt x="1" y="310"/>
                  </a:lnTo>
                  <a:lnTo>
                    <a:pt x="575" y="869"/>
                  </a:lnTo>
                  <a:lnTo>
                    <a:pt x="2746" y="869"/>
                  </a:lnTo>
                  <a:lnTo>
                    <a:pt x="2746" y="791"/>
                  </a:lnTo>
                  <a:lnTo>
                    <a:pt x="606" y="791"/>
                  </a:lnTo>
                  <a:lnTo>
                    <a:pt x="78" y="279"/>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58"/>
            <p:cNvSpPr/>
            <p:nvPr/>
          </p:nvSpPr>
          <p:spPr>
            <a:xfrm>
              <a:off x="2006425" y="2339650"/>
              <a:ext cx="28700" cy="2375"/>
            </a:xfrm>
            <a:custGeom>
              <a:avLst/>
              <a:gdLst/>
              <a:ahLst/>
              <a:cxnLst/>
              <a:rect l="l" t="t" r="r" b="b"/>
              <a:pathLst>
                <a:path w="1148" h="95" extrusionOk="0">
                  <a:moveTo>
                    <a:pt x="0" y="1"/>
                  </a:moveTo>
                  <a:lnTo>
                    <a:pt x="0" y="94"/>
                  </a:lnTo>
                  <a:lnTo>
                    <a:pt x="1148" y="94"/>
                  </a:lnTo>
                  <a:lnTo>
                    <a:pt x="11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58"/>
            <p:cNvSpPr/>
            <p:nvPr/>
          </p:nvSpPr>
          <p:spPr>
            <a:xfrm>
              <a:off x="2006025" y="2350900"/>
              <a:ext cx="29100" cy="12050"/>
            </a:xfrm>
            <a:custGeom>
              <a:avLst/>
              <a:gdLst/>
              <a:ahLst/>
              <a:cxnLst/>
              <a:rect l="l" t="t" r="r" b="b"/>
              <a:pathLst>
                <a:path w="1164" h="482" extrusionOk="0">
                  <a:moveTo>
                    <a:pt x="419" y="1"/>
                  </a:moveTo>
                  <a:lnTo>
                    <a:pt x="1" y="419"/>
                  </a:lnTo>
                  <a:lnTo>
                    <a:pt x="47" y="482"/>
                  </a:lnTo>
                  <a:lnTo>
                    <a:pt x="435" y="94"/>
                  </a:lnTo>
                  <a:lnTo>
                    <a:pt x="1164" y="94"/>
                  </a:lnTo>
                  <a:lnTo>
                    <a:pt x="11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58"/>
            <p:cNvSpPr/>
            <p:nvPr/>
          </p:nvSpPr>
          <p:spPr>
            <a:xfrm>
              <a:off x="2074650" y="2371850"/>
              <a:ext cx="26400" cy="55075"/>
            </a:xfrm>
            <a:custGeom>
              <a:avLst/>
              <a:gdLst/>
              <a:ahLst/>
              <a:cxnLst/>
              <a:rect l="l" t="t" r="r" b="b"/>
              <a:pathLst>
                <a:path w="1056" h="2203" extrusionOk="0">
                  <a:moveTo>
                    <a:pt x="978" y="0"/>
                  </a:moveTo>
                  <a:lnTo>
                    <a:pt x="978" y="1194"/>
                  </a:lnTo>
                  <a:lnTo>
                    <a:pt x="1" y="2141"/>
                  </a:lnTo>
                  <a:lnTo>
                    <a:pt x="78" y="2203"/>
                  </a:lnTo>
                  <a:lnTo>
                    <a:pt x="1056" y="1241"/>
                  </a:lnTo>
                  <a:lnTo>
                    <a:pt x="1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58"/>
            <p:cNvSpPr/>
            <p:nvPr/>
          </p:nvSpPr>
          <p:spPr>
            <a:xfrm>
              <a:off x="2095975" y="2371850"/>
              <a:ext cx="15925" cy="55075"/>
            </a:xfrm>
            <a:custGeom>
              <a:avLst/>
              <a:gdLst/>
              <a:ahLst/>
              <a:cxnLst/>
              <a:rect l="l" t="t" r="r" b="b"/>
              <a:pathLst>
                <a:path w="637" h="2203" extrusionOk="0">
                  <a:moveTo>
                    <a:pt x="559" y="0"/>
                  </a:moveTo>
                  <a:lnTo>
                    <a:pt x="559" y="1582"/>
                  </a:lnTo>
                  <a:lnTo>
                    <a:pt x="1" y="2141"/>
                  </a:lnTo>
                  <a:lnTo>
                    <a:pt x="78" y="2203"/>
                  </a:lnTo>
                  <a:lnTo>
                    <a:pt x="637" y="1629"/>
                  </a:lnTo>
                  <a:lnTo>
                    <a:pt x="6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58"/>
            <p:cNvSpPr/>
            <p:nvPr/>
          </p:nvSpPr>
          <p:spPr>
            <a:xfrm>
              <a:off x="2391050" y="2211700"/>
              <a:ext cx="57425" cy="42675"/>
            </a:xfrm>
            <a:custGeom>
              <a:avLst/>
              <a:gdLst/>
              <a:ahLst/>
              <a:cxnLst/>
              <a:rect l="l" t="t" r="r" b="b"/>
              <a:pathLst>
                <a:path w="2297" h="1707" extrusionOk="0">
                  <a:moveTo>
                    <a:pt x="1148" y="1"/>
                  </a:moveTo>
                  <a:lnTo>
                    <a:pt x="1148" y="78"/>
                  </a:lnTo>
                  <a:lnTo>
                    <a:pt x="1474" y="78"/>
                  </a:lnTo>
                  <a:lnTo>
                    <a:pt x="2203" y="792"/>
                  </a:lnTo>
                  <a:lnTo>
                    <a:pt x="2203" y="1102"/>
                  </a:lnTo>
                  <a:lnTo>
                    <a:pt x="1676" y="1614"/>
                  </a:lnTo>
                  <a:lnTo>
                    <a:pt x="1" y="1614"/>
                  </a:lnTo>
                  <a:lnTo>
                    <a:pt x="1" y="1707"/>
                  </a:lnTo>
                  <a:lnTo>
                    <a:pt x="1707" y="1707"/>
                  </a:lnTo>
                  <a:lnTo>
                    <a:pt x="2296" y="1133"/>
                  </a:lnTo>
                  <a:lnTo>
                    <a:pt x="2296" y="776"/>
                  </a:lnTo>
                  <a:lnTo>
                    <a:pt x="15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58"/>
            <p:cNvSpPr/>
            <p:nvPr/>
          </p:nvSpPr>
          <p:spPr>
            <a:xfrm>
              <a:off x="2419750" y="2200075"/>
              <a:ext cx="27550" cy="2350"/>
            </a:xfrm>
            <a:custGeom>
              <a:avLst/>
              <a:gdLst/>
              <a:ahLst/>
              <a:cxnLst/>
              <a:rect l="l" t="t" r="r" b="b"/>
              <a:pathLst>
                <a:path w="1102" h="94" extrusionOk="0">
                  <a:moveTo>
                    <a:pt x="0" y="1"/>
                  </a:moveTo>
                  <a:lnTo>
                    <a:pt x="0"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58"/>
            <p:cNvSpPr/>
            <p:nvPr/>
          </p:nvSpPr>
          <p:spPr>
            <a:xfrm>
              <a:off x="2419750" y="2170600"/>
              <a:ext cx="27950" cy="20975"/>
            </a:xfrm>
            <a:custGeom>
              <a:avLst/>
              <a:gdLst/>
              <a:ahLst/>
              <a:cxnLst/>
              <a:rect l="l" t="t" r="r" b="b"/>
              <a:pathLst>
                <a:path w="1118" h="839" extrusionOk="0">
                  <a:moveTo>
                    <a:pt x="1071" y="1"/>
                  </a:moveTo>
                  <a:lnTo>
                    <a:pt x="357" y="730"/>
                  </a:lnTo>
                  <a:lnTo>
                    <a:pt x="0" y="730"/>
                  </a:lnTo>
                  <a:lnTo>
                    <a:pt x="0" y="838"/>
                  </a:lnTo>
                  <a:lnTo>
                    <a:pt x="373" y="838"/>
                  </a:lnTo>
                  <a:lnTo>
                    <a:pt x="1117" y="78"/>
                  </a:lnTo>
                  <a:lnTo>
                    <a:pt x="1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58"/>
            <p:cNvSpPr/>
            <p:nvPr/>
          </p:nvSpPr>
          <p:spPr>
            <a:xfrm>
              <a:off x="2391050" y="2333850"/>
              <a:ext cx="48500" cy="88800"/>
            </a:xfrm>
            <a:custGeom>
              <a:avLst/>
              <a:gdLst/>
              <a:ahLst/>
              <a:cxnLst/>
              <a:rect l="l" t="t" r="r" b="b"/>
              <a:pathLst>
                <a:path w="1940" h="3552" extrusionOk="0">
                  <a:moveTo>
                    <a:pt x="1" y="0"/>
                  </a:moveTo>
                  <a:lnTo>
                    <a:pt x="1" y="78"/>
                  </a:lnTo>
                  <a:lnTo>
                    <a:pt x="1133" y="78"/>
                  </a:lnTo>
                  <a:lnTo>
                    <a:pt x="1846" y="791"/>
                  </a:lnTo>
                  <a:lnTo>
                    <a:pt x="1846" y="3242"/>
                  </a:lnTo>
                  <a:lnTo>
                    <a:pt x="1614" y="3474"/>
                  </a:lnTo>
                  <a:lnTo>
                    <a:pt x="1148" y="3474"/>
                  </a:lnTo>
                  <a:lnTo>
                    <a:pt x="1148" y="3552"/>
                  </a:lnTo>
                  <a:lnTo>
                    <a:pt x="1660" y="3552"/>
                  </a:lnTo>
                  <a:lnTo>
                    <a:pt x="1939" y="3273"/>
                  </a:lnTo>
                  <a:lnTo>
                    <a:pt x="1939" y="760"/>
                  </a:lnTo>
                  <a:lnTo>
                    <a:pt x="11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58"/>
            <p:cNvSpPr/>
            <p:nvPr/>
          </p:nvSpPr>
          <p:spPr>
            <a:xfrm>
              <a:off x="2392225" y="2312900"/>
              <a:ext cx="57800" cy="121000"/>
            </a:xfrm>
            <a:custGeom>
              <a:avLst/>
              <a:gdLst/>
              <a:ahLst/>
              <a:cxnLst/>
              <a:rect l="l" t="t" r="r" b="b"/>
              <a:pathLst>
                <a:path w="2312" h="4840" extrusionOk="0">
                  <a:moveTo>
                    <a:pt x="0" y="1"/>
                  </a:moveTo>
                  <a:lnTo>
                    <a:pt x="0" y="109"/>
                  </a:lnTo>
                  <a:lnTo>
                    <a:pt x="838" y="109"/>
                  </a:lnTo>
                  <a:lnTo>
                    <a:pt x="2203" y="1474"/>
                  </a:lnTo>
                  <a:lnTo>
                    <a:pt x="2203" y="4157"/>
                  </a:lnTo>
                  <a:lnTo>
                    <a:pt x="1629" y="4762"/>
                  </a:lnTo>
                  <a:lnTo>
                    <a:pt x="1101" y="4762"/>
                  </a:lnTo>
                  <a:lnTo>
                    <a:pt x="1101" y="4840"/>
                  </a:lnTo>
                  <a:lnTo>
                    <a:pt x="1660" y="4840"/>
                  </a:lnTo>
                  <a:lnTo>
                    <a:pt x="2311" y="4188"/>
                  </a:lnTo>
                  <a:lnTo>
                    <a:pt x="2311" y="1459"/>
                  </a:lnTo>
                  <a:lnTo>
                    <a:pt x="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58"/>
            <p:cNvSpPr/>
            <p:nvPr/>
          </p:nvSpPr>
          <p:spPr>
            <a:xfrm>
              <a:off x="2375550" y="2583925"/>
              <a:ext cx="55075" cy="13225"/>
            </a:xfrm>
            <a:custGeom>
              <a:avLst/>
              <a:gdLst/>
              <a:ahLst/>
              <a:cxnLst/>
              <a:rect l="l" t="t" r="r" b="b"/>
              <a:pathLst>
                <a:path w="2203" h="529" extrusionOk="0">
                  <a:moveTo>
                    <a:pt x="0" y="1"/>
                  </a:moveTo>
                  <a:lnTo>
                    <a:pt x="0" y="94"/>
                  </a:lnTo>
                  <a:lnTo>
                    <a:pt x="683" y="94"/>
                  </a:lnTo>
                  <a:lnTo>
                    <a:pt x="1117" y="528"/>
                  </a:lnTo>
                  <a:lnTo>
                    <a:pt x="2203" y="528"/>
                  </a:lnTo>
                  <a:lnTo>
                    <a:pt x="2203" y="435"/>
                  </a:lnTo>
                  <a:lnTo>
                    <a:pt x="1148" y="435"/>
                  </a:lnTo>
                  <a:lnTo>
                    <a:pt x="7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58"/>
            <p:cNvSpPr/>
            <p:nvPr/>
          </p:nvSpPr>
          <p:spPr>
            <a:xfrm>
              <a:off x="2377475" y="2605275"/>
              <a:ext cx="52375" cy="2350"/>
            </a:xfrm>
            <a:custGeom>
              <a:avLst/>
              <a:gdLst/>
              <a:ahLst/>
              <a:cxnLst/>
              <a:rect l="l" t="t" r="r" b="b"/>
              <a:pathLst>
                <a:path w="2095" h="94" extrusionOk="0">
                  <a:moveTo>
                    <a:pt x="1" y="0"/>
                  </a:moveTo>
                  <a:lnTo>
                    <a:pt x="1" y="93"/>
                  </a:lnTo>
                  <a:lnTo>
                    <a:pt x="2095" y="93"/>
                  </a:lnTo>
                  <a:lnTo>
                    <a:pt x="20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58"/>
            <p:cNvSpPr/>
            <p:nvPr/>
          </p:nvSpPr>
          <p:spPr>
            <a:xfrm>
              <a:off x="2347250" y="2495150"/>
              <a:ext cx="93850" cy="62050"/>
            </a:xfrm>
            <a:custGeom>
              <a:avLst/>
              <a:gdLst/>
              <a:ahLst/>
              <a:cxnLst/>
              <a:rect l="l" t="t" r="r" b="b"/>
              <a:pathLst>
                <a:path w="3754" h="2482" extrusionOk="0">
                  <a:moveTo>
                    <a:pt x="2900" y="0"/>
                  </a:moveTo>
                  <a:lnTo>
                    <a:pt x="2900" y="109"/>
                  </a:lnTo>
                  <a:lnTo>
                    <a:pt x="3412" y="109"/>
                  </a:lnTo>
                  <a:lnTo>
                    <a:pt x="3660" y="357"/>
                  </a:lnTo>
                  <a:lnTo>
                    <a:pt x="3660" y="807"/>
                  </a:lnTo>
                  <a:lnTo>
                    <a:pt x="3273" y="1210"/>
                  </a:lnTo>
                  <a:lnTo>
                    <a:pt x="791" y="1210"/>
                  </a:lnTo>
                  <a:lnTo>
                    <a:pt x="0" y="2001"/>
                  </a:lnTo>
                  <a:lnTo>
                    <a:pt x="0" y="2482"/>
                  </a:lnTo>
                  <a:lnTo>
                    <a:pt x="93" y="2482"/>
                  </a:lnTo>
                  <a:lnTo>
                    <a:pt x="93" y="2048"/>
                  </a:lnTo>
                  <a:lnTo>
                    <a:pt x="822" y="1303"/>
                  </a:lnTo>
                  <a:lnTo>
                    <a:pt x="3304" y="1303"/>
                  </a:lnTo>
                  <a:lnTo>
                    <a:pt x="3753" y="838"/>
                  </a:lnTo>
                  <a:lnTo>
                    <a:pt x="3753" y="310"/>
                  </a:lnTo>
                  <a:lnTo>
                    <a:pt x="3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58"/>
            <p:cNvSpPr/>
            <p:nvPr/>
          </p:nvSpPr>
          <p:spPr>
            <a:xfrm>
              <a:off x="2375550" y="2563000"/>
              <a:ext cx="55075" cy="23300"/>
            </a:xfrm>
            <a:custGeom>
              <a:avLst/>
              <a:gdLst/>
              <a:ahLst/>
              <a:cxnLst/>
              <a:rect l="l" t="t" r="r" b="b"/>
              <a:pathLst>
                <a:path w="2203" h="932" extrusionOk="0">
                  <a:moveTo>
                    <a:pt x="0" y="0"/>
                  </a:moveTo>
                  <a:lnTo>
                    <a:pt x="0" y="78"/>
                  </a:lnTo>
                  <a:lnTo>
                    <a:pt x="528" y="78"/>
                  </a:lnTo>
                  <a:lnTo>
                    <a:pt x="1381" y="931"/>
                  </a:lnTo>
                  <a:lnTo>
                    <a:pt x="2203" y="931"/>
                  </a:lnTo>
                  <a:lnTo>
                    <a:pt x="2203" y="838"/>
                  </a:lnTo>
                  <a:lnTo>
                    <a:pt x="1427" y="838"/>
                  </a:lnTo>
                  <a:lnTo>
                    <a:pt x="5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58"/>
            <p:cNvSpPr/>
            <p:nvPr/>
          </p:nvSpPr>
          <p:spPr>
            <a:xfrm>
              <a:off x="247170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58"/>
            <p:cNvSpPr/>
            <p:nvPr/>
          </p:nvSpPr>
          <p:spPr>
            <a:xfrm>
              <a:off x="2457750" y="2141925"/>
              <a:ext cx="8550" cy="8925"/>
            </a:xfrm>
            <a:custGeom>
              <a:avLst/>
              <a:gdLst/>
              <a:ahLst/>
              <a:cxnLst/>
              <a:rect l="l" t="t" r="r" b="b"/>
              <a:pathLst>
                <a:path w="342" h="357" extrusionOk="0">
                  <a:moveTo>
                    <a:pt x="171" y="93"/>
                  </a:moveTo>
                  <a:cubicBezTo>
                    <a:pt x="202" y="93"/>
                    <a:pt x="248" y="140"/>
                    <a:pt x="248" y="171"/>
                  </a:cubicBezTo>
                  <a:cubicBezTo>
                    <a:pt x="248" y="217"/>
                    <a:pt x="202" y="248"/>
                    <a:pt x="171" y="248"/>
                  </a:cubicBezTo>
                  <a:cubicBezTo>
                    <a:pt x="124" y="248"/>
                    <a:pt x="93" y="217"/>
                    <a:pt x="93" y="171"/>
                  </a:cubicBezTo>
                  <a:cubicBezTo>
                    <a:pt x="93" y="140"/>
                    <a:pt x="124" y="93"/>
                    <a:pt x="171" y="93"/>
                  </a:cubicBezTo>
                  <a:close/>
                  <a:moveTo>
                    <a:pt x="171" y="0"/>
                  </a:moveTo>
                  <a:cubicBezTo>
                    <a:pt x="78" y="0"/>
                    <a:pt x="0" y="78"/>
                    <a:pt x="0" y="171"/>
                  </a:cubicBezTo>
                  <a:cubicBezTo>
                    <a:pt x="0" y="279"/>
                    <a:pt x="78" y="357"/>
                    <a:pt x="171" y="357"/>
                  </a:cubicBezTo>
                  <a:cubicBezTo>
                    <a:pt x="264" y="357"/>
                    <a:pt x="326"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58"/>
            <p:cNvSpPr/>
            <p:nvPr/>
          </p:nvSpPr>
          <p:spPr>
            <a:xfrm>
              <a:off x="246045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58"/>
            <p:cNvSpPr/>
            <p:nvPr/>
          </p:nvSpPr>
          <p:spPr>
            <a:xfrm>
              <a:off x="2361200" y="2141925"/>
              <a:ext cx="8550" cy="8925"/>
            </a:xfrm>
            <a:custGeom>
              <a:avLst/>
              <a:gdLst/>
              <a:ahLst/>
              <a:cxnLst/>
              <a:rect l="l" t="t" r="r" b="b"/>
              <a:pathLst>
                <a:path w="342" h="357" extrusionOk="0">
                  <a:moveTo>
                    <a:pt x="171" y="93"/>
                  </a:moveTo>
                  <a:cubicBezTo>
                    <a:pt x="218" y="93"/>
                    <a:pt x="249" y="140"/>
                    <a:pt x="249" y="171"/>
                  </a:cubicBezTo>
                  <a:cubicBezTo>
                    <a:pt x="249" y="217"/>
                    <a:pt x="218" y="248"/>
                    <a:pt x="171" y="248"/>
                  </a:cubicBezTo>
                  <a:cubicBezTo>
                    <a:pt x="140" y="248"/>
                    <a:pt x="93" y="217"/>
                    <a:pt x="93" y="171"/>
                  </a:cubicBezTo>
                  <a:cubicBezTo>
                    <a:pt x="93" y="140"/>
                    <a:pt x="140" y="93"/>
                    <a:pt x="171" y="93"/>
                  </a:cubicBezTo>
                  <a:close/>
                  <a:moveTo>
                    <a:pt x="171" y="0"/>
                  </a:moveTo>
                  <a:cubicBezTo>
                    <a:pt x="78" y="0"/>
                    <a:pt x="0" y="78"/>
                    <a:pt x="0" y="171"/>
                  </a:cubicBezTo>
                  <a:cubicBezTo>
                    <a:pt x="0" y="279"/>
                    <a:pt x="78" y="357"/>
                    <a:pt x="171" y="357"/>
                  </a:cubicBezTo>
                  <a:cubicBezTo>
                    <a:pt x="249" y="357"/>
                    <a:pt x="326"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58"/>
            <p:cNvSpPr/>
            <p:nvPr/>
          </p:nvSpPr>
          <p:spPr>
            <a:xfrm>
              <a:off x="2363925" y="2134925"/>
              <a:ext cx="2725" cy="8575"/>
            </a:xfrm>
            <a:custGeom>
              <a:avLst/>
              <a:gdLst/>
              <a:ahLst/>
              <a:cxnLst/>
              <a:rect l="l" t="t" r="r" b="b"/>
              <a:pathLst>
                <a:path w="109" h="343" extrusionOk="0">
                  <a:moveTo>
                    <a:pt x="0" y="1"/>
                  </a:moveTo>
                  <a:lnTo>
                    <a:pt x="0" y="342"/>
                  </a:lnTo>
                  <a:lnTo>
                    <a:pt x="109" y="342"/>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58"/>
            <p:cNvSpPr/>
            <p:nvPr/>
          </p:nvSpPr>
          <p:spPr>
            <a:xfrm>
              <a:off x="2002550"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40"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48" y="342"/>
                    <a:pt x="326"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58"/>
            <p:cNvSpPr/>
            <p:nvPr/>
          </p:nvSpPr>
          <p:spPr>
            <a:xfrm>
              <a:off x="2005250" y="2569975"/>
              <a:ext cx="2750" cy="8175"/>
            </a:xfrm>
            <a:custGeom>
              <a:avLst/>
              <a:gdLst/>
              <a:ahLst/>
              <a:cxnLst/>
              <a:rect l="l" t="t" r="r" b="b"/>
              <a:pathLst>
                <a:path w="110" h="327" extrusionOk="0">
                  <a:moveTo>
                    <a:pt x="1" y="1"/>
                  </a:moveTo>
                  <a:lnTo>
                    <a:pt x="1" y="326"/>
                  </a:lnTo>
                  <a:lnTo>
                    <a:pt x="109" y="326"/>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58"/>
            <p:cNvSpPr/>
            <p:nvPr/>
          </p:nvSpPr>
          <p:spPr>
            <a:xfrm>
              <a:off x="2013000" y="2562225"/>
              <a:ext cx="8950" cy="8550"/>
            </a:xfrm>
            <a:custGeom>
              <a:avLst/>
              <a:gdLst/>
              <a:ahLst/>
              <a:cxnLst/>
              <a:rect l="l" t="t" r="r" b="b"/>
              <a:pathLst>
                <a:path w="358" h="342" extrusionOk="0">
                  <a:moveTo>
                    <a:pt x="187" y="94"/>
                  </a:moveTo>
                  <a:cubicBezTo>
                    <a:pt x="218" y="94"/>
                    <a:pt x="264" y="140"/>
                    <a:pt x="264" y="171"/>
                  </a:cubicBezTo>
                  <a:cubicBezTo>
                    <a:pt x="264"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64" y="342"/>
                    <a:pt x="342"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58"/>
            <p:cNvSpPr/>
            <p:nvPr/>
          </p:nvSpPr>
          <p:spPr>
            <a:xfrm>
              <a:off x="2016100"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58"/>
            <p:cNvSpPr/>
            <p:nvPr/>
          </p:nvSpPr>
          <p:spPr>
            <a:xfrm>
              <a:off x="2023875"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40"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48" y="342"/>
                    <a:pt x="326"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58"/>
            <p:cNvSpPr/>
            <p:nvPr/>
          </p:nvSpPr>
          <p:spPr>
            <a:xfrm>
              <a:off x="2027350"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58"/>
            <p:cNvSpPr/>
            <p:nvPr/>
          </p:nvSpPr>
          <p:spPr>
            <a:xfrm>
              <a:off x="2034325" y="2562225"/>
              <a:ext cx="8950" cy="8550"/>
            </a:xfrm>
            <a:custGeom>
              <a:avLst/>
              <a:gdLst/>
              <a:ahLst/>
              <a:cxnLst/>
              <a:rect l="l" t="t" r="r" b="b"/>
              <a:pathLst>
                <a:path w="358" h="342" extrusionOk="0">
                  <a:moveTo>
                    <a:pt x="187" y="94"/>
                  </a:moveTo>
                  <a:cubicBezTo>
                    <a:pt x="218" y="94"/>
                    <a:pt x="265" y="140"/>
                    <a:pt x="265" y="171"/>
                  </a:cubicBezTo>
                  <a:cubicBezTo>
                    <a:pt x="265"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80" y="342"/>
                    <a:pt x="358"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58"/>
            <p:cNvSpPr/>
            <p:nvPr/>
          </p:nvSpPr>
          <p:spPr>
            <a:xfrm>
              <a:off x="2037825" y="2569975"/>
              <a:ext cx="2350" cy="8175"/>
            </a:xfrm>
            <a:custGeom>
              <a:avLst/>
              <a:gdLst/>
              <a:ahLst/>
              <a:cxnLst/>
              <a:rect l="l" t="t" r="r" b="b"/>
              <a:pathLst>
                <a:path w="94" h="327" extrusionOk="0">
                  <a:moveTo>
                    <a:pt x="0" y="1"/>
                  </a:moveTo>
                  <a:lnTo>
                    <a:pt x="0"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58"/>
            <p:cNvSpPr/>
            <p:nvPr/>
          </p:nvSpPr>
          <p:spPr>
            <a:xfrm>
              <a:off x="2045200" y="2562225"/>
              <a:ext cx="8550" cy="8550"/>
            </a:xfrm>
            <a:custGeom>
              <a:avLst/>
              <a:gdLst/>
              <a:ahLst/>
              <a:cxnLst/>
              <a:rect l="l" t="t" r="r" b="b"/>
              <a:pathLst>
                <a:path w="342" h="342" extrusionOk="0">
                  <a:moveTo>
                    <a:pt x="171" y="94"/>
                  </a:moveTo>
                  <a:cubicBezTo>
                    <a:pt x="217" y="94"/>
                    <a:pt x="248" y="140"/>
                    <a:pt x="248" y="171"/>
                  </a:cubicBezTo>
                  <a:cubicBezTo>
                    <a:pt x="248" y="218"/>
                    <a:pt x="217" y="249"/>
                    <a:pt x="171" y="249"/>
                  </a:cubicBezTo>
                  <a:cubicBezTo>
                    <a:pt x="124" y="249"/>
                    <a:pt x="93" y="218"/>
                    <a:pt x="93" y="171"/>
                  </a:cubicBezTo>
                  <a:cubicBezTo>
                    <a:pt x="93" y="140"/>
                    <a:pt x="140" y="94"/>
                    <a:pt x="171" y="94"/>
                  </a:cubicBezTo>
                  <a:close/>
                  <a:moveTo>
                    <a:pt x="171" y="0"/>
                  </a:moveTo>
                  <a:cubicBezTo>
                    <a:pt x="78" y="0"/>
                    <a:pt x="0" y="78"/>
                    <a:pt x="0" y="171"/>
                  </a:cubicBezTo>
                  <a:cubicBezTo>
                    <a:pt x="0" y="264"/>
                    <a:pt x="78" y="342"/>
                    <a:pt x="171" y="342"/>
                  </a:cubicBezTo>
                  <a:cubicBezTo>
                    <a:pt x="264" y="342"/>
                    <a:pt x="341" y="264"/>
                    <a:pt x="341" y="171"/>
                  </a:cubicBezTo>
                  <a:cubicBezTo>
                    <a:pt x="341"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58"/>
            <p:cNvSpPr/>
            <p:nvPr/>
          </p:nvSpPr>
          <p:spPr>
            <a:xfrm>
              <a:off x="2048675" y="2569975"/>
              <a:ext cx="2350" cy="8175"/>
            </a:xfrm>
            <a:custGeom>
              <a:avLst/>
              <a:gdLst/>
              <a:ahLst/>
              <a:cxnLst/>
              <a:rect l="l" t="t" r="r" b="b"/>
              <a:pathLst>
                <a:path w="94" h="327" extrusionOk="0">
                  <a:moveTo>
                    <a:pt x="1" y="1"/>
                  </a:moveTo>
                  <a:lnTo>
                    <a:pt x="1"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58"/>
            <p:cNvSpPr/>
            <p:nvPr/>
          </p:nvSpPr>
          <p:spPr>
            <a:xfrm>
              <a:off x="2055650" y="2562225"/>
              <a:ext cx="8950" cy="8550"/>
            </a:xfrm>
            <a:custGeom>
              <a:avLst/>
              <a:gdLst/>
              <a:ahLst/>
              <a:cxnLst/>
              <a:rect l="l" t="t" r="r" b="b"/>
              <a:pathLst>
                <a:path w="358" h="342" extrusionOk="0">
                  <a:moveTo>
                    <a:pt x="187" y="94"/>
                  </a:moveTo>
                  <a:cubicBezTo>
                    <a:pt x="218" y="94"/>
                    <a:pt x="265" y="140"/>
                    <a:pt x="265" y="171"/>
                  </a:cubicBezTo>
                  <a:cubicBezTo>
                    <a:pt x="265" y="218"/>
                    <a:pt x="218" y="249"/>
                    <a:pt x="187" y="249"/>
                  </a:cubicBezTo>
                  <a:cubicBezTo>
                    <a:pt x="140" y="249"/>
                    <a:pt x="109" y="218"/>
                    <a:pt x="109" y="171"/>
                  </a:cubicBezTo>
                  <a:cubicBezTo>
                    <a:pt x="109" y="140"/>
                    <a:pt x="140" y="94"/>
                    <a:pt x="187" y="94"/>
                  </a:cubicBezTo>
                  <a:close/>
                  <a:moveTo>
                    <a:pt x="187" y="0"/>
                  </a:moveTo>
                  <a:cubicBezTo>
                    <a:pt x="78" y="0"/>
                    <a:pt x="1" y="78"/>
                    <a:pt x="1" y="171"/>
                  </a:cubicBezTo>
                  <a:cubicBezTo>
                    <a:pt x="1" y="264"/>
                    <a:pt x="78" y="342"/>
                    <a:pt x="187" y="342"/>
                  </a:cubicBezTo>
                  <a:cubicBezTo>
                    <a:pt x="280" y="342"/>
                    <a:pt x="358" y="264"/>
                    <a:pt x="358" y="171"/>
                  </a:cubicBezTo>
                  <a:cubicBezTo>
                    <a:pt x="358" y="78"/>
                    <a:pt x="280"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58"/>
            <p:cNvSpPr/>
            <p:nvPr/>
          </p:nvSpPr>
          <p:spPr>
            <a:xfrm>
              <a:off x="2059150" y="2569975"/>
              <a:ext cx="2350" cy="8175"/>
            </a:xfrm>
            <a:custGeom>
              <a:avLst/>
              <a:gdLst/>
              <a:ahLst/>
              <a:cxnLst/>
              <a:rect l="l" t="t" r="r" b="b"/>
              <a:pathLst>
                <a:path w="94" h="327" extrusionOk="0">
                  <a:moveTo>
                    <a:pt x="0" y="1"/>
                  </a:moveTo>
                  <a:lnTo>
                    <a:pt x="0" y="326"/>
                  </a:lnTo>
                  <a:lnTo>
                    <a:pt x="94" y="326"/>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58"/>
            <p:cNvSpPr/>
            <p:nvPr/>
          </p:nvSpPr>
          <p:spPr>
            <a:xfrm>
              <a:off x="2349950" y="2141925"/>
              <a:ext cx="8950" cy="8925"/>
            </a:xfrm>
            <a:custGeom>
              <a:avLst/>
              <a:gdLst/>
              <a:ahLst/>
              <a:cxnLst/>
              <a:rect l="l" t="t" r="r" b="b"/>
              <a:pathLst>
                <a:path w="358" h="357" extrusionOk="0">
                  <a:moveTo>
                    <a:pt x="171" y="93"/>
                  </a:moveTo>
                  <a:cubicBezTo>
                    <a:pt x="233" y="93"/>
                    <a:pt x="280" y="140"/>
                    <a:pt x="249" y="171"/>
                  </a:cubicBezTo>
                  <a:cubicBezTo>
                    <a:pt x="249" y="217"/>
                    <a:pt x="218" y="248"/>
                    <a:pt x="171" y="248"/>
                  </a:cubicBezTo>
                  <a:cubicBezTo>
                    <a:pt x="140"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80" y="357"/>
                    <a:pt x="357" y="279"/>
                    <a:pt x="357" y="171"/>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58"/>
            <p:cNvSpPr/>
            <p:nvPr/>
          </p:nvSpPr>
          <p:spPr>
            <a:xfrm>
              <a:off x="2353450"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58"/>
            <p:cNvSpPr/>
            <p:nvPr/>
          </p:nvSpPr>
          <p:spPr>
            <a:xfrm>
              <a:off x="2339475" y="2141925"/>
              <a:ext cx="8575" cy="8925"/>
            </a:xfrm>
            <a:custGeom>
              <a:avLst/>
              <a:gdLst/>
              <a:ahLst/>
              <a:cxnLst/>
              <a:rect l="l" t="t" r="r" b="b"/>
              <a:pathLst>
                <a:path w="343" h="357" extrusionOk="0">
                  <a:moveTo>
                    <a:pt x="172" y="93"/>
                  </a:moveTo>
                  <a:cubicBezTo>
                    <a:pt x="234" y="93"/>
                    <a:pt x="249" y="140"/>
                    <a:pt x="249" y="171"/>
                  </a:cubicBezTo>
                  <a:cubicBezTo>
                    <a:pt x="249" y="217"/>
                    <a:pt x="203" y="248"/>
                    <a:pt x="172" y="248"/>
                  </a:cubicBezTo>
                  <a:cubicBezTo>
                    <a:pt x="125" y="248"/>
                    <a:pt x="94" y="217"/>
                    <a:pt x="94" y="171"/>
                  </a:cubicBezTo>
                  <a:cubicBezTo>
                    <a:pt x="94" y="140"/>
                    <a:pt x="125" y="93"/>
                    <a:pt x="172" y="93"/>
                  </a:cubicBezTo>
                  <a:close/>
                  <a:moveTo>
                    <a:pt x="172" y="0"/>
                  </a:moveTo>
                  <a:cubicBezTo>
                    <a:pt x="78" y="0"/>
                    <a:pt x="1" y="78"/>
                    <a:pt x="1" y="171"/>
                  </a:cubicBezTo>
                  <a:cubicBezTo>
                    <a:pt x="1" y="279"/>
                    <a:pt x="78" y="357"/>
                    <a:pt x="172" y="357"/>
                  </a:cubicBezTo>
                  <a:cubicBezTo>
                    <a:pt x="265" y="357"/>
                    <a:pt x="342" y="279"/>
                    <a:pt x="342" y="171"/>
                  </a:cubicBezTo>
                  <a:cubicBezTo>
                    <a:pt x="342" y="78"/>
                    <a:pt x="265" y="0"/>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58"/>
            <p:cNvSpPr/>
            <p:nvPr/>
          </p:nvSpPr>
          <p:spPr>
            <a:xfrm>
              <a:off x="2342575" y="2134925"/>
              <a:ext cx="2375" cy="8575"/>
            </a:xfrm>
            <a:custGeom>
              <a:avLst/>
              <a:gdLst/>
              <a:ahLst/>
              <a:cxnLst/>
              <a:rect l="l" t="t" r="r" b="b"/>
              <a:pathLst>
                <a:path w="95"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58"/>
            <p:cNvSpPr/>
            <p:nvPr/>
          </p:nvSpPr>
          <p:spPr>
            <a:xfrm>
              <a:off x="2328625" y="2141925"/>
              <a:ext cx="8950" cy="8925"/>
            </a:xfrm>
            <a:custGeom>
              <a:avLst/>
              <a:gdLst/>
              <a:ahLst/>
              <a:cxnLst/>
              <a:rect l="l" t="t" r="r" b="b"/>
              <a:pathLst>
                <a:path w="358" h="357" extrusionOk="0">
                  <a:moveTo>
                    <a:pt x="171" y="93"/>
                  </a:moveTo>
                  <a:cubicBezTo>
                    <a:pt x="218" y="93"/>
                    <a:pt x="249" y="140"/>
                    <a:pt x="249" y="171"/>
                  </a:cubicBezTo>
                  <a:cubicBezTo>
                    <a:pt x="249" y="217"/>
                    <a:pt x="218" y="248"/>
                    <a:pt x="171" y="248"/>
                  </a:cubicBezTo>
                  <a:cubicBezTo>
                    <a:pt x="140"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80" y="357"/>
                    <a:pt x="357" y="279"/>
                    <a:pt x="357" y="171"/>
                  </a:cubicBezTo>
                  <a:cubicBezTo>
                    <a:pt x="357" y="78"/>
                    <a:pt x="280"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58"/>
            <p:cNvSpPr/>
            <p:nvPr/>
          </p:nvSpPr>
          <p:spPr>
            <a:xfrm>
              <a:off x="2332125"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58"/>
            <p:cNvSpPr/>
            <p:nvPr/>
          </p:nvSpPr>
          <p:spPr>
            <a:xfrm>
              <a:off x="2425175" y="2141925"/>
              <a:ext cx="8550" cy="8925"/>
            </a:xfrm>
            <a:custGeom>
              <a:avLst/>
              <a:gdLst/>
              <a:ahLst/>
              <a:cxnLst/>
              <a:rect l="l" t="t" r="r" b="b"/>
              <a:pathLst>
                <a:path w="342" h="357" extrusionOk="0">
                  <a:moveTo>
                    <a:pt x="171" y="93"/>
                  </a:moveTo>
                  <a:cubicBezTo>
                    <a:pt x="233" y="93"/>
                    <a:pt x="249" y="140"/>
                    <a:pt x="249" y="171"/>
                  </a:cubicBezTo>
                  <a:cubicBezTo>
                    <a:pt x="249" y="217"/>
                    <a:pt x="218" y="248"/>
                    <a:pt x="171" y="248"/>
                  </a:cubicBezTo>
                  <a:cubicBezTo>
                    <a:pt x="125" y="248"/>
                    <a:pt x="94" y="217"/>
                    <a:pt x="94" y="171"/>
                  </a:cubicBezTo>
                  <a:cubicBezTo>
                    <a:pt x="94" y="140"/>
                    <a:pt x="140" y="93"/>
                    <a:pt x="171" y="93"/>
                  </a:cubicBezTo>
                  <a:close/>
                  <a:moveTo>
                    <a:pt x="171" y="0"/>
                  </a:moveTo>
                  <a:cubicBezTo>
                    <a:pt x="78" y="0"/>
                    <a:pt x="1" y="78"/>
                    <a:pt x="1" y="171"/>
                  </a:cubicBezTo>
                  <a:cubicBezTo>
                    <a:pt x="1" y="279"/>
                    <a:pt x="78" y="357"/>
                    <a:pt x="171" y="357"/>
                  </a:cubicBezTo>
                  <a:cubicBezTo>
                    <a:pt x="264" y="357"/>
                    <a:pt x="342"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58"/>
            <p:cNvSpPr/>
            <p:nvPr/>
          </p:nvSpPr>
          <p:spPr>
            <a:xfrm>
              <a:off x="2428275" y="2134925"/>
              <a:ext cx="2750" cy="8575"/>
            </a:xfrm>
            <a:custGeom>
              <a:avLst/>
              <a:gdLst/>
              <a:ahLst/>
              <a:cxnLst/>
              <a:rect l="l" t="t" r="r" b="b"/>
              <a:pathLst>
                <a:path w="110" h="343" extrusionOk="0">
                  <a:moveTo>
                    <a:pt x="1" y="1"/>
                  </a:moveTo>
                  <a:lnTo>
                    <a:pt x="1" y="342"/>
                  </a:lnTo>
                  <a:lnTo>
                    <a:pt x="109" y="342"/>
                  </a:ln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58"/>
            <p:cNvSpPr/>
            <p:nvPr/>
          </p:nvSpPr>
          <p:spPr>
            <a:xfrm>
              <a:off x="2414325" y="2141925"/>
              <a:ext cx="8925" cy="8925"/>
            </a:xfrm>
            <a:custGeom>
              <a:avLst/>
              <a:gdLst/>
              <a:ahLst/>
              <a:cxnLst/>
              <a:rect l="l" t="t" r="r" b="b"/>
              <a:pathLst>
                <a:path w="357" h="357" extrusionOk="0">
                  <a:moveTo>
                    <a:pt x="186" y="93"/>
                  </a:moveTo>
                  <a:cubicBezTo>
                    <a:pt x="217" y="93"/>
                    <a:pt x="264" y="140"/>
                    <a:pt x="264" y="171"/>
                  </a:cubicBezTo>
                  <a:cubicBezTo>
                    <a:pt x="264" y="217"/>
                    <a:pt x="217" y="248"/>
                    <a:pt x="186" y="248"/>
                  </a:cubicBezTo>
                  <a:cubicBezTo>
                    <a:pt x="140" y="248"/>
                    <a:pt x="109" y="217"/>
                    <a:pt x="109" y="171"/>
                  </a:cubicBezTo>
                  <a:cubicBezTo>
                    <a:pt x="109" y="140"/>
                    <a:pt x="140" y="93"/>
                    <a:pt x="186" y="93"/>
                  </a:cubicBezTo>
                  <a:close/>
                  <a:moveTo>
                    <a:pt x="186" y="0"/>
                  </a:moveTo>
                  <a:cubicBezTo>
                    <a:pt x="78" y="0"/>
                    <a:pt x="0" y="78"/>
                    <a:pt x="0" y="171"/>
                  </a:cubicBezTo>
                  <a:cubicBezTo>
                    <a:pt x="0" y="279"/>
                    <a:pt x="78" y="357"/>
                    <a:pt x="186" y="357"/>
                  </a:cubicBezTo>
                  <a:cubicBezTo>
                    <a:pt x="279" y="357"/>
                    <a:pt x="357" y="279"/>
                    <a:pt x="357" y="171"/>
                  </a:cubicBezTo>
                  <a:cubicBezTo>
                    <a:pt x="357" y="78"/>
                    <a:pt x="279" y="0"/>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58"/>
            <p:cNvSpPr/>
            <p:nvPr/>
          </p:nvSpPr>
          <p:spPr>
            <a:xfrm>
              <a:off x="2417800"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8"/>
            <p:cNvSpPr/>
            <p:nvPr/>
          </p:nvSpPr>
          <p:spPr>
            <a:xfrm>
              <a:off x="2403850" y="2141925"/>
              <a:ext cx="8550" cy="8925"/>
            </a:xfrm>
            <a:custGeom>
              <a:avLst/>
              <a:gdLst/>
              <a:ahLst/>
              <a:cxnLst/>
              <a:rect l="l" t="t" r="r" b="b"/>
              <a:pathLst>
                <a:path w="342" h="357" extrusionOk="0">
                  <a:moveTo>
                    <a:pt x="171" y="93"/>
                  </a:moveTo>
                  <a:cubicBezTo>
                    <a:pt x="218" y="93"/>
                    <a:pt x="249" y="140"/>
                    <a:pt x="249" y="171"/>
                  </a:cubicBezTo>
                  <a:cubicBezTo>
                    <a:pt x="249" y="217"/>
                    <a:pt x="202" y="248"/>
                    <a:pt x="171" y="248"/>
                  </a:cubicBezTo>
                  <a:cubicBezTo>
                    <a:pt x="125" y="248"/>
                    <a:pt x="94" y="217"/>
                    <a:pt x="94" y="171"/>
                  </a:cubicBezTo>
                  <a:cubicBezTo>
                    <a:pt x="94" y="140"/>
                    <a:pt x="140" y="93"/>
                    <a:pt x="171" y="93"/>
                  </a:cubicBezTo>
                  <a:close/>
                  <a:moveTo>
                    <a:pt x="171" y="0"/>
                  </a:moveTo>
                  <a:cubicBezTo>
                    <a:pt x="78" y="0"/>
                    <a:pt x="0" y="78"/>
                    <a:pt x="0" y="171"/>
                  </a:cubicBezTo>
                  <a:cubicBezTo>
                    <a:pt x="0" y="279"/>
                    <a:pt x="78" y="357"/>
                    <a:pt x="171" y="357"/>
                  </a:cubicBezTo>
                  <a:cubicBezTo>
                    <a:pt x="264" y="357"/>
                    <a:pt x="342" y="279"/>
                    <a:pt x="342" y="171"/>
                  </a:cubicBezTo>
                  <a:cubicBezTo>
                    <a:pt x="342" y="78"/>
                    <a:pt x="264" y="0"/>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8"/>
            <p:cNvSpPr/>
            <p:nvPr/>
          </p:nvSpPr>
          <p:spPr>
            <a:xfrm>
              <a:off x="2407350"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8"/>
            <p:cNvSpPr/>
            <p:nvPr/>
          </p:nvSpPr>
          <p:spPr>
            <a:xfrm>
              <a:off x="2393000" y="2141925"/>
              <a:ext cx="8925" cy="8925"/>
            </a:xfrm>
            <a:custGeom>
              <a:avLst/>
              <a:gdLst/>
              <a:ahLst/>
              <a:cxnLst/>
              <a:rect l="l" t="t" r="r" b="b"/>
              <a:pathLst>
                <a:path w="357" h="357" extrusionOk="0">
                  <a:moveTo>
                    <a:pt x="186" y="93"/>
                  </a:moveTo>
                  <a:cubicBezTo>
                    <a:pt x="217" y="93"/>
                    <a:pt x="264" y="140"/>
                    <a:pt x="264" y="171"/>
                  </a:cubicBezTo>
                  <a:cubicBezTo>
                    <a:pt x="264" y="217"/>
                    <a:pt x="217" y="248"/>
                    <a:pt x="186" y="248"/>
                  </a:cubicBezTo>
                  <a:cubicBezTo>
                    <a:pt x="140" y="248"/>
                    <a:pt x="109" y="217"/>
                    <a:pt x="109" y="171"/>
                  </a:cubicBezTo>
                  <a:cubicBezTo>
                    <a:pt x="109" y="140"/>
                    <a:pt x="140" y="93"/>
                    <a:pt x="186" y="93"/>
                  </a:cubicBezTo>
                  <a:close/>
                  <a:moveTo>
                    <a:pt x="186" y="0"/>
                  </a:moveTo>
                  <a:cubicBezTo>
                    <a:pt x="78" y="0"/>
                    <a:pt x="0" y="78"/>
                    <a:pt x="0" y="171"/>
                  </a:cubicBezTo>
                  <a:cubicBezTo>
                    <a:pt x="0" y="279"/>
                    <a:pt x="78" y="357"/>
                    <a:pt x="186" y="357"/>
                  </a:cubicBezTo>
                  <a:cubicBezTo>
                    <a:pt x="279" y="357"/>
                    <a:pt x="357" y="279"/>
                    <a:pt x="357" y="171"/>
                  </a:cubicBezTo>
                  <a:cubicBezTo>
                    <a:pt x="357" y="78"/>
                    <a:pt x="279" y="0"/>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8"/>
            <p:cNvSpPr/>
            <p:nvPr/>
          </p:nvSpPr>
          <p:spPr>
            <a:xfrm>
              <a:off x="2396475" y="2134925"/>
              <a:ext cx="2350" cy="8575"/>
            </a:xfrm>
            <a:custGeom>
              <a:avLst/>
              <a:gdLst/>
              <a:ahLst/>
              <a:cxnLst/>
              <a:rect l="l" t="t" r="r" b="b"/>
              <a:pathLst>
                <a:path w="94" h="343" extrusionOk="0">
                  <a:moveTo>
                    <a:pt x="1" y="1"/>
                  </a:moveTo>
                  <a:lnTo>
                    <a:pt x="1" y="342"/>
                  </a:lnTo>
                  <a:lnTo>
                    <a:pt x="94" y="342"/>
                  </a:lnTo>
                  <a:lnTo>
                    <a:pt x="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8"/>
            <p:cNvSpPr/>
            <p:nvPr/>
          </p:nvSpPr>
          <p:spPr>
            <a:xfrm>
              <a:off x="2382525" y="2142250"/>
              <a:ext cx="8550" cy="8600"/>
            </a:xfrm>
            <a:custGeom>
              <a:avLst/>
              <a:gdLst/>
              <a:ahLst/>
              <a:cxnLst/>
              <a:rect l="l" t="t" r="r" b="b"/>
              <a:pathLst>
                <a:path w="342" h="344" extrusionOk="0">
                  <a:moveTo>
                    <a:pt x="171" y="80"/>
                  </a:moveTo>
                  <a:cubicBezTo>
                    <a:pt x="218" y="80"/>
                    <a:pt x="249" y="127"/>
                    <a:pt x="249" y="158"/>
                  </a:cubicBezTo>
                  <a:cubicBezTo>
                    <a:pt x="249" y="204"/>
                    <a:pt x="218" y="235"/>
                    <a:pt x="171" y="235"/>
                  </a:cubicBezTo>
                  <a:cubicBezTo>
                    <a:pt x="140" y="235"/>
                    <a:pt x="94" y="204"/>
                    <a:pt x="94" y="158"/>
                  </a:cubicBezTo>
                  <a:cubicBezTo>
                    <a:pt x="94" y="127"/>
                    <a:pt x="140" y="80"/>
                    <a:pt x="171" y="80"/>
                  </a:cubicBezTo>
                  <a:close/>
                  <a:moveTo>
                    <a:pt x="163" y="1"/>
                  </a:moveTo>
                  <a:cubicBezTo>
                    <a:pt x="81" y="1"/>
                    <a:pt x="16" y="73"/>
                    <a:pt x="16" y="158"/>
                  </a:cubicBezTo>
                  <a:cubicBezTo>
                    <a:pt x="0" y="266"/>
                    <a:pt x="78" y="344"/>
                    <a:pt x="171" y="344"/>
                  </a:cubicBezTo>
                  <a:cubicBezTo>
                    <a:pt x="264" y="344"/>
                    <a:pt x="342" y="266"/>
                    <a:pt x="342" y="189"/>
                  </a:cubicBezTo>
                  <a:cubicBezTo>
                    <a:pt x="342" y="80"/>
                    <a:pt x="295" y="3"/>
                    <a:pt x="187" y="3"/>
                  </a:cubicBezTo>
                  <a:cubicBezTo>
                    <a:pt x="179" y="1"/>
                    <a:pt x="17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58"/>
            <p:cNvSpPr/>
            <p:nvPr/>
          </p:nvSpPr>
          <p:spPr>
            <a:xfrm>
              <a:off x="2386025" y="2134925"/>
              <a:ext cx="2350" cy="8575"/>
            </a:xfrm>
            <a:custGeom>
              <a:avLst/>
              <a:gdLst/>
              <a:ahLst/>
              <a:cxnLst/>
              <a:rect l="l" t="t" r="r" b="b"/>
              <a:pathLst>
                <a:path w="94" h="343" extrusionOk="0">
                  <a:moveTo>
                    <a:pt x="0" y="1"/>
                  </a:moveTo>
                  <a:lnTo>
                    <a:pt x="0" y="342"/>
                  </a:lnTo>
                  <a:lnTo>
                    <a:pt x="93" y="342"/>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58"/>
            <p:cNvSpPr/>
            <p:nvPr/>
          </p:nvSpPr>
          <p:spPr>
            <a:xfrm>
              <a:off x="1987025" y="2111275"/>
              <a:ext cx="125650" cy="52375"/>
            </a:xfrm>
            <a:custGeom>
              <a:avLst/>
              <a:gdLst/>
              <a:ahLst/>
              <a:cxnLst/>
              <a:rect l="l" t="t" r="r" b="b"/>
              <a:pathLst>
                <a:path w="5026" h="2095" extrusionOk="0">
                  <a:moveTo>
                    <a:pt x="1" y="1"/>
                  </a:moveTo>
                  <a:lnTo>
                    <a:pt x="1" y="109"/>
                  </a:lnTo>
                  <a:lnTo>
                    <a:pt x="3956" y="109"/>
                  </a:lnTo>
                  <a:lnTo>
                    <a:pt x="4917" y="1055"/>
                  </a:lnTo>
                  <a:lnTo>
                    <a:pt x="4917" y="2095"/>
                  </a:lnTo>
                  <a:lnTo>
                    <a:pt x="5026" y="2095"/>
                  </a:lnTo>
                  <a:lnTo>
                    <a:pt x="5026" y="1009"/>
                  </a:lnTo>
                  <a:lnTo>
                    <a:pt x="39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58"/>
            <p:cNvSpPr/>
            <p:nvPr/>
          </p:nvSpPr>
          <p:spPr>
            <a:xfrm>
              <a:off x="2419350" y="2135325"/>
              <a:ext cx="33000" cy="33375"/>
            </a:xfrm>
            <a:custGeom>
              <a:avLst/>
              <a:gdLst/>
              <a:ahLst/>
              <a:cxnLst/>
              <a:rect l="l" t="t" r="r" b="b"/>
              <a:pathLst>
                <a:path w="1320" h="1335" extrusionOk="0">
                  <a:moveTo>
                    <a:pt x="1226" y="0"/>
                  </a:moveTo>
                  <a:lnTo>
                    <a:pt x="1226" y="729"/>
                  </a:lnTo>
                  <a:lnTo>
                    <a:pt x="699" y="1257"/>
                  </a:lnTo>
                  <a:lnTo>
                    <a:pt x="1" y="1257"/>
                  </a:lnTo>
                  <a:lnTo>
                    <a:pt x="1" y="1334"/>
                  </a:lnTo>
                  <a:lnTo>
                    <a:pt x="730" y="1334"/>
                  </a:lnTo>
                  <a:lnTo>
                    <a:pt x="1319" y="776"/>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8"/>
            <p:cNvSpPr/>
            <p:nvPr/>
          </p:nvSpPr>
          <p:spPr>
            <a:xfrm>
              <a:off x="1987025" y="2143475"/>
              <a:ext cx="68650" cy="20175"/>
            </a:xfrm>
            <a:custGeom>
              <a:avLst/>
              <a:gdLst/>
              <a:ahLst/>
              <a:cxnLst/>
              <a:rect l="l" t="t" r="r" b="b"/>
              <a:pathLst>
                <a:path w="2746" h="807" extrusionOk="0">
                  <a:moveTo>
                    <a:pt x="1" y="0"/>
                  </a:moveTo>
                  <a:lnTo>
                    <a:pt x="1" y="93"/>
                  </a:lnTo>
                  <a:lnTo>
                    <a:pt x="2265" y="93"/>
                  </a:lnTo>
                  <a:lnTo>
                    <a:pt x="2668" y="496"/>
                  </a:lnTo>
                  <a:lnTo>
                    <a:pt x="2668" y="807"/>
                  </a:lnTo>
                  <a:lnTo>
                    <a:pt x="2746" y="807"/>
                  </a:lnTo>
                  <a:lnTo>
                    <a:pt x="2746" y="465"/>
                  </a:lnTo>
                  <a:lnTo>
                    <a:pt x="23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8"/>
            <p:cNvSpPr/>
            <p:nvPr/>
          </p:nvSpPr>
          <p:spPr>
            <a:xfrm>
              <a:off x="1987025" y="2132600"/>
              <a:ext cx="80300" cy="31050"/>
            </a:xfrm>
            <a:custGeom>
              <a:avLst/>
              <a:gdLst/>
              <a:ahLst/>
              <a:cxnLst/>
              <a:rect l="l" t="t" r="r" b="b"/>
              <a:pathLst>
                <a:path w="3212" h="1242" extrusionOk="0">
                  <a:moveTo>
                    <a:pt x="1" y="1"/>
                  </a:moveTo>
                  <a:lnTo>
                    <a:pt x="1" y="109"/>
                  </a:lnTo>
                  <a:lnTo>
                    <a:pt x="2327" y="109"/>
                  </a:lnTo>
                  <a:lnTo>
                    <a:pt x="3118" y="885"/>
                  </a:lnTo>
                  <a:lnTo>
                    <a:pt x="3118" y="1242"/>
                  </a:lnTo>
                  <a:lnTo>
                    <a:pt x="3211" y="1242"/>
                  </a:lnTo>
                  <a:lnTo>
                    <a:pt x="3211" y="838"/>
                  </a:lnTo>
                  <a:lnTo>
                    <a:pt x="2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8"/>
            <p:cNvSpPr/>
            <p:nvPr/>
          </p:nvSpPr>
          <p:spPr>
            <a:xfrm>
              <a:off x="1987025" y="2122150"/>
              <a:ext cx="114025" cy="41500"/>
            </a:xfrm>
            <a:custGeom>
              <a:avLst/>
              <a:gdLst/>
              <a:ahLst/>
              <a:cxnLst/>
              <a:rect l="l" t="t" r="r" b="b"/>
              <a:pathLst>
                <a:path w="4561" h="1660" extrusionOk="0">
                  <a:moveTo>
                    <a:pt x="1" y="0"/>
                  </a:moveTo>
                  <a:lnTo>
                    <a:pt x="1" y="78"/>
                  </a:lnTo>
                  <a:lnTo>
                    <a:pt x="3630" y="78"/>
                  </a:lnTo>
                  <a:lnTo>
                    <a:pt x="4483" y="931"/>
                  </a:lnTo>
                  <a:lnTo>
                    <a:pt x="4483" y="1660"/>
                  </a:lnTo>
                  <a:lnTo>
                    <a:pt x="4561" y="1660"/>
                  </a:lnTo>
                  <a:lnTo>
                    <a:pt x="4561" y="884"/>
                  </a:lnTo>
                  <a:lnTo>
                    <a:pt x="36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8"/>
            <p:cNvSpPr/>
            <p:nvPr/>
          </p:nvSpPr>
          <p:spPr>
            <a:xfrm>
              <a:off x="1987025" y="2100825"/>
              <a:ext cx="159000" cy="62825"/>
            </a:xfrm>
            <a:custGeom>
              <a:avLst/>
              <a:gdLst/>
              <a:ahLst/>
              <a:cxnLst/>
              <a:rect l="l" t="t" r="r" b="b"/>
              <a:pathLst>
                <a:path w="6360" h="2513" extrusionOk="0">
                  <a:moveTo>
                    <a:pt x="1" y="0"/>
                  </a:moveTo>
                  <a:lnTo>
                    <a:pt x="1" y="78"/>
                  </a:lnTo>
                  <a:lnTo>
                    <a:pt x="4793" y="78"/>
                  </a:lnTo>
                  <a:lnTo>
                    <a:pt x="6267" y="1567"/>
                  </a:lnTo>
                  <a:lnTo>
                    <a:pt x="6267" y="2513"/>
                  </a:lnTo>
                  <a:lnTo>
                    <a:pt x="6360" y="2513"/>
                  </a:lnTo>
                  <a:lnTo>
                    <a:pt x="6360" y="1535"/>
                  </a:lnTo>
                  <a:lnTo>
                    <a:pt x="48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8"/>
            <p:cNvSpPr/>
            <p:nvPr/>
          </p:nvSpPr>
          <p:spPr>
            <a:xfrm>
              <a:off x="1987025" y="2089950"/>
              <a:ext cx="170250" cy="73700"/>
            </a:xfrm>
            <a:custGeom>
              <a:avLst/>
              <a:gdLst/>
              <a:ahLst/>
              <a:cxnLst/>
              <a:rect l="l" t="t" r="r" b="b"/>
              <a:pathLst>
                <a:path w="6810" h="2948" extrusionOk="0">
                  <a:moveTo>
                    <a:pt x="1" y="1"/>
                  </a:moveTo>
                  <a:lnTo>
                    <a:pt x="1" y="78"/>
                  </a:lnTo>
                  <a:lnTo>
                    <a:pt x="4917" y="125"/>
                  </a:lnTo>
                  <a:lnTo>
                    <a:pt x="6732" y="1924"/>
                  </a:lnTo>
                  <a:lnTo>
                    <a:pt x="6732" y="2948"/>
                  </a:lnTo>
                  <a:lnTo>
                    <a:pt x="6809" y="2948"/>
                  </a:lnTo>
                  <a:lnTo>
                    <a:pt x="6809" y="1893"/>
                  </a:lnTo>
                  <a:lnTo>
                    <a:pt x="4964" y="3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8"/>
            <p:cNvSpPr/>
            <p:nvPr/>
          </p:nvSpPr>
          <p:spPr>
            <a:xfrm>
              <a:off x="2188650" y="2128350"/>
              <a:ext cx="2350" cy="35300"/>
            </a:xfrm>
            <a:custGeom>
              <a:avLst/>
              <a:gdLst/>
              <a:ahLst/>
              <a:cxnLst/>
              <a:rect l="l" t="t" r="r" b="b"/>
              <a:pathLst>
                <a:path w="94" h="1412" extrusionOk="0">
                  <a:moveTo>
                    <a:pt x="1" y="0"/>
                  </a:moveTo>
                  <a:lnTo>
                    <a:pt x="1" y="1412"/>
                  </a:lnTo>
                  <a:lnTo>
                    <a:pt x="94" y="1412"/>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8"/>
            <p:cNvSpPr/>
            <p:nvPr/>
          </p:nvSpPr>
          <p:spPr>
            <a:xfrm>
              <a:off x="2222400" y="2128350"/>
              <a:ext cx="10475" cy="35300"/>
            </a:xfrm>
            <a:custGeom>
              <a:avLst/>
              <a:gdLst/>
              <a:ahLst/>
              <a:cxnLst/>
              <a:rect l="l" t="t" r="r" b="b"/>
              <a:pathLst>
                <a:path w="419" h="1412" extrusionOk="0">
                  <a:moveTo>
                    <a:pt x="341" y="0"/>
                  </a:moveTo>
                  <a:lnTo>
                    <a:pt x="341" y="621"/>
                  </a:lnTo>
                  <a:lnTo>
                    <a:pt x="0" y="931"/>
                  </a:lnTo>
                  <a:lnTo>
                    <a:pt x="0" y="1412"/>
                  </a:lnTo>
                  <a:lnTo>
                    <a:pt x="78" y="1412"/>
                  </a:lnTo>
                  <a:lnTo>
                    <a:pt x="78" y="977"/>
                  </a:lnTo>
                  <a:lnTo>
                    <a:pt x="419" y="636"/>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8"/>
            <p:cNvSpPr/>
            <p:nvPr/>
          </p:nvSpPr>
          <p:spPr>
            <a:xfrm>
              <a:off x="2199900" y="2127950"/>
              <a:ext cx="12425" cy="35700"/>
            </a:xfrm>
            <a:custGeom>
              <a:avLst/>
              <a:gdLst/>
              <a:ahLst/>
              <a:cxnLst/>
              <a:rect l="l" t="t" r="r" b="b"/>
              <a:pathLst>
                <a:path w="497" h="1428" extrusionOk="0">
                  <a:moveTo>
                    <a:pt x="404" y="1"/>
                  </a:moveTo>
                  <a:lnTo>
                    <a:pt x="404" y="544"/>
                  </a:lnTo>
                  <a:lnTo>
                    <a:pt x="0" y="931"/>
                  </a:lnTo>
                  <a:lnTo>
                    <a:pt x="0" y="1428"/>
                  </a:lnTo>
                  <a:lnTo>
                    <a:pt x="94" y="1428"/>
                  </a:lnTo>
                  <a:lnTo>
                    <a:pt x="94" y="962"/>
                  </a:lnTo>
                  <a:lnTo>
                    <a:pt x="497" y="575"/>
                  </a:lnTo>
                  <a:lnTo>
                    <a:pt x="4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58"/>
            <p:cNvSpPr/>
            <p:nvPr/>
          </p:nvSpPr>
          <p:spPr>
            <a:xfrm>
              <a:off x="2243325" y="2099650"/>
              <a:ext cx="70200" cy="107425"/>
            </a:xfrm>
            <a:custGeom>
              <a:avLst/>
              <a:gdLst/>
              <a:ahLst/>
              <a:cxnLst/>
              <a:rect l="l" t="t" r="r" b="b"/>
              <a:pathLst>
                <a:path w="2808" h="4297" extrusionOk="0">
                  <a:moveTo>
                    <a:pt x="621" y="1"/>
                  </a:moveTo>
                  <a:lnTo>
                    <a:pt x="621" y="78"/>
                  </a:lnTo>
                  <a:lnTo>
                    <a:pt x="1474" y="78"/>
                  </a:lnTo>
                  <a:lnTo>
                    <a:pt x="2715" y="1350"/>
                  </a:lnTo>
                  <a:lnTo>
                    <a:pt x="2715" y="3289"/>
                  </a:lnTo>
                  <a:lnTo>
                    <a:pt x="1800" y="4188"/>
                  </a:lnTo>
                  <a:lnTo>
                    <a:pt x="1" y="4188"/>
                  </a:lnTo>
                  <a:lnTo>
                    <a:pt x="1" y="4297"/>
                  </a:lnTo>
                  <a:lnTo>
                    <a:pt x="1846" y="4297"/>
                  </a:lnTo>
                  <a:lnTo>
                    <a:pt x="2808" y="3320"/>
                  </a:lnTo>
                  <a:lnTo>
                    <a:pt x="2808" y="1303"/>
                  </a:lnTo>
                  <a:lnTo>
                    <a:pt x="15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58"/>
            <p:cNvSpPr/>
            <p:nvPr/>
          </p:nvSpPr>
          <p:spPr>
            <a:xfrm>
              <a:off x="2440675" y="2602925"/>
              <a:ext cx="37250" cy="6625"/>
            </a:xfrm>
            <a:custGeom>
              <a:avLst/>
              <a:gdLst/>
              <a:ahLst/>
              <a:cxnLst/>
              <a:rect l="l" t="t" r="r" b="b"/>
              <a:pathLst>
                <a:path w="1490" h="265" extrusionOk="0">
                  <a:moveTo>
                    <a:pt x="1" y="1"/>
                  </a:moveTo>
                  <a:lnTo>
                    <a:pt x="1" y="265"/>
                  </a:lnTo>
                  <a:lnTo>
                    <a:pt x="1490" y="265"/>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58"/>
            <p:cNvSpPr/>
            <p:nvPr/>
          </p:nvSpPr>
          <p:spPr>
            <a:xfrm>
              <a:off x="2430600" y="2605275"/>
              <a:ext cx="10500" cy="2725"/>
            </a:xfrm>
            <a:custGeom>
              <a:avLst/>
              <a:gdLst/>
              <a:ahLst/>
              <a:cxnLst/>
              <a:rect l="l" t="t" r="r" b="b"/>
              <a:pathLst>
                <a:path w="420" h="109"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8"/>
            <p:cNvSpPr/>
            <p:nvPr/>
          </p:nvSpPr>
          <p:spPr>
            <a:xfrm>
              <a:off x="2440675" y="2592075"/>
              <a:ext cx="37250" cy="7000"/>
            </a:xfrm>
            <a:custGeom>
              <a:avLst/>
              <a:gdLst/>
              <a:ahLst/>
              <a:cxnLst/>
              <a:rect l="l" t="t" r="r" b="b"/>
              <a:pathLst>
                <a:path w="1490" h="280" extrusionOk="0">
                  <a:moveTo>
                    <a:pt x="1" y="1"/>
                  </a:moveTo>
                  <a:lnTo>
                    <a:pt x="1" y="280"/>
                  </a:lnTo>
                  <a:lnTo>
                    <a:pt x="1490" y="280"/>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8"/>
            <p:cNvSpPr/>
            <p:nvPr/>
          </p:nvSpPr>
          <p:spPr>
            <a:xfrm>
              <a:off x="2430600" y="2594800"/>
              <a:ext cx="10500" cy="2725"/>
            </a:xfrm>
            <a:custGeom>
              <a:avLst/>
              <a:gdLst/>
              <a:ahLst/>
              <a:cxnLst/>
              <a:rect l="l" t="t" r="r" b="b"/>
              <a:pathLst>
                <a:path w="420" h="109"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8"/>
            <p:cNvSpPr/>
            <p:nvPr/>
          </p:nvSpPr>
          <p:spPr>
            <a:xfrm>
              <a:off x="2440675" y="2581600"/>
              <a:ext cx="37250" cy="6625"/>
            </a:xfrm>
            <a:custGeom>
              <a:avLst/>
              <a:gdLst/>
              <a:ahLst/>
              <a:cxnLst/>
              <a:rect l="l" t="t" r="r" b="b"/>
              <a:pathLst>
                <a:path w="1490" h="265" extrusionOk="0">
                  <a:moveTo>
                    <a:pt x="1" y="1"/>
                  </a:moveTo>
                  <a:lnTo>
                    <a:pt x="1" y="265"/>
                  </a:lnTo>
                  <a:lnTo>
                    <a:pt x="1490" y="265"/>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8"/>
            <p:cNvSpPr/>
            <p:nvPr/>
          </p:nvSpPr>
          <p:spPr>
            <a:xfrm>
              <a:off x="2430600" y="2583550"/>
              <a:ext cx="10500" cy="2750"/>
            </a:xfrm>
            <a:custGeom>
              <a:avLst/>
              <a:gdLst/>
              <a:ahLst/>
              <a:cxnLst/>
              <a:rect l="l" t="t" r="r" b="b"/>
              <a:pathLst>
                <a:path w="420" h="110" extrusionOk="0">
                  <a:moveTo>
                    <a:pt x="1" y="0"/>
                  </a:moveTo>
                  <a:lnTo>
                    <a:pt x="1" y="109"/>
                  </a:lnTo>
                  <a:lnTo>
                    <a:pt x="419" y="109"/>
                  </a:lnTo>
                  <a:lnTo>
                    <a:pt x="4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8"/>
            <p:cNvSpPr/>
            <p:nvPr/>
          </p:nvSpPr>
          <p:spPr>
            <a:xfrm>
              <a:off x="1939350" y="2141150"/>
              <a:ext cx="37225" cy="6600"/>
            </a:xfrm>
            <a:custGeom>
              <a:avLst/>
              <a:gdLst/>
              <a:ahLst/>
              <a:cxnLst/>
              <a:rect l="l" t="t" r="r" b="b"/>
              <a:pathLst>
                <a:path w="1489" h="264" extrusionOk="0">
                  <a:moveTo>
                    <a:pt x="0" y="0"/>
                  </a:moveTo>
                  <a:lnTo>
                    <a:pt x="0" y="264"/>
                  </a:lnTo>
                  <a:lnTo>
                    <a:pt x="1489" y="264"/>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8"/>
            <p:cNvSpPr/>
            <p:nvPr/>
          </p:nvSpPr>
          <p:spPr>
            <a:xfrm>
              <a:off x="1976550" y="2143475"/>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8"/>
            <p:cNvSpPr/>
            <p:nvPr/>
          </p:nvSpPr>
          <p:spPr>
            <a:xfrm>
              <a:off x="1939350" y="2130275"/>
              <a:ext cx="37225" cy="6625"/>
            </a:xfrm>
            <a:custGeom>
              <a:avLst/>
              <a:gdLst/>
              <a:ahLst/>
              <a:cxnLst/>
              <a:rect l="l" t="t" r="r" b="b"/>
              <a:pathLst>
                <a:path w="1489" h="265" extrusionOk="0">
                  <a:moveTo>
                    <a:pt x="0" y="1"/>
                  </a:moveTo>
                  <a:lnTo>
                    <a:pt x="0" y="264"/>
                  </a:lnTo>
                  <a:lnTo>
                    <a:pt x="1489" y="264"/>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8"/>
            <p:cNvSpPr/>
            <p:nvPr/>
          </p:nvSpPr>
          <p:spPr>
            <a:xfrm>
              <a:off x="1976550" y="2132600"/>
              <a:ext cx="10900" cy="3125"/>
            </a:xfrm>
            <a:custGeom>
              <a:avLst/>
              <a:gdLst/>
              <a:ahLst/>
              <a:cxnLst/>
              <a:rect l="l" t="t" r="r" b="b"/>
              <a:pathLst>
                <a:path w="436" h="125" extrusionOk="0">
                  <a:moveTo>
                    <a:pt x="1" y="1"/>
                  </a:moveTo>
                  <a:lnTo>
                    <a:pt x="1" y="125"/>
                  </a:lnTo>
                  <a:lnTo>
                    <a:pt x="435" y="125"/>
                  </a:lnTo>
                  <a:lnTo>
                    <a:pt x="4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8"/>
            <p:cNvSpPr/>
            <p:nvPr/>
          </p:nvSpPr>
          <p:spPr>
            <a:xfrm>
              <a:off x="1939350" y="2119825"/>
              <a:ext cx="37225" cy="6600"/>
            </a:xfrm>
            <a:custGeom>
              <a:avLst/>
              <a:gdLst/>
              <a:ahLst/>
              <a:cxnLst/>
              <a:rect l="l" t="t" r="r" b="b"/>
              <a:pathLst>
                <a:path w="1489" h="264" extrusionOk="0">
                  <a:moveTo>
                    <a:pt x="0" y="0"/>
                  </a:moveTo>
                  <a:lnTo>
                    <a:pt x="0" y="264"/>
                  </a:lnTo>
                  <a:lnTo>
                    <a:pt x="1489" y="264"/>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58"/>
            <p:cNvSpPr/>
            <p:nvPr/>
          </p:nvSpPr>
          <p:spPr>
            <a:xfrm>
              <a:off x="1976550" y="2122150"/>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58"/>
            <p:cNvSpPr/>
            <p:nvPr/>
          </p:nvSpPr>
          <p:spPr>
            <a:xfrm>
              <a:off x="1939350" y="2108950"/>
              <a:ext cx="37225" cy="6625"/>
            </a:xfrm>
            <a:custGeom>
              <a:avLst/>
              <a:gdLst/>
              <a:ahLst/>
              <a:cxnLst/>
              <a:rect l="l" t="t" r="r" b="b"/>
              <a:pathLst>
                <a:path w="1489" h="265" extrusionOk="0">
                  <a:moveTo>
                    <a:pt x="0" y="1"/>
                  </a:moveTo>
                  <a:lnTo>
                    <a:pt x="0" y="264"/>
                  </a:lnTo>
                  <a:lnTo>
                    <a:pt x="1489" y="264"/>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8"/>
            <p:cNvSpPr/>
            <p:nvPr/>
          </p:nvSpPr>
          <p:spPr>
            <a:xfrm>
              <a:off x="1976550" y="2110900"/>
              <a:ext cx="10900" cy="2725"/>
            </a:xfrm>
            <a:custGeom>
              <a:avLst/>
              <a:gdLst/>
              <a:ahLst/>
              <a:cxnLst/>
              <a:rect l="l" t="t" r="r" b="b"/>
              <a:pathLst>
                <a:path w="436" h="109" extrusionOk="0">
                  <a:moveTo>
                    <a:pt x="1" y="0"/>
                  </a:moveTo>
                  <a:lnTo>
                    <a:pt x="1" y="109"/>
                  </a:lnTo>
                  <a:lnTo>
                    <a:pt x="435" y="109"/>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8"/>
            <p:cNvSpPr/>
            <p:nvPr/>
          </p:nvSpPr>
          <p:spPr>
            <a:xfrm>
              <a:off x="1939350" y="2098100"/>
              <a:ext cx="37225" cy="7000"/>
            </a:xfrm>
            <a:custGeom>
              <a:avLst/>
              <a:gdLst/>
              <a:ahLst/>
              <a:cxnLst/>
              <a:rect l="l" t="t" r="r" b="b"/>
              <a:pathLst>
                <a:path w="1489" h="280" extrusionOk="0">
                  <a:moveTo>
                    <a:pt x="0" y="0"/>
                  </a:moveTo>
                  <a:lnTo>
                    <a:pt x="0" y="280"/>
                  </a:lnTo>
                  <a:lnTo>
                    <a:pt x="1489" y="280"/>
                  </a:lnTo>
                  <a:lnTo>
                    <a:pt x="1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8"/>
            <p:cNvSpPr/>
            <p:nvPr/>
          </p:nvSpPr>
          <p:spPr>
            <a:xfrm>
              <a:off x="1976550" y="2100425"/>
              <a:ext cx="10900" cy="2750"/>
            </a:xfrm>
            <a:custGeom>
              <a:avLst/>
              <a:gdLst/>
              <a:ahLst/>
              <a:cxnLst/>
              <a:rect l="l" t="t" r="r" b="b"/>
              <a:pathLst>
                <a:path w="436" h="110" extrusionOk="0">
                  <a:moveTo>
                    <a:pt x="1" y="1"/>
                  </a:moveTo>
                  <a:lnTo>
                    <a:pt x="1" y="109"/>
                  </a:lnTo>
                  <a:lnTo>
                    <a:pt x="435" y="109"/>
                  </a:lnTo>
                  <a:lnTo>
                    <a:pt x="4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8"/>
            <p:cNvSpPr/>
            <p:nvPr/>
          </p:nvSpPr>
          <p:spPr>
            <a:xfrm>
              <a:off x="1939350" y="2087625"/>
              <a:ext cx="37225" cy="7000"/>
            </a:xfrm>
            <a:custGeom>
              <a:avLst/>
              <a:gdLst/>
              <a:ahLst/>
              <a:cxnLst/>
              <a:rect l="l" t="t" r="r" b="b"/>
              <a:pathLst>
                <a:path w="1489" h="280" extrusionOk="0">
                  <a:moveTo>
                    <a:pt x="0" y="1"/>
                  </a:moveTo>
                  <a:lnTo>
                    <a:pt x="0" y="280"/>
                  </a:lnTo>
                  <a:lnTo>
                    <a:pt x="1489" y="280"/>
                  </a:lnTo>
                  <a:lnTo>
                    <a:pt x="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58"/>
            <p:cNvSpPr/>
            <p:nvPr/>
          </p:nvSpPr>
          <p:spPr>
            <a:xfrm>
              <a:off x="1976550" y="2089575"/>
              <a:ext cx="10900" cy="3125"/>
            </a:xfrm>
            <a:custGeom>
              <a:avLst/>
              <a:gdLst/>
              <a:ahLst/>
              <a:cxnLst/>
              <a:rect l="l" t="t" r="r" b="b"/>
              <a:pathLst>
                <a:path w="436" h="125" extrusionOk="0">
                  <a:moveTo>
                    <a:pt x="1" y="0"/>
                  </a:moveTo>
                  <a:lnTo>
                    <a:pt x="1" y="124"/>
                  </a:lnTo>
                  <a:lnTo>
                    <a:pt x="435" y="124"/>
                  </a:lnTo>
                  <a:lnTo>
                    <a:pt x="4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58"/>
            <p:cNvSpPr/>
            <p:nvPr/>
          </p:nvSpPr>
          <p:spPr>
            <a:xfrm>
              <a:off x="2002925" y="2588200"/>
              <a:ext cx="7000" cy="37250"/>
            </a:xfrm>
            <a:custGeom>
              <a:avLst/>
              <a:gdLst/>
              <a:ahLst/>
              <a:cxnLst/>
              <a:rect l="l" t="t" r="r" b="b"/>
              <a:pathLst>
                <a:path w="280" h="1490" extrusionOk="0">
                  <a:moveTo>
                    <a:pt x="1" y="1"/>
                  </a:moveTo>
                  <a:lnTo>
                    <a:pt x="1" y="1490"/>
                  </a:lnTo>
                  <a:lnTo>
                    <a:pt x="280" y="1490"/>
                  </a:lnTo>
                  <a:lnTo>
                    <a:pt x="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8"/>
            <p:cNvSpPr/>
            <p:nvPr/>
          </p:nvSpPr>
          <p:spPr>
            <a:xfrm>
              <a:off x="2005250"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8"/>
            <p:cNvSpPr/>
            <p:nvPr/>
          </p:nvSpPr>
          <p:spPr>
            <a:xfrm>
              <a:off x="2014175"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8"/>
            <p:cNvSpPr/>
            <p:nvPr/>
          </p:nvSpPr>
          <p:spPr>
            <a:xfrm>
              <a:off x="2016100" y="2578125"/>
              <a:ext cx="2750" cy="10500"/>
            </a:xfrm>
            <a:custGeom>
              <a:avLst/>
              <a:gdLst/>
              <a:ahLst/>
              <a:cxnLst/>
              <a:rect l="l" t="t" r="r" b="b"/>
              <a:pathLst>
                <a:path w="110" h="420" extrusionOk="0">
                  <a:moveTo>
                    <a:pt x="1" y="0"/>
                  </a:moveTo>
                  <a:lnTo>
                    <a:pt x="1" y="419"/>
                  </a:lnTo>
                  <a:lnTo>
                    <a:pt x="109" y="419"/>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58"/>
            <p:cNvSpPr/>
            <p:nvPr/>
          </p:nvSpPr>
          <p:spPr>
            <a:xfrm>
              <a:off x="2024650" y="2588200"/>
              <a:ext cx="7000" cy="37250"/>
            </a:xfrm>
            <a:custGeom>
              <a:avLst/>
              <a:gdLst/>
              <a:ahLst/>
              <a:cxnLst/>
              <a:rect l="l" t="t" r="r" b="b"/>
              <a:pathLst>
                <a:path w="280" h="1490" extrusionOk="0">
                  <a:moveTo>
                    <a:pt x="0" y="1"/>
                  </a:moveTo>
                  <a:lnTo>
                    <a:pt x="0" y="1490"/>
                  </a:lnTo>
                  <a:lnTo>
                    <a:pt x="279" y="1490"/>
                  </a:lnTo>
                  <a:lnTo>
                    <a:pt x="2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58"/>
            <p:cNvSpPr/>
            <p:nvPr/>
          </p:nvSpPr>
          <p:spPr>
            <a:xfrm>
              <a:off x="2026575"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58"/>
            <p:cNvSpPr/>
            <p:nvPr/>
          </p:nvSpPr>
          <p:spPr>
            <a:xfrm>
              <a:off x="2035500"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58"/>
            <p:cNvSpPr/>
            <p:nvPr/>
          </p:nvSpPr>
          <p:spPr>
            <a:xfrm>
              <a:off x="2037425" y="2578125"/>
              <a:ext cx="2750" cy="10500"/>
            </a:xfrm>
            <a:custGeom>
              <a:avLst/>
              <a:gdLst/>
              <a:ahLst/>
              <a:cxnLst/>
              <a:rect l="l" t="t" r="r" b="b"/>
              <a:pathLst>
                <a:path w="110" h="420" extrusionOk="0">
                  <a:moveTo>
                    <a:pt x="1" y="0"/>
                  </a:moveTo>
                  <a:lnTo>
                    <a:pt x="1" y="419"/>
                  </a:lnTo>
                  <a:lnTo>
                    <a:pt x="110" y="419"/>
                  </a:lnTo>
                  <a:lnTo>
                    <a:pt x="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58"/>
            <p:cNvSpPr/>
            <p:nvPr/>
          </p:nvSpPr>
          <p:spPr>
            <a:xfrm>
              <a:off x="2045975" y="2588200"/>
              <a:ext cx="7000" cy="37250"/>
            </a:xfrm>
            <a:custGeom>
              <a:avLst/>
              <a:gdLst/>
              <a:ahLst/>
              <a:cxnLst/>
              <a:rect l="l" t="t" r="r" b="b"/>
              <a:pathLst>
                <a:path w="280" h="1490" extrusionOk="0">
                  <a:moveTo>
                    <a:pt x="0" y="1"/>
                  </a:moveTo>
                  <a:lnTo>
                    <a:pt x="0" y="1490"/>
                  </a:lnTo>
                  <a:lnTo>
                    <a:pt x="279" y="1490"/>
                  </a:lnTo>
                  <a:lnTo>
                    <a:pt x="2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58"/>
            <p:cNvSpPr/>
            <p:nvPr/>
          </p:nvSpPr>
          <p:spPr>
            <a:xfrm>
              <a:off x="2047900" y="2578125"/>
              <a:ext cx="3125" cy="10500"/>
            </a:xfrm>
            <a:custGeom>
              <a:avLst/>
              <a:gdLst/>
              <a:ahLst/>
              <a:cxnLst/>
              <a:rect l="l" t="t" r="r" b="b"/>
              <a:pathLst>
                <a:path w="125" h="420" extrusionOk="0">
                  <a:moveTo>
                    <a:pt x="1" y="0"/>
                  </a:moveTo>
                  <a:lnTo>
                    <a:pt x="1" y="419"/>
                  </a:lnTo>
                  <a:lnTo>
                    <a:pt x="125" y="419"/>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58"/>
            <p:cNvSpPr/>
            <p:nvPr/>
          </p:nvSpPr>
          <p:spPr>
            <a:xfrm>
              <a:off x="2056825" y="2588200"/>
              <a:ext cx="6625" cy="37250"/>
            </a:xfrm>
            <a:custGeom>
              <a:avLst/>
              <a:gdLst/>
              <a:ahLst/>
              <a:cxnLst/>
              <a:rect l="l" t="t" r="r" b="b"/>
              <a:pathLst>
                <a:path w="265" h="1490" extrusionOk="0">
                  <a:moveTo>
                    <a:pt x="0" y="1"/>
                  </a:moveTo>
                  <a:lnTo>
                    <a:pt x="0"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58"/>
            <p:cNvSpPr/>
            <p:nvPr/>
          </p:nvSpPr>
          <p:spPr>
            <a:xfrm>
              <a:off x="2058750" y="2578125"/>
              <a:ext cx="2750" cy="10500"/>
            </a:xfrm>
            <a:custGeom>
              <a:avLst/>
              <a:gdLst/>
              <a:ahLst/>
              <a:cxnLst/>
              <a:rect l="l" t="t" r="r" b="b"/>
              <a:pathLst>
                <a:path w="110" h="420" extrusionOk="0">
                  <a:moveTo>
                    <a:pt x="1" y="0"/>
                  </a:moveTo>
                  <a:lnTo>
                    <a:pt x="1" y="419"/>
                  </a:lnTo>
                  <a:lnTo>
                    <a:pt x="110" y="419"/>
                  </a:lnTo>
                  <a:lnTo>
                    <a:pt x="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58"/>
            <p:cNvSpPr/>
            <p:nvPr/>
          </p:nvSpPr>
          <p:spPr>
            <a:xfrm>
              <a:off x="1949800" y="2588200"/>
              <a:ext cx="6625" cy="37250"/>
            </a:xfrm>
            <a:custGeom>
              <a:avLst/>
              <a:gdLst/>
              <a:ahLst/>
              <a:cxnLst/>
              <a:rect l="l" t="t" r="r" b="b"/>
              <a:pathLst>
                <a:path w="265" h="1490" extrusionOk="0">
                  <a:moveTo>
                    <a:pt x="1" y="1"/>
                  </a:moveTo>
                  <a:lnTo>
                    <a:pt x="1"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58"/>
            <p:cNvSpPr/>
            <p:nvPr/>
          </p:nvSpPr>
          <p:spPr>
            <a:xfrm>
              <a:off x="1951750" y="2578125"/>
              <a:ext cx="2725" cy="10500"/>
            </a:xfrm>
            <a:custGeom>
              <a:avLst/>
              <a:gdLst/>
              <a:ahLst/>
              <a:cxnLst/>
              <a:rect l="l" t="t" r="r" b="b"/>
              <a:pathLst>
                <a:path w="109" h="420" extrusionOk="0">
                  <a:moveTo>
                    <a:pt x="0" y="0"/>
                  </a:moveTo>
                  <a:lnTo>
                    <a:pt x="0" y="419"/>
                  </a:lnTo>
                  <a:lnTo>
                    <a:pt x="109" y="419"/>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58"/>
            <p:cNvSpPr/>
            <p:nvPr/>
          </p:nvSpPr>
          <p:spPr>
            <a:xfrm>
              <a:off x="1938950" y="2588200"/>
              <a:ext cx="6625" cy="37250"/>
            </a:xfrm>
            <a:custGeom>
              <a:avLst/>
              <a:gdLst/>
              <a:ahLst/>
              <a:cxnLst/>
              <a:rect l="l" t="t" r="r" b="b"/>
              <a:pathLst>
                <a:path w="265" h="1490" extrusionOk="0">
                  <a:moveTo>
                    <a:pt x="1" y="1"/>
                  </a:moveTo>
                  <a:lnTo>
                    <a:pt x="1" y="1490"/>
                  </a:lnTo>
                  <a:lnTo>
                    <a:pt x="264" y="1490"/>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58"/>
            <p:cNvSpPr/>
            <p:nvPr/>
          </p:nvSpPr>
          <p:spPr>
            <a:xfrm>
              <a:off x="1940900" y="2578125"/>
              <a:ext cx="3125" cy="10500"/>
            </a:xfrm>
            <a:custGeom>
              <a:avLst/>
              <a:gdLst/>
              <a:ahLst/>
              <a:cxnLst/>
              <a:rect l="l" t="t" r="r" b="b"/>
              <a:pathLst>
                <a:path w="125" h="420" extrusionOk="0">
                  <a:moveTo>
                    <a:pt x="0" y="0"/>
                  </a:moveTo>
                  <a:lnTo>
                    <a:pt x="0" y="419"/>
                  </a:lnTo>
                  <a:lnTo>
                    <a:pt x="124" y="419"/>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58"/>
            <p:cNvSpPr/>
            <p:nvPr/>
          </p:nvSpPr>
          <p:spPr>
            <a:xfrm>
              <a:off x="240462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58"/>
            <p:cNvSpPr/>
            <p:nvPr/>
          </p:nvSpPr>
          <p:spPr>
            <a:xfrm>
              <a:off x="2406575"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58"/>
            <p:cNvSpPr/>
            <p:nvPr/>
          </p:nvSpPr>
          <p:spPr>
            <a:xfrm>
              <a:off x="2394150" y="2087250"/>
              <a:ext cx="6625" cy="37250"/>
            </a:xfrm>
            <a:custGeom>
              <a:avLst/>
              <a:gdLst/>
              <a:ahLst/>
              <a:cxnLst/>
              <a:rect l="l" t="t" r="r" b="b"/>
              <a:pathLst>
                <a:path w="265" h="1490" extrusionOk="0">
                  <a:moveTo>
                    <a:pt x="1" y="0"/>
                  </a:moveTo>
                  <a:lnTo>
                    <a:pt x="1"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58"/>
            <p:cNvSpPr/>
            <p:nvPr/>
          </p:nvSpPr>
          <p:spPr>
            <a:xfrm>
              <a:off x="2396100"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58"/>
            <p:cNvSpPr/>
            <p:nvPr/>
          </p:nvSpPr>
          <p:spPr>
            <a:xfrm>
              <a:off x="2383300" y="2087250"/>
              <a:ext cx="7000" cy="37250"/>
            </a:xfrm>
            <a:custGeom>
              <a:avLst/>
              <a:gdLst/>
              <a:ahLst/>
              <a:cxnLst/>
              <a:rect l="l" t="t" r="r" b="b"/>
              <a:pathLst>
                <a:path w="280" h="1490" extrusionOk="0">
                  <a:moveTo>
                    <a:pt x="0" y="0"/>
                  </a:moveTo>
                  <a:lnTo>
                    <a:pt x="0"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58"/>
            <p:cNvSpPr/>
            <p:nvPr/>
          </p:nvSpPr>
          <p:spPr>
            <a:xfrm>
              <a:off x="2385250"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58"/>
            <p:cNvSpPr/>
            <p:nvPr/>
          </p:nvSpPr>
          <p:spPr>
            <a:xfrm>
              <a:off x="2361575" y="2087250"/>
              <a:ext cx="7025" cy="37250"/>
            </a:xfrm>
            <a:custGeom>
              <a:avLst/>
              <a:gdLst/>
              <a:ahLst/>
              <a:cxnLst/>
              <a:rect l="l" t="t" r="r" b="b"/>
              <a:pathLst>
                <a:path w="281"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58"/>
            <p:cNvSpPr/>
            <p:nvPr/>
          </p:nvSpPr>
          <p:spPr>
            <a:xfrm>
              <a:off x="2363925"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58"/>
            <p:cNvSpPr/>
            <p:nvPr/>
          </p:nvSpPr>
          <p:spPr>
            <a:xfrm>
              <a:off x="235072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58"/>
            <p:cNvSpPr/>
            <p:nvPr/>
          </p:nvSpPr>
          <p:spPr>
            <a:xfrm>
              <a:off x="2353450"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58"/>
            <p:cNvSpPr/>
            <p:nvPr/>
          </p:nvSpPr>
          <p:spPr>
            <a:xfrm>
              <a:off x="2340250" y="2087250"/>
              <a:ext cx="6625" cy="37250"/>
            </a:xfrm>
            <a:custGeom>
              <a:avLst/>
              <a:gdLst/>
              <a:ahLst/>
              <a:cxnLst/>
              <a:rect l="l" t="t" r="r" b="b"/>
              <a:pathLst>
                <a:path w="265" h="1490" extrusionOk="0">
                  <a:moveTo>
                    <a:pt x="1" y="0"/>
                  </a:moveTo>
                  <a:lnTo>
                    <a:pt x="1" y="1489"/>
                  </a:lnTo>
                  <a:lnTo>
                    <a:pt x="265" y="1489"/>
                  </a:lnTo>
                  <a:lnTo>
                    <a:pt x="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58"/>
            <p:cNvSpPr/>
            <p:nvPr/>
          </p:nvSpPr>
          <p:spPr>
            <a:xfrm>
              <a:off x="2342575" y="2124475"/>
              <a:ext cx="3150" cy="10875"/>
            </a:xfrm>
            <a:custGeom>
              <a:avLst/>
              <a:gdLst/>
              <a:ahLst/>
              <a:cxnLst/>
              <a:rect l="l" t="t" r="r" b="b"/>
              <a:pathLst>
                <a:path w="126"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58"/>
            <p:cNvSpPr/>
            <p:nvPr/>
          </p:nvSpPr>
          <p:spPr>
            <a:xfrm>
              <a:off x="2329800" y="2087250"/>
              <a:ext cx="6600" cy="37250"/>
            </a:xfrm>
            <a:custGeom>
              <a:avLst/>
              <a:gdLst/>
              <a:ahLst/>
              <a:cxnLst/>
              <a:rect l="l" t="t" r="r" b="b"/>
              <a:pathLst>
                <a:path w="264" h="1490" extrusionOk="0">
                  <a:moveTo>
                    <a:pt x="0" y="0"/>
                  </a:moveTo>
                  <a:lnTo>
                    <a:pt x="0"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58"/>
            <p:cNvSpPr/>
            <p:nvPr/>
          </p:nvSpPr>
          <p:spPr>
            <a:xfrm>
              <a:off x="2331350" y="2124475"/>
              <a:ext cx="3125" cy="10875"/>
            </a:xfrm>
            <a:custGeom>
              <a:avLst/>
              <a:gdLst/>
              <a:ahLst/>
              <a:cxnLst/>
              <a:rect l="l" t="t" r="r" b="b"/>
              <a:pathLst>
                <a:path w="125" h="435" extrusionOk="0">
                  <a:moveTo>
                    <a:pt x="0" y="0"/>
                  </a:moveTo>
                  <a:lnTo>
                    <a:pt x="0" y="434"/>
                  </a:lnTo>
                  <a:lnTo>
                    <a:pt x="124" y="434"/>
                  </a:lnTo>
                  <a:lnTo>
                    <a:pt x="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58"/>
            <p:cNvSpPr/>
            <p:nvPr/>
          </p:nvSpPr>
          <p:spPr>
            <a:xfrm>
              <a:off x="2415475" y="2087250"/>
              <a:ext cx="6625" cy="37250"/>
            </a:xfrm>
            <a:custGeom>
              <a:avLst/>
              <a:gdLst/>
              <a:ahLst/>
              <a:cxnLst/>
              <a:rect l="l" t="t" r="r" b="b"/>
              <a:pathLst>
                <a:path w="265" h="1490" extrusionOk="0">
                  <a:moveTo>
                    <a:pt x="1" y="0"/>
                  </a:moveTo>
                  <a:lnTo>
                    <a:pt x="1" y="1489"/>
                  </a:lnTo>
                  <a:lnTo>
                    <a:pt x="264" y="1489"/>
                  </a:lnTo>
                  <a:lnTo>
                    <a:pt x="2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58"/>
            <p:cNvSpPr/>
            <p:nvPr/>
          </p:nvSpPr>
          <p:spPr>
            <a:xfrm>
              <a:off x="2417425"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58"/>
            <p:cNvSpPr/>
            <p:nvPr/>
          </p:nvSpPr>
          <p:spPr>
            <a:xfrm>
              <a:off x="2425950"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58"/>
            <p:cNvSpPr/>
            <p:nvPr/>
          </p:nvSpPr>
          <p:spPr>
            <a:xfrm>
              <a:off x="2428275"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58"/>
            <p:cNvSpPr/>
            <p:nvPr/>
          </p:nvSpPr>
          <p:spPr>
            <a:xfrm>
              <a:off x="2447275" y="2087250"/>
              <a:ext cx="7000" cy="37250"/>
            </a:xfrm>
            <a:custGeom>
              <a:avLst/>
              <a:gdLst/>
              <a:ahLst/>
              <a:cxnLst/>
              <a:rect l="l" t="t" r="r" b="b"/>
              <a:pathLst>
                <a:path w="280" h="1490" extrusionOk="0">
                  <a:moveTo>
                    <a:pt x="1" y="0"/>
                  </a:moveTo>
                  <a:lnTo>
                    <a:pt x="1"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58"/>
            <p:cNvSpPr/>
            <p:nvPr/>
          </p:nvSpPr>
          <p:spPr>
            <a:xfrm>
              <a:off x="2449600"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58"/>
            <p:cNvSpPr/>
            <p:nvPr/>
          </p:nvSpPr>
          <p:spPr>
            <a:xfrm>
              <a:off x="2458525" y="2087250"/>
              <a:ext cx="7000" cy="37250"/>
            </a:xfrm>
            <a:custGeom>
              <a:avLst/>
              <a:gdLst/>
              <a:ahLst/>
              <a:cxnLst/>
              <a:rect l="l" t="t" r="r" b="b"/>
              <a:pathLst>
                <a:path w="280" h="1490" extrusionOk="0">
                  <a:moveTo>
                    <a:pt x="0" y="0"/>
                  </a:moveTo>
                  <a:lnTo>
                    <a:pt x="0" y="1489"/>
                  </a:lnTo>
                  <a:lnTo>
                    <a:pt x="280" y="1489"/>
                  </a:lnTo>
                  <a:lnTo>
                    <a:pt x="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58"/>
            <p:cNvSpPr/>
            <p:nvPr/>
          </p:nvSpPr>
          <p:spPr>
            <a:xfrm>
              <a:off x="2460450" y="2124475"/>
              <a:ext cx="3125" cy="10875"/>
            </a:xfrm>
            <a:custGeom>
              <a:avLst/>
              <a:gdLst/>
              <a:ahLst/>
              <a:cxnLst/>
              <a:rect l="l" t="t" r="r" b="b"/>
              <a:pathLst>
                <a:path w="125" h="435" extrusionOk="0">
                  <a:moveTo>
                    <a:pt x="1" y="0"/>
                  </a:moveTo>
                  <a:lnTo>
                    <a:pt x="1" y="434"/>
                  </a:lnTo>
                  <a:lnTo>
                    <a:pt x="125" y="434"/>
                  </a:lnTo>
                  <a:lnTo>
                    <a:pt x="1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58"/>
            <p:cNvSpPr/>
            <p:nvPr/>
          </p:nvSpPr>
          <p:spPr>
            <a:xfrm>
              <a:off x="2469000" y="2087250"/>
              <a:ext cx="7000" cy="37250"/>
            </a:xfrm>
            <a:custGeom>
              <a:avLst/>
              <a:gdLst/>
              <a:ahLst/>
              <a:cxnLst/>
              <a:rect l="l" t="t" r="r" b="b"/>
              <a:pathLst>
                <a:path w="280" h="1490" extrusionOk="0">
                  <a:moveTo>
                    <a:pt x="0" y="0"/>
                  </a:moveTo>
                  <a:lnTo>
                    <a:pt x="0" y="1489"/>
                  </a:lnTo>
                  <a:lnTo>
                    <a:pt x="279" y="1489"/>
                  </a:lnTo>
                  <a:lnTo>
                    <a:pt x="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58"/>
            <p:cNvSpPr/>
            <p:nvPr/>
          </p:nvSpPr>
          <p:spPr>
            <a:xfrm>
              <a:off x="2471325" y="2124475"/>
              <a:ext cx="2725" cy="10875"/>
            </a:xfrm>
            <a:custGeom>
              <a:avLst/>
              <a:gdLst/>
              <a:ahLst/>
              <a:cxnLst/>
              <a:rect l="l" t="t" r="r" b="b"/>
              <a:pathLst>
                <a:path w="109" h="435" extrusionOk="0">
                  <a:moveTo>
                    <a:pt x="0" y="0"/>
                  </a:moveTo>
                  <a:lnTo>
                    <a:pt x="0" y="434"/>
                  </a:lnTo>
                  <a:lnTo>
                    <a:pt x="109" y="43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58"/>
            <p:cNvSpPr/>
            <p:nvPr/>
          </p:nvSpPr>
          <p:spPr>
            <a:xfrm>
              <a:off x="1941275" y="2471100"/>
              <a:ext cx="67100" cy="107050"/>
            </a:xfrm>
            <a:custGeom>
              <a:avLst/>
              <a:gdLst/>
              <a:ahLst/>
              <a:cxnLst/>
              <a:rect l="l" t="t" r="r" b="b"/>
              <a:pathLst>
                <a:path w="2684" h="4282" extrusionOk="0">
                  <a:moveTo>
                    <a:pt x="1520" y="1"/>
                  </a:moveTo>
                  <a:lnTo>
                    <a:pt x="1" y="1505"/>
                  </a:lnTo>
                  <a:lnTo>
                    <a:pt x="1" y="4281"/>
                  </a:lnTo>
                  <a:lnTo>
                    <a:pt x="109" y="4281"/>
                  </a:lnTo>
                  <a:lnTo>
                    <a:pt x="109" y="1552"/>
                  </a:lnTo>
                  <a:lnTo>
                    <a:pt x="1552" y="94"/>
                  </a:lnTo>
                  <a:lnTo>
                    <a:pt x="2684" y="94"/>
                  </a:lnTo>
                  <a:lnTo>
                    <a:pt x="26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58"/>
            <p:cNvSpPr/>
            <p:nvPr/>
          </p:nvSpPr>
          <p:spPr>
            <a:xfrm>
              <a:off x="1952125" y="2482350"/>
              <a:ext cx="56250" cy="95800"/>
            </a:xfrm>
            <a:custGeom>
              <a:avLst/>
              <a:gdLst/>
              <a:ahLst/>
              <a:cxnLst/>
              <a:rect l="l" t="t" r="r" b="b"/>
              <a:pathLst>
                <a:path w="2250" h="3832" extrusionOk="0">
                  <a:moveTo>
                    <a:pt x="1195" y="0"/>
                  </a:moveTo>
                  <a:lnTo>
                    <a:pt x="1" y="1210"/>
                  </a:lnTo>
                  <a:lnTo>
                    <a:pt x="1" y="3831"/>
                  </a:lnTo>
                  <a:lnTo>
                    <a:pt x="94" y="3831"/>
                  </a:lnTo>
                  <a:lnTo>
                    <a:pt x="94" y="1257"/>
                  </a:lnTo>
                  <a:lnTo>
                    <a:pt x="1242" y="94"/>
                  </a:lnTo>
                  <a:lnTo>
                    <a:pt x="2250" y="94"/>
                  </a:lnTo>
                  <a:lnTo>
                    <a:pt x="2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58"/>
            <p:cNvSpPr/>
            <p:nvPr/>
          </p:nvSpPr>
          <p:spPr>
            <a:xfrm>
              <a:off x="2292175" y="2484300"/>
              <a:ext cx="43850" cy="13975"/>
            </a:xfrm>
            <a:custGeom>
              <a:avLst/>
              <a:gdLst/>
              <a:ahLst/>
              <a:cxnLst/>
              <a:rect l="l" t="t" r="r" b="b"/>
              <a:pathLst>
                <a:path w="1754" h="559" extrusionOk="0">
                  <a:moveTo>
                    <a:pt x="497" y="0"/>
                  </a:moveTo>
                  <a:lnTo>
                    <a:pt x="1" y="496"/>
                  </a:lnTo>
                  <a:lnTo>
                    <a:pt x="63" y="558"/>
                  </a:lnTo>
                  <a:lnTo>
                    <a:pt x="528" y="93"/>
                  </a:lnTo>
                  <a:lnTo>
                    <a:pt x="1753" y="93"/>
                  </a:lnTo>
                  <a:lnTo>
                    <a:pt x="17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58"/>
            <p:cNvSpPr/>
            <p:nvPr/>
          </p:nvSpPr>
          <p:spPr>
            <a:xfrm>
              <a:off x="2263875" y="2513375"/>
              <a:ext cx="13600" cy="43825"/>
            </a:xfrm>
            <a:custGeom>
              <a:avLst/>
              <a:gdLst/>
              <a:ahLst/>
              <a:cxnLst/>
              <a:rect l="l" t="t" r="r" b="b"/>
              <a:pathLst>
                <a:path w="544" h="1753" extrusionOk="0">
                  <a:moveTo>
                    <a:pt x="466" y="0"/>
                  </a:moveTo>
                  <a:lnTo>
                    <a:pt x="1" y="466"/>
                  </a:lnTo>
                  <a:lnTo>
                    <a:pt x="1" y="1753"/>
                  </a:lnTo>
                  <a:lnTo>
                    <a:pt x="94" y="1753"/>
                  </a:lnTo>
                  <a:lnTo>
                    <a:pt x="94" y="497"/>
                  </a:lnTo>
                  <a:lnTo>
                    <a:pt x="543" y="47"/>
                  </a:lnTo>
                  <a:lnTo>
                    <a:pt x="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58"/>
            <p:cNvSpPr/>
            <p:nvPr/>
          </p:nvSpPr>
          <p:spPr>
            <a:xfrm>
              <a:off x="2083575" y="2603325"/>
              <a:ext cx="25" cy="1575"/>
            </a:xfrm>
            <a:custGeom>
              <a:avLst/>
              <a:gdLst/>
              <a:ahLst/>
              <a:cxnLst/>
              <a:rect l="l" t="t" r="r" b="b"/>
              <a:pathLst>
                <a:path w="1" h="63" extrusionOk="0">
                  <a:moveTo>
                    <a:pt x="1" y="0"/>
                  </a:moveTo>
                  <a:lnTo>
                    <a:pt x="1" y="63"/>
                  </a:lnTo>
                  <a:lnTo>
                    <a:pt x="1" y="1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58"/>
            <p:cNvSpPr/>
            <p:nvPr/>
          </p:nvSpPr>
          <p:spPr>
            <a:xfrm>
              <a:off x="1941275" y="2439700"/>
              <a:ext cx="23300" cy="23275"/>
            </a:xfrm>
            <a:custGeom>
              <a:avLst/>
              <a:gdLst/>
              <a:ahLst/>
              <a:cxnLst/>
              <a:rect l="l" t="t" r="r" b="b"/>
              <a:pathLst>
                <a:path w="932" h="931" extrusionOk="0">
                  <a:moveTo>
                    <a:pt x="466" y="264"/>
                  </a:moveTo>
                  <a:cubicBezTo>
                    <a:pt x="590" y="264"/>
                    <a:pt x="667" y="357"/>
                    <a:pt x="667" y="466"/>
                  </a:cubicBezTo>
                  <a:cubicBezTo>
                    <a:pt x="667" y="574"/>
                    <a:pt x="574" y="652"/>
                    <a:pt x="466" y="652"/>
                  </a:cubicBezTo>
                  <a:cubicBezTo>
                    <a:pt x="357" y="652"/>
                    <a:pt x="280" y="574"/>
                    <a:pt x="280" y="466"/>
                  </a:cubicBezTo>
                  <a:cubicBezTo>
                    <a:pt x="280" y="342"/>
                    <a:pt x="373" y="264"/>
                    <a:pt x="466" y="264"/>
                  </a:cubicBezTo>
                  <a:close/>
                  <a:moveTo>
                    <a:pt x="466" y="0"/>
                  </a:moveTo>
                  <a:cubicBezTo>
                    <a:pt x="218" y="0"/>
                    <a:pt x="1" y="202"/>
                    <a:pt x="1" y="466"/>
                  </a:cubicBezTo>
                  <a:cubicBezTo>
                    <a:pt x="1" y="714"/>
                    <a:pt x="218" y="931"/>
                    <a:pt x="466" y="931"/>
                  </a:cubicBezTo>
                  <a:cubicBezTo>
                    <a:pt x="730" y="931"/>
                    <a:pt x="931" y="714"/>
                    <a:pt x="931" y="466"/>
                  </a:cubicBezTo>
                  <a:cubicBezTo>
                    <a:pt x="931" y="202"/>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58"/>
            <p:cNvSpPr/>
            <p:nvPr/>
          </p:nvSpPr>
          <p:spPr>
            <a:xfrm>
              <a:off x="1941275" y="2411400"/>
              <a:ext cx="23300" cy="23275"/>
            </a:xfrm>
            <a:custGeom>
              <a:avLst/>
              <a:gdLst/>
              <a:ahLst/>
              <a:cxnLst/>
              <a:rect l="l" t="t" r="r" b="b"/>
              <a:pathLst>
                <a:path w="932" h="931" extrusionOk="0">
                  <a:moveTo>
                    <a:pt x="466" y="295"/>
                  </a:moveTo>
                  <a:cubicBezTo>
                    <a:pt x="574" y="295"/>
                    <a:pt x="667" y="372"/>
                    <a:pt x="667" y="481"/>
                  </a:cubicBezTo>
                  <a:cubicBezTo>
                    <a:pt x="667" y="605"/>
                    <a:pt x="574" y="683"/>
                    <a:pt x="466" y="683"/>
                  </a:cubicBezTo>
                  <a:cubicBezTo>
                    <a:pt x="357" y="683"/>
                    <a:pt x="280" y="590"/>
                    <a:pt x="280" y="481"/>
                  </a:cubicBezTo>
                  <a:cubicBezTo>
                    <a:pt x="280" y="372"/>
                    <a:pt x="373" y="295"/>
                    <a:pt x="466" y="295"/>
                  </a:cubicBezTo>
                  <a:close/>
                  <a:moveTo>
                    <a:pt x="466" y="0"/>
                  </a:moveTo>
                  <a:cubicBezTo>
                    <a:pt x="218" y="0"/>
                    <a:pt x="1" y="217"/>
                    <a:pt x="1" y="466"/>
                  </a:cubicBezTo>
                  <a:cubicBezTo>
                    <a:pt x="1" y="714"/>
                    <a:pt x="218" y="931"/>
                    <a:pt x="466" y="931"/>
                  </a:cubicBezTo>
                  <a:cubicBezTo>
                    <a:pt x="730" y="931"/>
                    <a:pt x="931" y="745"/>
                    <a:pt x="931" y="466"/>
                  </a:cubicBezTo>
                  <a:cubicBezTo>
                    <a:pt x="931" y="217"/>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58"/>
            <p:cNvSpPr/>
            <p:nvPr/>
          </p:nvSpPr>
          <p:spPr>
            <a:xfrm>
              <a:off x="2446900" y="2545550"/>
              <a:ext cx="23275" cy="23300"/>
            </a:xfrm>
            <a:custGeom>
              <a:avLst/>
              <a:gdLst/>
              <a:ahLst/>
              <a:cxnLst/>
              <a:rect l="l" t="t" r="r" b="b"/>
              <a:pathLst>
                <a:path w="931" h="932" extrusionOk="0">
                  <a:moveTo>
                    <a:pt x="465" y="295"/>
                  </a:moveTo>
                  <a:cubicBezTo>
                    <a:pt x="589" y="295"/>
                    <a:pt x="667" y="373"/>
                    <a:pt x="667" y="497"/>
                  </a:cubicBezTo>
                  <a:cubicBezTo>
                    <a:pt x="667" y="605"/>
                    <a:pt x="589" y="683"/>
                    <a:pt x="465" y="683"/>
                  </a:cubicBezTo>
                  <a:cubicBezTo>
                    <a:pt x="357" y="683"/>
                    <a:pt x="279" y="590"/>
                    <a:pt x="279" y="497"/>
                  </a:cubicBezTo>
                  <a:cubicBezTo>
                    <a:pt x="279" y="373"/>
                    <a:pt x="372" y="295"/>
                    <a:pt x="465" y="295"/>
                  </a:cubicBezTo>
                  <a:close/>
                  <a:moveTo>
                    <a:pt x="465" y="1"/>
                  </a:moveTo>
                  <a:cubicBezTo>
                    <a:pt x="217" y="1"/>
                    <a:pt x="0" y="218"/>
                    <a:pt x="0" y="466"/>
                  </a:cubicBezTo>
                  <a:cubicBezTo>
                    <a:pt x="0" y="714"/>
                    <a:pt x="217" y="931"/>
                    <a:pt x="465" y="931"/>
                  </a:cubicBezTo>
                  <a:cubicBezTo>
                    <a:pt x="713" y="931"/>
                    <a:pt x="931" y="729"/>
                    <a:pt x="931" y="466"/>
                  </a:cubicBezTo>
                  <a:cubicBezTo>
                    <a:pt x="931" y="218"/>
                    <a:pt x="713"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58"/>
            <p:cNvSpPr/>
            <p:nvPr/>
          </p:nvSpPr>
          <p:spPr>
            <a:xfrm>
              <a:off x="1941275" y="2383875"/>
              <a:ext cx="23300" cy="23275"/>
            </a:xfrm>
            <a:custGeom>
              <a:avLst/>
              <a:gdLst/>
              <a:ahLst/>
              <a:cxnLst/>
              <a:rect l="l" t="t" r="r" b="b"/>
              <a:pathLst>
                <a:path w="932" h="931" extrusionOk="0">
                  <a:moveTo>
                    <a:pt x="466" y="295"/>
                  </a:moveTo>
                  <a:cubicBezTo>
                    <a:pt x="574" y="295"/>
                    <a:pt x="667" y="372"/>
                    <a:pt x="667" y="481"/>
                  </a:cubicBezTo>
                  <a:cubicBezTo>
                    <a:pt x="667" y="605"/>
                    <a:pt x="574" y="682"/>
                    <a:pt x="466" y="682"/>
                  </a:cubicBezTo>
                  <a:cubicBezTo>
                    <a:pt x="357" y="682"/>
                    <a:pt x="280" y="574"/>
                    <a:pt x="280" y="481"/>
                  </a:cubicBezTo>
                  <a:cubicBezTo>
                    <a:pt x="280" y="372"/>
                    <a:pt x="373" y="295"/>
                    <a:pt x="466" y="295"/>
                  </a:cubicBezTo>
                  <a:close/>
                  <a:moveTo>
                    <a:pt x="466" y="0"/>
                  </a:moveTo>
                  <a:cubicBezTo>
                    <a:pt x="218" y="0"/>
                    <a:pt x="1" y="217"/>
                    <a:pt x="1" y="465"/>
                  </a:cubicBezTo>
                  <a:cubicBezTo>
                    <a:pt x="1" y="713"/>
                    <a:pt x="218" y="931"/>
                    <a:pt x="466" y="931"/>
                  </a:cubicBezTo>
                  <a:cubicBezTo>
                    <a:pt x="730" y="931"/>
                    <a:pt x="931" y="713"/>
                    <a:pt x="931" y="465"/>
                  </a:cubicBezTo>
                  <a:cubicBezTo>
                    <a:pt x="931" y="217"/>
                    <a:pt x="73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58"/>
            <p:cNvSpPr/>
            <p:nvPr/>
          </p:nvSpPr>
          <p:spPr>
            <a:xfrm>
              <a:off x="1798125" y="2581125"/>
              <a:ext cx="353850" cy="364650"/>
            </a:xfrm>
            <a:custGeom>
              <a:avLst/>
              <a:gdLst/>
              <a:ahLst/>
              <a:cxnLst/>
              <a:rect l="l" t="t" r="r" b="b"/>
              <a:pathLst>
                <a:path w="14154" h="14586" extrusionOk="0">
                  <a:moveTo>
                    <a:pt x="712" y="0"/>
                  </a:moveTo>
                  <a:cubicBezTo>
                    <a:pt x="242" y="0"/>
                    <a:pt x="1" y="600"/>
                    <a:pt x="221" y="1881"/>
                  </a:cubicBezTo>
                  <a:cubicBezTo>
                    <a:pt x="934" y="5929"/>
                    <a:pt x="2609" y="10861"/>
                    <a:pt x="3385" y="11668"/>
                  </a:cubicBezTo>
                  <a:cubicBezTo>
                    <a:pt x="4377" y="12722"/>
                    <a:pt x="10736" y="14537"/>
                    <a:pt x="11062" y="14583"/>
                  </a:cubicBezTo>
                  <a:cubicBezTo>
                    <a:pt x="11072" y="14585"/>
                    <a:pt x="11082" y="14586"/>
                    <a:pt x="11092" y="14586"/>
                  </a:cubicBezTo>
                  <a:cubicBezTo>
                    <a:pt x="11952" y="14586"/>
                    <a:pt x="14153" y="9494"/>
                    <a:pt x="13280" y="9326"/>
                  </a:cubicBezTo>
                  <a:cubicBezTo>
                    <a:pt x="11915" y="9047"/>
                    <a:pt x="7045" y="8100"/>
                    <a:pt x="6781" y="7790"/>
                  </a:cubicBezTo>
                  <a:cubicBezTo>
                    <a:pt x="6487" y="7465"/>
                    <a:pt x="4532" y="4704"/>
                    <a:pt x="2516" y="1633"/>
                  </a:cubicBezTo>
                  <a:cubicBezTo>
                    <a:pt x="1843" y="569"/>
                    <a:pt x="1169" y="0"/>
                    <a:pt x="712"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58"/>
            <p:cNvSpPr/>
            <p:nvPr/>
          </p:nvSpPr>
          <p:spPr>
            <a:xfrm>
              <a:off x="2063425" y="2810400"/>
              <a:ext cx="242350" cy="154125"/>
            </a:xfrm>
            <a:custGeom>
              <a:avLst/>
              <a:gdLst/>
              <a:ahLst/>
              <a:cxnLst/>
              <a:rect l="l" t="t" r="r" b="b"/>
              <a:pathLst>
                <a:path w="9694" h="6165" extrusionOk="0">
                  <a:moveTo>
                    <a:pt x="3581" y="1"/>
                  </a:moveTo>
                  <a:cubicBezTo>
                    <a:pt x="2069" y="1"/>
                    <a:pt x="931" y="155"/>
                    <a:pt x="931" y="155"/>
                  </a:cubicBezTo>
                  <a:cubicBezTo>
                    <a:pt x="47" y="1023"/>
                    <a:pt x="0" y="5304"/>
                    <a:pt x="0" y="5304"/>
                  </a:cubicBezTo>
                  <a:cubicBezTo>
                    <a:pt x="109" y="5350"/>
                    <a:pt x="1380" y="5847"/>
                    <a:pt x="2156" y="6002"/>
                  </a:cubicBezTo>
                  <a:cubicBezTo>
                    <a:pt x="2457" y="6065"/>
                    <a:pt x="3036" y="6165"/>
                    <a:pt x="3558" y="6165"/>
                  </a:cubicBezTo>
                  <a:cubicBezTo>
                    <a:pt x="4059" y="6165"/>
                    <a:pt x="4508" y="6073"/>
                    <a:pt x="4606" y="5769"/>
                  </a:cubicBezTo>
                  <a:cubicBezTo>
                    <a:pt x="4731" y="5350"/>
                    <a:pt x="3769" y="5056"/>
                    <a:pt x="3086" y="4839"/>
                  </a:cubicBezTo>
                  <a:cubicBezTo>
                    <a:pt x="2714" y="4730"/>
                    <a:pt x="2280" y="4420"/>
                    <a:pt x="2342" y="4187"/>
                  </a:cubicBezTo>
                  <a:cubicBezTo>
                    <a:pt x="2390" y="4048"/>
                    <a:pt x="2532" y="3994"/>
                    <a:pt x="2723" y="3994"/>
                  </a:cubicBezTo>
                  <a:cubicBezTo>
                    <a:pt x="3086" y="3994"/>
                    <a:pt x="3626" y="4190"/>
                    <a:pt x="4033" y="4373"/>
                  </a:cubicBezTo>
                  <a:cubicBezTo>
                    <a:pt x="4951" y="4820"/>
                    <a:pt x="6132" y="5550"/>
                    <a:pt x="6911" y="5550"/>
                  </a:cubicBezTo>
                  <a:cubicBezTo>
                    <a:pt x="7131" y="5550"/>
                    <a:pt x="7320" y="5491"/>
                    <a:pt x="7460" y="5350"/>
                  </a:cubicBezTo>
                  <a:cubicBezTo>
                    <a:pt x="7693" y="5118"/>
                    <a:pt x="7367" y="4746"/>
                    <a:pt x="6886" y="4404"/>
                  </a:cubicBezTo>
                  <a:lnTo>
                    <a:pt x="6886" y="4404"/>
                  </a:lnTo>
                  <a:cubicBezTo>
                    <a:pt x="7447" y="4690"/>
                    <a:pt x="8024" y="4917"/>
                    <a:pt x="8407" y="4917"/>
                  </a:cubicBezTo>
                  <a:cubicBezTo>
                    <a:pt x="8543" y="4917"/>
                    <a:pt x="8655" y="4888"/>
                    <a:pt x="8732" y="4823"/>
                  </a:cubicBezTo>
                  <a:cubicBezTo>
                    <a:pt x="8887" y="4668"/>
                    <a:pt x="8887" y="4497"/>
                    <a:pt x="8763" y="4296"/>
                  </a:cubicBezTo>
                  <a:lnTo>
                    <a:pt x="8763" y="4296"/>
                  </a:lnTo>
                  <a:cubicBezTo>
                    <a:pt x="8837" y="4315"/>
                    <a:pt x="8907" y="4326"/>
                    <a:pt x="8973" y="4326"/>
                  </a:cubicBezTo>
                  <a:cubicBezTo>
                    <a:pt x="9114" y="4326"/>
                    <a:pt x="9232" y="4278"/>
                    <a:pt x="9306" y="4172"/>
                  </a:cubicBezTo>
                  <a:cubicBezTo>
                    <a:pt x="9523" y="3892"/>
                    <a:pt x="9368" y="3551"/>
                    <a:pt x="9073" y="3195"/>
                  </a:cubicBezTo>
                  <a:cubicBezTo>
                    <a:pt x="9166" y="3179"/>
                    <a:pt x="9228" y="3117"/>
                    <a:pt x="9275" y="3039"/>
                  </a:cubicBezTo>
                  <a:cubicBezTo>
                    <a:pt x="9694" y="2248"/>
                    <a:pt x="7026" y="310"/>
                    <a:pt x="6142" y="170"/>
                  </a:cubicBezTo>
                  <a:cubicBezTo>
                    <a:pt x="5259" y="43"/>
                    <a:pt x="4369" y="1"/>
                    <a:pt x="3581"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58"/>
            <p:cNvSpPr/>
            <p:nvPr/>
          </p:nvSpPr>
          <p:spPr>
            <a:xfrm>
              <a:off x="2151425" y="2876675"/>
              <a:ext cx="87050" cy="44775"/>
            </a:xfrm>
            <a:custGeom>
              <a:avLst/>
              <a:gdLst/>
              <a:ahLst/>
              <a:cxnLst/>
              <a:rect l="l" t="t" r="r" b="b"/>
              <a:pathLst>
                <a:path w="3482" h="1791" extrusionOk="0">
                  <a:moveTo>
                    <a:pt x="1" y="1"/>
                  </a:moveTo>
                  <a:lnTo>
                    <a:pt x="1" y="1"/>
                  </a:lnTo>
                  <a:cubicBezTo>
                    <a:pt x="621" y="78"/>
                    <a:pt x="1195" y="264"/>
                    <a:pt x="1738" y="606"/>
                  </a:cubicBezTo>
                  <a:cubicBezTo>
                    <a:pt x="2033" y="776"/>
                    <a:pt x="3180" y="1567"/>
                    <a:pt x="3444" y="1784"/>
                  </a:cubicBezTo>
                  <a:cubicBezTo>
                    <a:pt x="3448" y="1789"/>
                    <a:pt x="3454" y="1791"/>
                    <a:pt x="3460" y="1791"/>
                  </a:cubicBezTo>
                  <a:cubicBezTo>
                    <a:pt x="3472" y="1791"/>
                    <a:pt x="3481" y="1780"/>
                    <a:pt x="3459" y="1769"/>
                  </a:cubicBezTo>
                  <a:cubicBezTo>
                    <a:pt x="2886" y="1319"/>
                    <a:pt x="2420" y="869"/>
                    <a:pt x="1738" y="513"/>
                  </a:cubicBezTo>
                  <a:cubicBezTo>
                    <a:pt x="1195" y="218"/>
                    <a:pt x="590" y="4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58"/>
            <p:cNvSpPr/>
            <p:nvPr/>
          </p:nvSpPr>
          <p:spPr>
            <a:xfrm>
              <a:off x="2160350" y="2848775"/>
              <a:ext cx="122050" cy="68025"/>
            </a:xfrm>
            <a:custGeom>
              <a:avLst/>
              <a:gdLst/>
              <a:ahLst/>
              <a:cxnLst/>
              <a:rect l="l" t="t" r="r" b="b"/>
              <a:pathLst>
                <a:path w="4882" h="2721" extrusionOk="0">
                  <a:moveTo>
                    <a:pt x="0" y="0"/>
                  </a:moveTo>
                  <a:lnTo>
                    <a:pt x="0" y="0"/>
                  </a:lnTo>
                  <a:cubicBezTo>
                    <a:pt x="388" y="93"/>
                    <a:pt x="807" y="171"/>
                    <a:pt x="1210" y="264"/>
                  </a:cubicBezTo>
                  <a:cubicBezTo>
                    <a:pt x="1893" y="465"/>
                    <a:pt x="2529" y="791"/>
                    <a:pt x="3087" y="1241"/>
                  </a:cubicBezTo>
                  <a:cubicBezTo>
                    <a:pt x="3692" y="1706"/>
                    <a:pt x="4266" y="2202"/>
                    <a:pt x="4855" y="2714"/>
                  </a:cubicBezTo>
                  <a:cubicBezTo>
                    <a:pt x="4859" y="2718"/>
                    <a:pt x="4863" y="2720"/>
                    <a:pt x="4867" y="2720"/>
                  </a:cubicBezTo>
                  <a:cubicBezTo>
                    <a:pt x="4877" y="2720"/>
                    <a:pt x="4882" y="2706"/>
                    <a:pt x="4870" y="2683"/>
                  </a:cubicBezTo>
                  <a:cubicBezTo>
                    <a:pt x="4545" y="2373"/>
                    <a:pt x="4219" y="2063"/>
                    <a:pt x="3862" y="1784"/>
                  </a:cubicBezTo>
                  <a:cubicBezTo>
                    <a:pt x="3304" y="1287"/>
                    <a:pt x="2715" y="791"/>
                    <a:pt x="2017" y="496"/>
                  </a:cubicBezTo>
                  <a:cubicBezTo>
                    <a:pt x="1381" y="248"/>
                    <a:pt x="683" y="10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58"/>
            <p:cNvSpPr/>
            <p:nvPr/>
          </p:nvSpPr>
          <p:spPr>
            <a:xfrm>
              <a:off x="2175850" y="2823950"/>
              <a:ext cx="115850" cy="66100"/>
            </a:xfrm>
            <a:custGeom>
              <a:avLst/>
              <a:gdLst/>
              <a:ahLst/>
              <a:cxnLst/>
              <a:rect l="l" t="t" r="r" b="b"/>
              <a:pathLst>
                <a:path w="4634" h="2644" extrusionOk="0">
                  <a:moveTo>
                    <a:pt x="1" y="0"/>
                  </a:moveTo>
                  <a:lnTo>
                    <a:pt x="1" y="0"/>
                  </a:lnTo>
                  <a:cubicBezTo>
                    <a:pt x="58" y="7"/>
                    <a:pt x="115" y="14"/>
                    <a:pt x="171" y="20"/>
                  </a:cubicBezTo>
                  <a:lnTo>
                    <a:pt x="171" y="20"/>
                  </a:lnTo>
                  <a:cubicBezTo>
                    <a:pt x="115" y="13"/>
                    <a:pt x="58" y="6"/>
                    <a:pt x="1" y="0"/>
                  </a:cubicBezTo>
                  <a:close/>
                  <a:moveTo>
                    <a:pt x="171" y="20"/>
                  </a:moveTo>
                  <a:cubicBezTo>
                    <a:pt x="561" y="71"/>
                    <a:pt x="938" y="154"/>
                    <a:pt x="1304" y="249"/>
                  </a:cubicBezTo>
                  <a:cubicBezTo>
                    <a:pt x="1738" y="404"/>
                    <a:pt x="2126" y="605"/>
                    <a:pt x="2467" y="869"/>
                  </a:cubicBezTo>
                  <a:cubicBezTo>
                    <a:pt x="3211" y="1412"/>
                    <a:pt x="3925" y="2001"/>
                    <a:pt x="4607" y="2637"/>
                  </a:cubicBezTo>
                  <a:cubicBezTo>
                    <a:pt x="4612" y="2642"/>
                    <a:pt x="4616" y="2643"/>
                    <a:pt x="4620" y="2643"/>
                  </a:cubicBezTo>
                  <a:cubicBezTo>
                    <a:pt x="4629" y="2643"/>
                    <a:pt x="4634" y="2633"/>
                    <a:pt x="4623" y="2622"/>
                  </a:cubicBezTo>
                  <a:cubicBezTo>
                    <a:pt x="4313" y="2327"/>
                    <a:pt x="4018" y="2032"/>
                    <a:pt x="3708" y="1769"/>
                  </a:cubicBezTo>
                  <a:cubicBezTo>
                    <a:pt x="3413" y="1505"/>
                    <a:pt x="2622" y="807"/>
                    <a:pt x="1831" y="419"/>
                  </a:cubicBezTo>
                  <a:cubicBezTo>
                    <a:pt x="1278" y="164"/>
                    <a:pt x="765" y="90"/>
                    <a:pt x="171"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58"/>
            <p:cNvSpPr/>
            <p:nvPr/>
          </p:nvSpPr>
          <p:spPr>
            <a:xfrm>
              <a:off x="1797600" y="2578725"/>
              <a:ext cx="306550" cy="378625"/>
            </a:xfrm>
            <a:custGeom>
              <a:avLst/>
              <a:gdLst/>
              <a:ahLst/>
              <a:cxnLst/>
              <a:rect l="l" t="t" r="r" b="b"/>
              <a:pathLst>
                <a:path w="12262" h="15145" extrusionOk="0">
                  <a:moveTo>
                    <a:pt x="827" y="1"/>
                  </a:moveTo>
                  <a:cubicBezTo>
                    <a:pt x="306" y="1"/>
                    <a:pt x="1" y="666"/>
                    <a:pt x="226" y="2194"/>
                  </a:cubicBezTo>
                  <a:cubicBezTo>
                    <a:pt x="629" y="5017"/>
                    <a:pt x="2258" y="10895"/>
                    <a:pt x="3251" y="12058"/>
                  </a:cubicBezTo>
                  <a:cubicBezTo>
                    <a:pt x="4243" y="13237"/>
                    <a:pt x="9827" y="15145"/>
                    <a:pt x="9827" y="15145"/>
                  </a:cubicBezTo>
                  <a:lnTo>
                    <a:pt x="12262" y="8600"/>
                  </a:lnTo>
                  <a:cubicBezTo>
                    <a:pt x="12262" y="8600"/>
                    <a:pt x="7035" y="7824"/>
                    <a:pt x="6864" y="7716"/>
                  </a:cubicBezTo>
                  <a:cubicBezTo>
                    <a:pt x="6678" y="7592"/>
                    <a:pt x="3638" y="3156"/>
                    <a:pt x="2444" y="1341"/>
                  </a:cubicBezTo>
                  <a:cubicBezTo>
                    <a:pt x="1879" y="489"/>
                    <a:pt x="1273" y="1"/>
                    <a:pt x="8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58"/>
            <p:cNvSpPr/>
            <p:nvPr/>
          </p:nvSpPr>
          <p:spPr>
            <a:xfrm>
              <a:off x="2008750" y="2793700"/>
              <a:ext cx="52750" cy="141550"/>
            </a:xfrm>
            <a:custGeom>
              <a:avLst/>
              <a:gdLst/>
              <a:ahLst/>
              <a:cxnLst/>
              <a:rect l="l" t="t" r="r" b="b"/>
              <a:pathLst>
                <a:path w="2110" h="5662" extrusionOk="0">
                  <a:moveTo>
                    <a:pt x="2094" y="1"/>
                  </a:moveTo>
                  <a:cubicBezTo>
                    <a:pt x="1784" y="730"/>
                    <a:pt x="1489" y="1443"/>
                    <a:pt x="1225" y="2203"/>
                  </a:cubicBezTo>
                  <a:cubicBezTo>
                    <a:pt x="946" y="2932"/>
                    <a:pt x="683" y="3645"/>
                    <a:pt x="403" y="4390"/>
                  </a:cubicBezTo>
                  <a:cubicBezTo>
                    <a:pt x="248" y="4809"/>
                    <a:pt x="124" y="5212"/>
                    <a:pt x="0" y="5646"/>
                  </a:cubicBezTo>
                  <a:lnTo>
                    <a:pt x="0" y="5662"/>
                  </a:lnTo>
                  <a:lnTo>
                    <a:pt x="16" y="5662"/>
                  </a:lnTo>
                  <a:cubicBezTo>
                    <a:pt x="326" y="4948"/>
                    <a:pt x="621" y="4219"/>
                    <a:pt x="900" y="3475"/>
                  </a:cubicBezTo>
                  <a:cubicBezTo>
                    <a:pt x="1163" y="2746"/>
                    <a:pt x="1458" y="2017"/>
                    <a:pt x="1691" y="1288"/>
                  </a:cubicBezTo>
                  <a:cubicBezTo>
                    <a:pt x="1830" y="854"/>
                    <a:pt x="1985" y="450"/>
                    <a:pt x="2110" y="32"/>
                  </a:cubicBezTo>
                  <a:cubicBezTo>
                    <a:pt x="2110" y="1"/>
                    <a:pt x="2094" y="1"/>
                    <a:pt x="20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58"/>
            <p:cNvSpPr/>
            <p:nvPr/>
          </p:nvSpPr>
          <p:spPr>
            <a:xfrm>
              <a:off x="1800525" y="2579200"/>
              <a:ext cx="172575" cy="351800"/>
            </a:xfrm>
            <a:custGeom>
              <a:avLst/>
              <a:gdLst/>
              <a:ahLst/>
              <a:cxnLst/>
              <a:rect l="l" t="t" r="r" b="b"/>
              <a:pathLst>
                <a:path w="6903" h="14072" extrusionOk="0">
                  <a:moveTo>
                    <a:pt x="663" y="0"/>
                  </a:moveTo>
                  <a:cubicBezTo>
                    <a:pt x="267" y="0"/>
                    <a:pt x="1" y="398"/>
                    <a:pt x="1" y="1291"/>
                  </a:cubicBezTo>
                  <a:cubicBezTo>
                    <a:pt x="16" y="1586"/>
                    <a:pt x="32" y="1865"/>
                    <a:pt x="47" y="2067"/>
                  </a:cubicBezTo>
                  <a:lnTo>
                    <a:pt x="47" y="2098"/>
                  </a:lnTo>
                  <a:cubicBezTo>
                    <a:pt x="47" y="2129"/>
                    <a:pt x="78" y="2144"/>
                    <a:pt x="78" y="2191"/>
                  </a:cubicBezTo>
                  <a:cubicBezTo>
                    <a:pt x="497" y="5013"/>
                    <a:pt x="2110" y="10892"/>
                    <a:pt x="3102" y="12055"/>
                  </a:cubicBezTo>
                  <a:lnTo>
                    <a:pt x="3149" y="12117"/>
                  </a:lnTo>
                  <a:lnTo>
                    <a:pt x="3211" y="12179"/>
                  </a:lnTo>
                  <a:cubicBezTo>
                    <a:pt x="3428" y="12365"/>
                    <a:pt x="3661" y="12536"/>
                    <a:pt x="3893" y="12675"/>
                  </a:cubicBezTo>
                  <a:lnTo>
                    <a:pt x="4002" y="12737"/>
                  </a:lnTo>
                  <a:cubicBezTo>
                    <a:pt x="4157" y="12830"/>
                    <a:pt x="4343" y="12908"/>
                    <a:pt x="4514" y="13001"/>
                  </a:cubicBezTo>
                  <a:lnTo>
                    <a:pt x="4653" y="13078"/>
                  </a:lnTo>
                  <a:lnTo>
                    <a:pt x="4684" y="13109"/>
                  </a:lnTo>
                  <a:cubicBezTo>
                    <a:pt x="4715" y="13125"/>
                    <a:pt x="4778" y="13140"/>
                    <a:pt x="4824" y="13156"/>
                  </a:cubicBezTo>
                  <a:cubicBezTo>
                    <a:pt x="4917" y="13218"/>
                    <a:pt x="4995" y="13265"/>
                    <a:pt x="5088" y="13296"/>
                  </a:cubicBezTo>
                  <a:cubicBezTo>
                    <a:pt x="5150" y="13311"/>
                    <a:pt x="5212" y="13358"/>
                    <a:pt x="5274" y="13373"/>
                  </a:cubicBezTo>
                  <a:cubicBezTo>
                    <a:pt x="5708" y="13575"/>
                    <a:pt x="6173" y="13776"/>
                    <a:pt x="6639" y="13978"/>
                  </a:cubicBezTo>
                  <a:lnTo>
                    <a:pt x="6902" y="14071"/>
                  </a:lnTo>
                  <a:cubicBezTo>
                    <a:pt x="6049" y="12163"/>
                    <a:pt x="3289" y="4812"/>
                    <a:pt x="1427" y="361"/>
                  </a:cubicBezTo>
                  <a:cubicBezTo>
                    <a:pt x="1148" y="126"/>
                    <a:pt x="885" y="0"/>
                    <a:pt x="663"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58"/>
            <p:cNvSpPr/>
            <p:nvPr/>
          </p:nvSpPr>
          <p:spPr>
            <a:xfrm>
              <a:off x="1574075" y="2565125"/>
              <a:ext cx="333100" cy="402700"/>
            </a:xfrm>
            <a:custGeom>
              <a:avLst/>
              <a:gdLst/>
              <a:ahLst/>
              <a:cxnLst/>
              <a:rect l="l" t="t" r="r" b="b"/>
              <a:pathLst>
                <a:path w="13324" h="16108" extrusionOk="0">
                  <a:moveTo>
                    <a:pt x="8313" y="1"/>
                  </a:moveTo>
                  <a:cubicBezTo>
                    <a:pt x="7833" y="1"/>
                    <a:pt x="7393" y="105"/>
                    <a:pt x="7120" y="350"/>
                  </a:cubicBezTo>
                  <a:lnTo>
                    <a:pt x="7011" y="427"/>
                  </a:lnTo>
                  <a:cubicBezTo>
                    <a:pt x="2886" y="4212"/>
                    <a:pt x="559" y="13610"/>
                    <a:pt x="1" y="16107"/>
                  </a:cubicBezTo>
                  <a:lnTo>
                    <a:pt x="13324" y="16107"/>
                  </a:lnTo>
                  <a:cubicBezTo>
                    <a:pt x="12983" y="13393"/>
                    <a:pt x="12083" y="6336"/>
                    <a:pt x="11695" y="4165"/>
                  </a:cubicBezTo>
                  <a:cubicBezTo>
                    <a:pt x="11664" y="4088"/>
                    <a:pt x="11664" y="4010"/>
                    <a:pt x="11649" y="3948"/>
                  </a:cubicBezTo>
                  <a:cubicBezTo>
                    <a:pt x="11649" y="3901"/>
                    <a:pt x="11633" y="3855"/>
                    <a:pt x="11633" y="3824"/>
                  </a:cubicBezTo>
                  <a:cubicBezTo>
                    <a:pt x="11633" y="3762"/>
                    <a:pt x="11618" y="3715"/>
                    <a:pt x="11618" y="3684"/>
                  </a:cubicBezTo>
                  <a:cubicBezTo>
                    <a:pt x="11571" y="3483"/>
                    <a:pt x="11509" y="3297"/>
                    <a:pt x="11463" y="3095"/>
                  </a:cubicBezTo>
                  <a:cubicBezTo>
                    <a:pt x="11090" y="1978"/>
                    <a:pt x="10454" y="893"/>
                    <a:pt x="10098" y="505"/>
                  </a:cubicBezTo>
                  <a:cubicBezTo>
                    <a:pt x="10067" y="443"/>
                    <a:pt x="10005" y="412"/>
                    <a:pt x="9943" y="365"/>
                  </a:cubicBezTo>
                  <a:cubicBezTo>
                    <a:pt x="9477" y="141"/>
                    <a:pt x="8868" y="1"/>
                    <a:pt x="8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58"/>
            <p:cNvSpPr/>
            <p:nvPr/>
          </p:nvSpPr>
          <p:spPr>
            <a:xfrm>
              <a:off x="1567100" y="2573800"/>
              <a:ext cx="227625" cy="394025"/>
            </a:xfrm>
            <a:custGeom>
              <a:avLst/>
              <a:gdLst/>
              <a:ahLst/>
              <a:cxnLst/>
              <a:rect l="l" t="t" r="r" b="b"/>
              <a:pathLst>
                <a:path w="9105" h="15761" extrusionOk="0">
                  <a:moveTo>
                    <a:pt x="7377" y="1"/>
                  </a:moveTo>
                  <a:cubicBezTo>
                    <a:pt x="7223" y="1"/>
                    <a:pt x="6247" y="207"/>
                    <a:pt x="3677" y="4811"/>
                  </a:cubicBezTo>
                  <a:cubicBezTo>
                    <a:pt x="2095" y="7633"/>
                    <a:pt x="838" y="12178"/>
                    <a:pt x="1" y="15760"/>
                  </a:cubicBezTo>
                  <a:lnTo>
                    <a:pt x="9105" y="15760"/>
                  </a:lnTo>
                  <a:cubicBezTo>
                    <a:pt x="8919" y="11542"/>
                    <a:pt x="8717" y="6765"/>
                    <a:pt x="8717" y="6315"/>
                  </a:cubicBezTo>
                  <a:cubicBezTo>
                    <a:pt x="8671" y="5524"/>
                    <a:pt x="7399" y="3"/>
                    <a:pt x="7399" y="3"/>
                  </a:cubicBezTo>
                  <a:cubicBezTo>
                    <a:pt x="7399" y="3"/>
                    <a:pt x="7392" y="1"/>
                    <a:pt x="7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58"/>
            <p:cNvSpPr/>
            <p:nvPr/>
          </p:nvSpPr>
          <p:spPr>
            <a:xfrm>
              <a:off x="1721050" y="2575400"/>
              <a:ext cx="67100" cy="260200"/>
            </a:xfrm>
            <a:custGeom>
              <a:avLst/>
              <a:gdLst/>
              <a:ahLst/>
              <a:cxnLst/>
              <a:rect l="l" t="t" r="r" b="b"/>
              <a:pathLst>
                <a:path w="2684" h="10408" extrusionOk="0">
                  <a:moveTo>
                    <a:pt x="1163" y="1"/>
                  </a:moveTo>
                  <a:cubicBezTo>
                    <a:pt x="1055" y="342"/>
                    <a:pt x="962" y="699"/>
                    <a:pt x="869" y="1024"/>
                  </a:cubicBezTo>
                  <a:lnTo>
                    <a:pt x="574" y="2064"/>
                  </a:lnTo>
                  <a:cubicBezTo>
                    <a:pt x="388" y="2761"/>
                    <a:pt x="202" y="3459"/>
                    <a:pt x="16" y="4142"/>
                  </a:cubicBezTo>
                  <a:lnTo>
                    <a:pt x="0" y="4204"/>
                  </a:lnTo>
                  <a:lnTo>
                    <a:pt x="47" y="4235"/>
                  </a:lnTo>
                  <a:lnTo>
                    <a:pt x="1134" y="4887"/>
                  </a:lnTo>
                  <a:lnTo>
                    <a:pt x="1134" y="4887"/>
                  </a:lnTo>
                  <a:lnTo>
                    <a:pt x="357" y="6236"/>
                  </a:lnTo>
                  <a:lnTo>
                    <a:pt x="341" y="6282"/>
                  </a:lnTo>
                  <a:lnTo>
                    <a:pt x="357" y="6313"/>
                  </a:lnTo>
                  <a:cubicBezTo>
                    <a:pt x="729" y="7011"/>
                    <a:pt x="1117" y="7694"/>
                    <a:pt x="1505" y="8376"/>
                  </a:cubicBezTo>
                  <a:cubicBezTo>
                    <a:pt x="1706" y="8717"/>
                    <a:pt x="1892" y="9043"/>
                    <a:pt x="2094" y="9400"/>
                  </a:cubicBezTo>
                  <a:cubicBezTo>
                    <a:pt x="2280" y="9741"/>
                    <a:pt x="2482" y="10082"/>
                    <a:pt x="2683" y="10408"/>
                  </a:cubicBezTo>
                  <a:cubicBezTo>
                    <a:pt x="2513" y="10051"/>
                    <a:pt x="2342" y="9710"/>
                    <a:pt x="2171" y="9338"/>
                  </a:cubicBezTo>
                  <a:cubicBezTo>
                    <a:pt x="1985" y="8996"/>
                    <a:pt x="1799" y="8640"/>
                    <a:pt x="1629" y="8298"/>
                  </a:cubicBezTo>
                  <a:lnTo>
                    <a:pt x="538" y="6253"/>
                  </a:lnTo>
                  <a:lnTo>
                    <a:pt x="538" y="6253"/>
                  </a:lnTo>
                  <a:lnTo>
                    <a:pt x="1349" y="4855"/>
                  </a:lnTo>
                  <a:lnTo>
                    <a:pt x="1411" y="4778"/>
                  </a:lnTo>
                  <a:lnTo>
                    <a:pt x="1334" y="4731"/>
                  </a:lnTo>
                  <a:cubicBezTo>
                    <a:pt x="965" y="4510"/>
                    <a:pt x="596" y="4289"/>
                    <a:pt x="201" y="4081"/>
                  </a:cubicBezTo>
                  <a:lnTo>
                    <a:pt x="201" y="4081"/>
                  </a:lnTo>
                  <a:cubicBezTo>
                    <a:pt x="366" y="3403"/>
                    <a:pt x="517" y="2726"/>
                    <a:pt x="683" y="2048"/>
                  </a:cubicBezTo>
                  <a:lnTo>
                    <a:pt x="915" y="1009"/>
                  </a:lnTo>
                  <a:cubicBezTo>
                    <a:pt x="1008" y="699"/>
                    <a:pt x="1086" y="342"/>
                    <a:pt x="1163"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58"/>
            <p:cNvSpPr/>
            <p:nvPr/>
          </p:nvSpPr>
          <p:spPr>
            <a:xfrm>
              <a:off x="1632625" y="2936775"/>
              <a:ext cx="128000" cy="31425"/>
            </a:xfrm>
            <a:custGeom>
              <a:avLst/>
              <a:gdLst/>
              <a:ahLst/>
              <a:cxnLst/>
              <a:rect l="l" t="t" r="r" b="b"/>
              <a:pathLst>
                <a:path w="5120" h="1257" extrusionOk="0">
                  <a:moveTo>
                    <a:pt x="156" y="1"/>
                  </a:moveTo>
                  <a:cubicBezTo>
                    <a:pt x="141" y="1"/>
                    <a:pt x="63" y="652"/>
                    <a:pt x="1" y="1241"/>
                  </a:cubicBezTo>
                  <a:lnTo>
                    <a:pt x="141" y="1241"/>
                  </a:lnTo>
                  <a:cubicBezTo>
                    <a:pt x="141" y="1148"/>
                    <a:pt x="156" y="1040"/>
                    <a:pt x="156" y="947"/>
                  </a:cubicBezTo>
                  <a:cubicBezTo>
                    <a:pt x="528" y="1071"/>
                    <a:pt x="900" y="1164"/>
                    <a:pt x="1288" y="1241"/>
                  </a:cubicBezTo>
                  <a:lnTo>
                    <a:pt x="2389" y="1241"/>
                  </a:lnTo>
                  <a:cubicBezTo>
                    <a:pt x="1629" y="1164"/>
                    <a:pt x="900" y="1009"/>
                    <a:pt x="172" y="792"/>
                  </a:cubicBezTo>
                  <a:cubicBezTo>
                    <a:pt x="187" y="559"/>
                    <a:pt x="218" y="373"/>
                    <a:pt x="234" y="140"/>
                  </a:cubicBezTo>
                  <a:cubicBezTo>
                    <a:pt x="559" y="249"/>
                    <a:pt x="1691" y="513"/>
                    <a:pt x="2545" y="575"/>
                  </a:cubicBezTo>
                  <a:cubicBezTo>
                    <a:pt x="3091" y="628"/>
                    <a:pt x="3823" y="645"/>
                    <a:pt x="4387" y="645"/>
                  </a:cubicBezTo>
                  <a:cubicBezTo>
                    <a:pt x="4639" y="645"/>
                    <a:pt x="4857" y="641"/>
                    <a:pt x="5011" y="637"/>
                  </a:cubicBezTo>
                  <a:lnTo>
                    <a:pt x="5011" y="637"/>
                  </a:lnTo>
                  <a:cubicBezTo>
                    <a:pt x="4980" y="792"/>
                    <a:pt x="4964" y="1086"/>
                    <a:pt x="4948" y="1257"/>
                  </a:cubicBezTo>
                  <a:lnTo>
                    <a:pt x="5104" y="1257"/>
                  </a:lnTo>
                  <a:cubicBezTo>
                    <a:pt x="5119" y="993"/>
                    <a:pt x="5119" y="730"/>
                    <a:pt x="5119" y="637"/>
                  </a:cubicBezTo>
                  <a:cubicBezTo>
                    <a:pt x="5119" y="575"/>
                    <a:pt x="5119" y="528"/>
                    <a:pt x="5088" y="528"/>
                  </a:cubicBezTo>
                  <a:cubicBezTo>
                    <a:pt x="4747" y="513"/>
                    <a:pt x="3646" y="513"/>
                    <a:pt x="2529" y="404"/>
                  </a:cubicBezTo>
                  <a:cubicBezTo>
                    <a:pt x="1722" y="311"/>
                    <a:pt x="932" y="171"/>
                    <a:pt x="1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58"/>
            <p:cNvSpPr/>
            <p:nvPr/>
          </p:nvSpPr>
          <p:spPr>
            <a:xfrm>
              <a:off x="1826900" y="2575400"/>
              <a:ext cx="86475" cy="392425"/>
            </a:xfrm>
            <a:custGeom>
              <a:avLst/>
              <a:gdLst/>
              <a:ahLst/>
              <a:cxnLst/>
              <a:rect l="l" t="t" r="r" b="b"/>
              <a:pathLst>
                <a:path w="3459" h="15697" extrusionOk="0">
                  <a:moveTo>
                    <a:pt x="0" y="1"/>
                  </a:moveTo>
                  <a:cubicBezTo>
                    <a:pt x="0" y="1"/>
                    <a:pt x="0" y="32"/>
                    <a:pt x="16" y="94"/>
                  </a:cubicBezTo>
                  <a:cubicBezTo>
                    <a:pt x="140" y="776"/>
                    <a:pt x="1039" y="5321"/>
                    <a:pt x="1055" y="6018"/>
                  </a:cubicBezTo>
                  <a:cubicBezTo>
                    <a:pt x="1055" y="6453"/>
                    <a:pt x="1505" y="11354"/>
                    <a:pt x="1892" y="15696"/>
                  </a:cubicBezTo>
                  <a:lnTo>
                    <a:pt x="3459" y="15696"/>
                  </a:lnTo>
                  <a:cubicBezTo>
                    <a:pt x="2792" y="11044"/>
                    <a:pt x="2001" y="5476"/>
                    <a:pt x="1722" y="3646"/>
                  </a:cubicBezTo>
                  <a:cubicBezTo>
                    <a:pt x="1691" y="3444"/>
                    <a:pt x="1644" y="3273"/>
                    <a:pt x="1629" y="3180"/>
                  </a:cubicBezTo>
                  <a:cubicBezTo>
                    <a:pt x="1288" y="1474"/>
                    <a:pt x="0"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58"/>
            <p:cNvSpPr/>
            <p:nvPr/>
          </p:nvSpPr>
          <p:spPr>
            <a:xfrm>
              <a:off x="1828450" y="2582375"/>
              <a:ext cx="42675" cy="237325"/>
            </a:xfrm>
            <a:custGeom>
              <a:avLst/>
              <a:gdLst/>
              <a:ahLst/>
              <a:cxnLst/>
              <a:rect l="l" t="t" r="r" b="b"/>
              <a:pathLst>
                <a:path w="1707" h="9493" extrusionOk="0">
                  <a:moveTo>
                    <a:pt x="0" y="1"/>
                  </a:moveTo>
                  <a:lnTo>
                    <a:pt x="0" y="1"/>
                  </a:lnTo>
                  <a:cubicBezTo>
                    <a:pt x="109" y="280"/>
                    <a:pt x="248" y="544"/>
                    <a:pt x="373" y="838"/>
                  </a:cubicBezTo>
                  <a:cubicBezTo>
                    <a:pt x="497" y="1118"/>
                    <a:pt x="621" y="1381"/>
                    <a:pt x="760" y="1660"/>
                  </a:cubicBezTo>
                  <a:cubicBezTo>
                    <a:pt x="997" y="2179"/>
                    <a:pt x="1248" y="2697"/>
                    <a:pt x="1500" y="3216"/>
                  </a:cubicBezTo>
                  <a:lnTo>
                    <a:pt x="1500" y="3216"/>
                  </a:lnTo>
                  <a:lnTo>
                    <a:pt x="853" y="3863"/>
                  </a:lnTo>
                  <a:lnTo>
                    <a:pt x="791" y="3925"/>
                  </a:lnTo>
                  <a:lnTo>
                    <a:pt x="838" y="4002"/>
                  </a:lnTo>
                  <a:lnTo>
                    <a:pt x="1504" y="5173"/>
                  </a:lnTo>
                  <a:lnTo>
                    <a:pt x="1396" y="7321"/>
                  </a:lnTo>
                  <a:cubicBezTo>
                    <a:pt x="1381" y="7678"/>
                    <a:pt x="1365" y="8035"/>
                    <a:pt x="1365" y="8407"/>
                  </a:cubicBezTo>
                  <a:cubicBezTo>
                    <a:pt x="1334" y="8764"/>
                    <a:pt x="1334" y="9121"/>
                    <a:pt x="1319" y="9493"/>
                  </a:cubicBezTo>
                  <a:cubicBezTo>
                    <a:pt x="1365" y="9121"/>
                    <a:pt x="1396" y="8764"/>
                    <a:pt x="1443" y="8423"/>
                  </a:cubicBezTo>
                  <a:cubicBezTo>
                    <a:pt x="1474" y="8066"/>
                    <a:pt x="1489" y="7709"/>
                    <a:pt x="1536" y="7352"/>
                  </a:cubicBezTo>
                  <a:lnTo>
                    <a:pt x="1706" y="5197"/>
                  </a:lnTo>
                  <a:lnTo>
                    <a:pt x="1706" y="5166"/>
                  </a:lnTo>
                  <a:lnTo>
                    <a:pt x="1691" y="5150"/>
                  </a:lnTo>
                  <a:lnTo>
                    <a:pt x="1037" y="4003"/>
                  </a:lnTo>
                  <a:lnTo>
                    <a:pt x="1037" y="4003"/>
                  </a:lnTo>
                  <a:cubicBezTo>
                    <a:pt x="1245" y="3786"/>
                    <a:pt x="1432" y="3548"/>
                    <a:pt x="1644" y="3336"/>
                  </a:cubicBezTo>
                  <a:lnTo>
                    <a:pt x="1691" y="3289"/>
                  </a:lnTo>
                  <a:lnTo>
                    <a:pt x="1644" y="3227"/>
                  </a:lnTo>
                  <a:cubicBezTo>
                    <a:pt x="1381" y="2684"/>
                    <a:pt x="1086" y="2141"/>
                    <a:pt x="822" y="1614"/>
                  </a:cubicBezTo>
                  <a:cubicBezTo>
                    <a:pt x="683" y="1350"/>
                    <a:pt x="528" y="1087"/>
                    <a:pt x="388" y="823"/>
                  </a:cubicBezTo>
                  <a:cubicBezTo>
                    <a:pt x="295" y="544"/>
                    <a:pt x="155" y="28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58"/>
            <p:cNvSpPr/>
            <p:nvPr/>
          </p:nvSpPr>
          <p:spPr>
            <a:xfrm>
              <a:off x="1797025" y="2633950"/>
              <a:ext cx="31825" cy="40750"/>
            </a:xfrm>
            <a:custGeom>
              <a:avLst/>
              <a:gdLst/>
              <a:ahLst/>
              <a:cxnLst/>
              <a:rect l="l" t="t" r="r" b="b"/>
              <a:pathLst>
                <a:path w="1273" h="1630" extrusionOk="0">
                  <a:moveTo>
                    <a:pt x="621" y="1"/>
                  </a:moveTo>
                  <a:lnTo>
                    <a:pt x="1" y="962"/>
                  </a:lnTo>
                  <a:lnTo>
                    <a:pt x="373" y="1629"/>
                  </a:lnTo>
                  <a:lnTo>
                    <a:pt x="1102" y="1490"/>
                  </a:lnTo>
                  <a:lnTo>
                    <a:pt x="1273" y="776"/>
                  </a:lnTo>
                  <a:lnTo>
                    <a:pt x="6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58"/>
            <p:cNvSpPr/>
            <p:nvPr/>
          </p:nvSpPr>
          <p:spPr>
            <a:xfrm>
              <a:off x="1804400" y="2671175"/>
              <a:ext cx="51600" cy="277650"/>
            </a:xfrm>
            <a:custGeom>
              <a:avLst/>
              <a:gdLst/>
              <a:ahLst/>
              <a:cxnLst/>
              <a:rect l="l" t="t" r="r" b="b"/>
              <a:pathLst>
                <a:path w="2064" h="11106" extrusionOk="0">
                  <a:moveTo>
                    <a:pt x="807" y="1"/>
                  </a:moveTo>
                  <a:lnTo>
                    <a:pt x="78" y="140"/>
                  </a:lnTo>
                  <a:lnTo>
                    <a:pt x="1" y="8515"/>
                  </a:lnTo>
                  <a:lnTo>
                    <a:pt x="1071" y="11106"/>
                  </a:lnTo>
                  <a:lnTo>
                    <a:pt x="2063" y="8298"/>
                  </a:lnTo>
                  <a:lnTo>
                    <a:pt x="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58"/>
            <p:cNvSpPr/>
            <p:nvPr/>
          </p:nvSpPr>
          <p:spPr>
            <a:xfrm>
              <a:off x="1897850" y="2716550"/>
              <a:ext cx="68275" cy="251650"/>
            </a:xfrm>
            <a:custGeom>
              <a:avLst/>
              <a:gdLst/>
              <a:ahLst/>
              <a:cxnLst/>
              <a:rect l="l" t="t" r="r" b="b"/>
              <a:pathLst>
                <a:path w="2731" h="10066" extrusionOk="0">
                  <a:moveTo>
                    <a:pt x="2191" y="1"/>
                  </a:moveTo>
                  <a:cubicBezTo>
                    <a:pt x="2139" y="1"/>
                    <a:pt x="2085" y="6"/>
                    <a:pt x="2032" y="16"/>
                  </a:cubicBezTo>
                  <a:cubicBezTo>
                    <a:pt x="1738" y="47"/>
                    <a:pt x="1489" y="248"/>
                    <a:pt x="1350" y="497"/>
                  </a:cubicBezTo>
                  <a:cubicBezTo>
                    <a:pt x="1055" y="993"/>
                    <a:pt x="0" y="5878"/>
                    <a:pt x="156" y="7011"/>
                  </a:cubicBezTo>
                  <a:cubicBezTo>
                    <a:pt x="311" y="8050"/>
                    <a:pt x="435" y="10035"/>
                    <a:pt x="435" y="10050"/>
                  </a:cubicBezTo>
                  <a:lnTo>
                    <a:pt x="636" y="10066"/>
                  </a:lnTo>
                  <a:cubicBezTo>
                    <a:pt x="636" y="10050"/>
                    <a:pt x="497" y="8081"/>
                    <a:pt x="342" y="7011"/>
                  </a:cubicBezTo>
                  <a:cubicBezTo>
                    <a:pt x="171" y="5894"/>
                    <a:pt x="1241" y="1101"/>
                    <a:pt x="1505" y="590"/>
                  </a:cubicBezTo>
                  <a:cubicBezTo>
                    <a:pt x="1598" y="372"/>
                    <a:pt x="1815" y="248"/>
                    <a:pt x="2048" y="202"/>
                  </a:cubicBezTo>
                  <a:cubicBezTo>
                    <a:pt x="2088" y="196"/>
                    <a:pt x="2128" y="193"/>
                    <a:pt x="2167" y="193"/>
                  </a:cubicBezTo>
                  <a:cubicBezTo>
                    <a:pt x="2323" y="193"/>
                    <a:pt x="2467" y="242"/>
                    <a:pt x="2591" y="341"/>
                  </a:cubicBezTo>
                  <a:lnTo>
                    <a:pt x="2730" y="202"/>
                  </a:lnTo>
                  <a:cubicBezTo>
                    <a:pt x="2572" y="68"/>
                    <a:pt x="2385" y="1"/>
                    <a:pt x="2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58"/>
            <p:cNvSpPr/>
            <p:nvPr/>
          </p:nvSpPr>
          <p:spPr>
            <a:xfrm>
              <a:off x="1969200" y="2728950"/>
              <a:ext cx="150850" cy="160175"/>
            </a:xfrm>
            <a:custGeom>
              <a:avLst/>
              <a:gdLst/>
              <a:ahLst/>
              <a:cxnLst/>
              <a:rect l="l" t="t" r="r" b="b"/>
              <a:pathLst>
                <a:path w="6034" h="6407" extrusionOk="0">
                  <a:moveTo>
                    <a:pt x="574" y="1"/>
                  </a:moveTo>
                  <a:lnTo>
                    <a:pt x="0" y="528"/>
                  </a:lnTo>
                  <a:lnTo>
                    <a:pt x="5460" y="6406"/>
                  </a:lnTo>
                  <a:lnTo>
                    <a:pt x="6033" y="5879"/>
                  </a:lnTo>
                  <a:lnTo>
                    <a:pt x="5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58"/>
            <p:cNvSpPr/>
            <p:nvPr/>
          </p:nvSpPr>
          <p:spPr>
            <a:xfrm>
              <a:off x="1960275" y="2718875"/>
              <a:ext cx="20575" cy="21350"/>
            </a:xfrm>
            <a:custGeom>
              <a:avLst/>
              <a:gdLst/>
              <a:ahLst/>
              <a:cxnLst/>
              <a:rect l="l" t="t" r="r" b="b"/>
              <a:pathLst>
                <a:path w="823" h="854" extrusionOk="0">
                  <a:moveTo>
                    <a:pt x="357" y="0"/>
                  </a:moveTo>
                  <a:lnTo>
                    <a:pt x="1" y="342"/>
                  </a:lnTo>
                  <a:lnTo>
                    <a:pt x="466" y="853"/>
                  </a:lnTo>
                  <a:lnTo>
                    <a:pt x="823" y="512"/>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58"/>
            <p:cNvSpPr/>
            <p:nvPr/>
          </p:nvSpPr>
          <p:spPr>
            <a:xfrm>
              <a:off x="1969975" y="2727800"/>
              <a:ext cx="10875" cy="11650"/>
            </a:xfrm>
            <a:custGeom>
              <a:avLst/>
              <a:gdLst/>
              <a:ahLst/>
              <a:cxnLst/>
              <a:rect l="l" t="t" r="r" b="b"/>
              <a:pathLst>
                <a:path w="435" h="466" extrusionOk="0">
                  <a:moveTo>
                    <a:pt x="310" y="0"/>
                  </a:moveTo>
                  <a:lnTo>
                    <a:pt x="0" y="388"/>
                  </a:lnTo>
                  <a:lnTo>
                    <a:pt x="78" y="465"/>
                  </a:lnTo>
                  <a:lnTo>
                    <a:pt x="435" y="140"/>
                  </a:lnTo>
                  <a:lnTo>
                    <a:pt x="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58"/>
            <p:cNvSpPr/>
            <p:nvPr/>
          </p:nvSpPr>
          <p:spPr>
            <a:xfrm>
              <a:off x="2108400" y="2878625"/>
              <a:ext cx="15525" cy="15150"/>
            </a:xfrm>
            <a:custGeom>
              <a:avLst/>
              <a:gdLst/>
              <a:ahLst/>
              <a:cxnLst/>
              <a:rect l="l" t="t" r="r" b="b"/>
              <a:pathLst>
                <a:path w="621" h="606" extrusionOk="0">
                  <a:moveTo>
                    <a:pt x="357" y="0"/>
                  </a:moveTo>
                  <a:lnTo>
                    <a:pt x="0" y="326"/>
                  </a:lnTo>
                  <a:lnTo>
                    <a:pt x="264" y="605"/>
                  </a:lnTo>
                  <a:lnTo>
                    <a:pt x="621" y="27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58"/>
            <p:cNvSpPr/>
            <p:nvPr/>
          </p:nvSpPr>
          <p:spPr>
            <a:xfrm>
              <a:off x="2108775" y="2878225"/>
              <a:ext cx="10500" cy="12050"/>
            </a:xfrm>
            <a:custGeom>
              <a:avLst/>
              <a:gdLst/>
              <a:ahLst/>
              <a:cxnLst/>
              <a:rect l="l" t="t" r="r" b="b"/>
              <a:pathLst>
                <a:path w="420" h="482" extrusionOk="0">
                  <a:moveTo>
                    <a:pt x="342" y="1"/>
                  </a:moveTo>
                  <a:lnTo>
                    <a:pt x="1" y="342"/>
                  </a:lnTo>
                  <a:lnTo>
                    <a:pt x="109" y="482"/>
                  </a:lnTo>
                  <a:lnTo>
                    <a:pt x="419" y="78"/>
                  </a:lnTo>
                  <a:lnTo>
                    <a:pt x="3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58"/>
            <p:cNvSpPr/>
            <p:nvPr/>
          </p:nvSpPr>
          <p:spPr>
            <a:xfrm>
              <a:off x="2118475" y="2888700"/>
              <a:ext cx="18625" cy="19400"/>
            </a:xfrm>
            <a:custGeom>
              <a:avLst/>
              <a:gdLst/>
              <a:ahLst/>
              <a:cxnLst/>
              <a:rect l="l" t="t" r="r" b="b"/>
              <a:pathLst>
                <a:path w="745" h="776" extrusionOk="0">
                  <a:moveTo>
                    <a:pt x="93" y="1"/>
                  </a:moveTo>
                  <a:lnTo>
                    <a:pt x="0" y="94"/>
                  </a:lnTo>
                  <a:lnTo>
                    <a:pt x="636" y="776"/>
                  </a:lnTo>
                  <a:lnTo>
                    <a:pt x="745" y="683"/>
                  </a:lnTo>
                  <a:lnTo>
                    <a:pt x="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58"/>
            <p:cNvSpPr/>
            <p:nvPr/>
          </p:nvSpPr>
          <p:spPr>
            <a:xfrm>
              <a:off x="1661325" y="2586925"/>
              <a:ext cx="125350" cy="398575"/>
            </a:xfrm>
            <a:custGeom>
              <a:avLst/>
              <a:gdLst/>
              <a:ahLst/>
              <a:cxnLst/>
              <a:rect l="l" t="t" r="r" b="b"/>
              <a:pathLst>
                <a:path w="5014" h="15943" extrusionOk="0">
                  <a:moveTo>
                    <a:pt x="3193" y="0"/>
                  </a:moveTo>
                  <a:cubicBezTo>
                    <a:pt x="2741" y="0"/>
                    <a:pt x="2217" y="1115"/>
                    <a:pt x="2001" y="1820"/>
                  </a:cubicBezTo>
                  <a:cubicBezTo>
                    <a:pt x="528" y="6519"/>
                    <a:pt x="1" y="14848"/>
                    <a:pt x="1397" y="15825"/>
                  </a:cubicBezTo>
                  <a:cubicBezTo>
                    <a:pt x="1515" y="15905"/>
                    <a:pt x="1636" y="15943"/>
                    <a:pt x="1759" y="15943"/>
                  </a:cubicBezTo>
                  <a:cubicBezTo>
                    <a:pt x="3252" y="15943"/>
                    <a:pt x="5014" y="10486"/>
                    <a:pt x="4871" y="10257"/>
                  </a:cubicBezTo>
                  <a:cubicBezTo>
                    <a:pt x="4747" y="10055"/>
                    <a:pt x="4219" y="5325"/>
                    <a:pt x="3878" y="1835"/>
                  </a:cubicBezTo>
                  <a:cubicBezTo>
                    <a:pt x="3750" y="472"/>
                    <a:pt x="3486" y="0"/>
                    <a:pt x="3193"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58"/>
            <p:cNvSpPr/>
            <p:nvPr/>
          </p:nvSpPr>
          <p:spPr>
            <a:xfrm>
              <a:off x="1659775" y="2585675"/>
              <a:ext cx="124100" cy="401300"/>
            </a:xfrm>
            <a:custGeom>
              <a:avLst/>
              <a:gdLst/>
              <a:ahLst/>
              <a:cxnLst/>
              <a:rect l="l" t="t" r="r" b="b"/>
              <a:pathLst>
                <a:path w="4964" h="16052" extrusionOk="0">
                  <a:moveTo>
                    <a:pt x="3204" y="1"/>
                  </a:moveTo>
                  <a:cubicBezTo>
                    <a:pt x="2860" y="1"/>
                    <a:pt x="2440" y="537"/>
                    <a:pt x="2001" y="1715"/>
                  </a:cubicBezTo>
                  <a:cubicBezTo>
                    <a:pt x="1102" y="4072"/>
                    <a:pt x="1" y="10741"/>
                    <a:pt x="559" y="13874"/>
                  </a:cubicBezTo>
                  <a:cubicBezTo>
                    <a:pt x="826" y="15399"/>
                    <a:pt x="1313" y="16052"/>
                    <a:pt x="1877" y="16052"/>
                  </a:cubicBezTo>
                  <a:cubicBezTo>
                    <a:pt x="2426" y="16052"/>
                    <a:pt x="3048" y="15434"/>
                    <a:pt x="3614" y="14401"/>
                  </a:cubicBezTo>
                  <a:cubicBezTo>
                    <a:pt x="4560" y="12664"/>
                    <a:pt x="4964" y="10291"/>
                    <a:pt x="4964" y="10291"/>
                  </a:cubicBezTo>
                  <a:cubicBezTo>
                    <a:pt x="4871" y="9795"/>
                    <a:pt x="4235" y="3498"/>
                    <a:pt x="3956" y="1544"/>
                  </a:cubicBezTo>
                  <a:cubicBezTo>
                    <a:pt x="3823" y="552"/>
                    <a:pt x="3552" y="1"/>
                    <a:pt x="32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58"/>
            <p:cNvSpPr/>
            <p:nvPr/>
          </p:nvSpPr>
          <p:spPr>
            <a:xfrm>
              <a:off x="1766400" y="2687075"/>
              <a:ext cx="19800" cy="176050"/>
            </a:xfrm>
            <a:custGeom>
              <a:avLst/>
              <a:gdLst/>
              <a:ahLst/>
              <a:cxnLst/>
              <a:rect l="l" t="t" r="r" b="b"/>
              <a:pathLst>
                <a:path w="792" h="7042" extrusionOk="0">
                  <a:moveTo>
                    <a:pt x="1" y="1"/>
                  </a:moveTo>
                  <a:cubicBezTo>
                    <a:pt x="47" y="590"/>
                    <a:pt x="78" y="1164"/>
                    <a:pt x="140" y="1769"/>
                  </a:cubicBezTo>
                  <a:cubicBezTo>
                    <a:pt x="202" y="2374"/>
                    <a:pt x="249" y="2947"/>
                    <a:pt x="311" y="3537"/>
                  </a:cubicBezTo>
                  <a:cubicBezTo>
                    <a:pt x="373" y="4142"/>
                    <a:pt x="451" y="4715"/>
                    <a:pt x="528" y="5305"/>
                  </a:cubicBezTo>
                  <a:cubicBezTo>
                    <a:pt x="606" y="5879"/>
                    <a:pt x="699" y="6468"/>
                    <a:pt x="792" y="7042"/>
                  </a:cubicBezTo>
                  <a:cubicBezTo>
                    <a:pt x="761" y="6468"/>
                    <a:pt x="714" y="5879"/>
                    <a:pt x="668" y="5274"/>
                  </a:cubicBezTo>
                  <a:cubicBezTo>
                    <a:pt x="606" y="4684"/>
                    <a:pt x="544" y="4095"/>
                    <a:pt x="482" y="3521"/>
                  </a:cubicBezTo>
                  <a:cubicBezTo>
                    <a:pt x="435" y="2916"/>
                    <a:pt x="357" y="2327"/>
                    <a:pt x="280" y="1753"/>
                  </a:cubicBezTo>
                  <a:cubicBezTo>
                    <a:pt x="202" y="1164"/>
                    <a:pt x="94" y="59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58"/>
            <p:cNvSpPr/>
            <p:nvPr/>
          </p:nvSpPr>
          <p:spPr>
            <a:xfrm>
              <a:off x="1770675" y="2697925"/>
              <a:ext cx="3125" cy="23300"/>
            </a:xfrm>
            <a:custGeom>
              <a:avLst/>
              <a:gdLst/>
              <a:ahLst/>
              <a:cxnLst/>
              <a:rect l="l" t="t" r="r" b="b"/>
              <a:pathLst>
                <a:path w="125" h="932" extrusionOk="0">
                  <a:moveTo>
                    <a:pt x="109" y="1"/>
                  </a:moveTo>
                  <a:cubicBezTo>
                    <a:pt x="62" y="156"/>
                    <a:pt x="47" y="311"/>
                    <a:pt x="31" y="466"/>
                  </a:cubicBezTo>
                  <a:cubicBezTo>
                    <a:pt x="0" y="621"/>
                    <a:pt x="0" y="776"/>
                    <a:pt x="0" y="931"/>
                  </a:cubicBezTo>
                  <a:cubicBezTo>
                    <a:pt x="47" y="776"/>
                    <a:pt x="78" y="621"/>
                    <a:pt x="109" y="466"/>
                  </a:cubicBezTo>
                  <a:cubicBezTo>
                    <a:pt x="124" y="311"/>
                    <a:pt x="124" y="15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58"/>
            <p:cNvSpPr/>
            <p:nvPr/>
          </p:nvSpPr>
          <p:spPr>
            <a:xfrm>
              <a:off x="1676850" y="2799025"/>
              <a:ext cx="250875" cy="190575"/>
            </a:xfrm>
            <a:custGeom>
              <a:avLst/>
              <a:gdLst/>
              <a:ahLst/>
              <a:cxnLst/>
              <a:rect l="l" t="t" r="r" b="b"/>
              <a:pathLst>
                <a:path w="10035" h="7623" extrusionOk="0">
                  <a:moveTo>
                    <a:pt x="9266" y="0"/>
                  </a:moveTo>
                  <a:cubicBezTo>
                    <a:pt x="9254" y="0"/>
                    <a:pt x="9241" y="2"/>
                    <a:pt x="9228" y="5"/>
                  </a:cubicBezTo>
                  <a:cubicBezTo>
                    <a:pt x="8220" y="237"/>
                    <a:pt x="4343" y="1385"/>
                    <a:pt x="4064" y="1494"/>
                  </a:cubicBezTo>
                  <a:cubicBezTo>
                    <a:pt x="1784" y="2502"/>
                    <a:pt x="0" y="6922"/>
                    <a:pt x="838" y="7372"/>
                  </a:cubicBezTo>
                  <a:cubicBezTo>
                    <a:pt x="1161" y="7542"/>
                    <a:pt x="1526" y="7623"/>
                    <a:pt x="1984" y="7623"/>
                  </a:cubicBezTo>
                  <a:cubicBezTo>
                    <a:pt x="3284" y="7623"/>
                    <a:pt x="5329" y="6968"/>
                    <a:pt x="9275" y="5821"/>
                  </a:cubicBezTo>
                  <a:cubicBezTo>
                    <a:pt x="10007" y="5607"/>
                    <a:pt x="10034" y="0"/>
                    <a:pt x="9266"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58"/>
            <p:cNvSpPr/>
            <p:nvPr/>
          </p:nvSpPr>
          <p:spPr>
            <a:xfrm>
              <a:off x="1865275" y="2776250"/>
              <a:ext cx="232225" cy="190400"/>
            </a:xfrm>
            <a:custGeom>
              <a:avLst/>
              <a:gdLst/>
              <a:ahLst/>
              <a:cxnLst/>
              <a:rect l="l" t="t" r="r" b="b"/>
              <a:pathLst>
                <a:path w="9289" h="7616" extrusionOk="0">
                  <a:moveTo>
                    <a:pt x="4793" y="1"/>
                  </a:moveTo>
                  <a:cubicBezTo>
                    <a:pt x="3733" y="1"/>
                    <a:pt x="1" y="1583"/>
                    <a:pt x="1" y="1583"/>
                  </a:cubicBezTo>
                  <a:lnTo>
                    <a:pt x="544" y="7027"/>
                  </a:lnTo>
                  <a:cubicBezTo>
                    <a:pt x="1012" y="7055"/>
                    <a:pt x="3350" y="7616"/>
                    <a:pt x="4410" y="7616"/>
                  </a:cubicBezTo>
                  <a:cubicBezTo>
                    <a:pt x="4508" y="7616"/>
                    <a:pt x="4595" y="7611"/>
                    <a:pt x="4669" y="7600"/>
                  </a:cubicBezTo>
                  <a:cubicBezTo>
                    <a:pt x="5553" y="7492"/>
                    <a:pt x="6918" y="7337"/>
                    <a:pt x="7306" y="6515"/>
                  </a:cubicBezTo>
                  <a:cubicBezTo>
                    <a:pt x="7430" y="6205"/>
                    <a:pt x="7445" y="5863"/>
                    <a:pt x="7352" y="5538"/>
                  </a:cubicBezTo>
                  <a:cubicBezTo>
                    <a:pt x="7352" y="5538"/>
                    <a:pt x="8050" y="4964"/>
                    <a:pt x="7957" y="4468"/>
                  </a:cubicBezTo>
                  <a:cubicBezTo>
                    <a:pt x="7880" y="4157"/>
                    <a:pt x="7724" y="3863"/>
                    <a:pt x="7492" y="3645"/>
                  </a:cubicBezTo>
                  <a:cubicBezTo>
                    <a:pt x="7492" y="3645"/>
                    <a:pt x="8236" y="3211"/>
                    <a:pt x="8081" y="2684"/>
                  </a:cubicBezTo>
                  <a:cubicBezTo>
                    <a:pt x="7973" y="2234"/>
                    <a:pt x="7538" y="1986"/>
                    <a:pt x="7538" y="1986"/>
                  </a:cubicBezTo>
                  <a:lnTo>
                    <a:pt x="7538" y="1986"/>
                  </a:lnTo>
                  <a:cubicBezTo>
                    <a:pt x="7538" y="1986"/>
                    <a:pt x="7596" y="1989"/>
                    <a:pt x="7691" y="1989"/>
                  </a:cubicBezTo>
                  <a:cubicBezTo>
                    <a:pt x="8117" y="1989"/>
                    <a:pt x="9288" y="1937"/>
                    <a:pt x="9275" y="1366"/>
                  </a:cubicBezTo>
                  <a:cubicBezTo>
                    <a:pt x="9229" y="280"/>
                    <a:pt x="5708" y="1"/>
                    <a:pt x="4809" y="1"/>
                  </a:cubicBezTo>
                  <a:cubicBezTo>
                    <a:pt x="4804" y="1"/>
                    <a:pt x="4799" y="1"/>
                    <a:pt x="4793"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58"/>
            <p:cNvSpPr/>
            <p:nvPr/>
          </p:nvSpPr>
          <p:spPr>
            <a:xfrm>
              <a:off x="1981600" y="2818525"/>
              <a:ext cx="72925" cy="7775"/>
            </a:xfrm>
            <a:custGeom>
              <a:avLst/>
              <a:gdLst/>
              <a:ahLst/>
              <a:cxnLst/>
              <a:rect l="l" t="t" r="r" b="b"/>
              <a:pathLst>
                <a:path w="2917" h="311" extrusionOk="0">
                  <a:moveTo>
                    <a:pt x="16" y="0"/>
                  </a:moveTo>
                  <a:lnTo>
                    <a:pt x="1" y="16"/>
                  </a:lnTo>
                  <a:cubicBezTo>
                    <a:pt x="1" y="16"/>
                    <a:pt x="1" y="47"/>
                    <a:pt x="16" y="47"/>
                  </a:cubicBezTo>
                  <a:cubicBezTo>
                    <a:pt x="978" y="47"/>
                    <a:pt x="1939" y="295"/>
                    <a:pt x="2870" y="310"/>
                  </a:cubicBezTo>
                  <a:cubicBezTo>
                    <a:pt x="2885" y="310"/>
                    <a:pt x="2916" y="310"/>
                    <a:pt x="2885" y="264"/>
                  </a:cubicBezTo>
                  <a:cubicBezTo>
                    <a:pt x="1955" y="31"/>
                    <a:pt x="978" y="16"/>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58"/>
            <p:cNvSpPr/>
            <p:nvPr/>
          </p:nvSpPr>
          <p:spPr>
            <a:xfrm>
              <a:off x="1983150" y="2864800"/>
              <a:ext cx="69825" cy="5700"/>
            </a:xfrm>
            <a:custGeom>
              <a:avLst/>
              <a:gdLst/>
              <a:ahLst/>
              <a:cxnLst/>
              <a:rect l="l" t="t" r="r" b="b"/>
              <a:pathLst>
                <a:path w="2793" h="228" extrusionOk="0">
                  <a:moveTo>
                    <a:pt x="2392" y="0"/>
                  </a:moveTo>
                  <a:cubicBezTo>
                    <a:pt x="2300" y="0"/>
                    <a:pt x="2206" y="4"/>
                    <a:pt x="2110" y="10"/>
                  </a:cubicBezTo>
                  <a:cubicBezTo>
                    <a:pt x="1877" y="26"/>
                    <a:pt x="1645" y="26"/>
                    <a:pt x="1412" y="57"/>
                  </a:cubicBezTo>
                  <a:cubicBezTo>
                    <a:pt x="947" y="88"/>
                    <a:pt x="481" y="135"/>
                    <a:pt x="16" y="181"/>
                  </a:cubicBezTo>
                  <a:cubicBezTo>
                    <a:pt x="1" y="181"/>
                    <a:pt x="1" y="228"/>
                    <a:pt x="16" y="228"/>
                  </a:cubicBezTo>
                  <a:cubicBezTo>
                    <a:pt x="481" y="181"/>
                    <a:pt x="947" y="166"/>
                    <a:pt x="1396" y="150"/>
                  </a:cubicBezTo>
                  <a:cubicBezTo>
                    <a:pt x="1629" y="150"/>
                    <a:pt x="1862" y="135"/>
                    <a:pt x="2094" y="135"/>
                  </a:cubicBezTo>
                  <a:cubicBezTo>
                    <a:pt x="2149" y="138"/>
                    <a:pt x="2204" y="140"/>
                    <a:pt x="2259" y="140"/>
                  </a:cubicBezTo>
                  <a:cubicBezTo>
                    <a:pt x="2426" y="140"/>
                    <a:pt x="2595" y="123"/>
                    <a:pt x="2746" y="88"/>
                  </a:cubicBezTo>
                  <a:cubicBezTo>
                    <a:pt x="2777" y="88"/>
                    <a:pt x="2777" y="72"/>
                    <a:pt x="2777" y="57"/>
                  </a:cubicBezTo>
                  <a:cubicBezTo>
                    <a:pt x="2792" y="57"/>
                    <a:pt x="2777" y="26"/>
                    <a:pt x="2777" y="26"/>
                  </a:cubicBezTo>
                  <a:cubicBezTo>
                    <a:pt x="2650" y="8"/>
                    <a:pt x="2522" y="0"/>
                    <a:pt x="2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58"/>
            <p:cNvSpPr/>
            <p:nvPr/>
          </p:nvSpPr>
          <p:spPr>
            <a:xfrm>
              <a:off x="1986650" y="2914400"/>
              <a:ext cx="62800" cy="6125"/>
            </a:xfrm>
            <a:custGeom>
              <a:avLst/>
              <a:gdLst/>
              <a:ahLst/>
              <a:cxnLst/>
              <a:rect l="l" t="t" r="r" b="b"/>
              <a:pathLst>
                <a:path w="2512" h="245" extrusionOk="0">
                  <a:moveTo>
                    <a:pt x="2497" y="27"/>
                  </a:moveTo>
                  <a:cubicBezTo>
                    <a:pt x="2502" y="32"/>
                    <a:pt x="2506" y="34"/>
                    <a:pt x="2508" y="34"/>
                  </a:cubicBezTo>
                  <a:cubicBezTo>
                    <a:pt x="2511" y="34"/>
                    <a:pt x="2508" y="27"/>
                    <a:pt x="2497" y="27"/>
                  </a:cubicBezTo>
                  <a:close/>
                  <a:moveTo>
                    <a:pt x="2318" y="0"/>
                  </a:moveTo>
                  <a:cubicBezTo>
                    <a:pt x="2182" y="0"/>
                    <a:pt x="2034" y="32"/>
                    <a:pt x="1908" y="43"/>
                  </a:cubicBezTo>
                  <a:lnTo>
                    <a:pt x="1272" y="105"/>
                  </a:lnTo>
                  <a:cubicBezTo>
                    <a:pt x="853" y="136"/>
                    <a:pt x="419" y="182"/>
                    <a:pt x="16" y="198"/>
                  </a:cubicBezTo>
                  <a:cubicBezTo>
                    <a:pt x="0" y="198"/>
                    <a:pt x="0" y="244"/>
                    <a:pt x="16" y="244"/>
                  </a:cubicBezTo>
                  <a:lnTo>
                    <a:pt x="1287" y="182"/>
                  </a:lnTo>
                  <a:cubicBezTo>
                    <a:pt x="1505" y="167"/>
                    <a:pt x="1722" y="167"/>
                    <a:pt x="1939" y="136"/>
                  </a:cubicBezTo>
                  <a:cubicBezTo>
                    <a:pt x="2109" y="120"/>
                    <a:pt x="2342" y="120"/>
                    <a:pt x="2497" y="27"/>
                  </a:cubicBezTo>
                  <a:cubicBezTo>
                    <a:pt x="2443" y="7"/>
                    <a:pt x="2381" y="0"/>
                    <a:pt x="2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58"/>
            <p:cNvSpPr/>
            <p:nvPr/>
          </p:nvSpPr>
          <p:spPr>
            <a:xfrm>
              <a:off x="1676850" y="2800675"/>
              <a:ext cx="214825" cy="190375"/>
            </a:xfrm>
            <a:custGeom>
              <a:avLst/>
              <a:gdLst/>
              <a:ahLst/>
              <a:cxnLst/>
              <a:rect l="l" t="t" r="r" b="b"/>
              <a:pathLst>
                <a:path w="8593" h="7615" extrusionOk="0">
                  <a:moveTo>
                    <a:pt x="8592" y="1"/>
                  </a:moveTo>
                  <a:lnTo>
                    <a:pt x="4296" y="1350"/>
                  </a:lnTo>
                  <a:cubicBezTo>
                    <a:pt x="1675" y="2265"/>
                    <a:pt x="0" y="6841"/>
                    <a:pt x="791" y="7352"/>
                  </a:cubicBezTo>
                  <a:cubicBezTo>
                    <a:pt x="1088" y="7542"/>
                    <a:pt x="1597" y="7614"/>
                    <a:pt x="2198" y="7614"/>
                  </a:cubicBezTo>
                  <a:cubicBezTo>
                    <a:pt x="4049" y="7614"/>
                    <a:pt x="6762" y="6934"/>
                    <a:pt x="6762" y="6934"/>
                  </a:cubicBezTo>
                  <a:lnTo>
                    <a:pt x="85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58"/>
            <p:cNvSpPr/>
            <p:nvPr/>
          </p:nvSpPr>
          <p:spPr>
            <a:xfrm>
              <a:off x="1721425" y="2834025"/>
              <a:ext cx="63625" cy="57375"/>
            </a:xfrm>
            <a:custGeom>
              <a:avLst/>
              <a:gdLst/>
              <a:ahLst/>
              <a:cxnLst/>
              <a:rect l="l" t="t" r="r" b="b"/>
              <a:pathLst>
                <a:path w="2545" h="2295" extrusionOk="0">
                  <a:moveTo>
                    <a:pt x="2513" y="1"/>
                  </a:moveTo>
                  <a:cubicBezTo>
                    <a:pt x="1009" y="544"/>
                    <a:pt x="249" y="1784"/>
                    <a:pt x="1" y="2265"/>
                  </a:cubicBezTo>
                  <a:cubicBezTo>
                    <a:pt x="295" y="1846"/>
                    <a:pt x="1459" y="544"/>
                    <a:pt x="2544" y="16"/>
                  </a:cubicBezTo>
                  <a:cubicBezTo>
                    <a:pt x="2544" y="16"/>
                    <a:pt x="2544" y="1"/>
                    <a:pt x="2513" y="1"/>
                  </a:cubicBezTo>
                  <a:close/>
                  <a:moveTo>
                    <a:pt x="1" y="2265"/>
                  </a:moveTo>
                  <a:cubicBezTo>
                    <a:pt x="1" y="2282"/>
                    <a:pt x="5" y="2294"/>
                    <a:pt x="7" y="2294"/>
                  </a:cubicBezTo>
                  <a:cubicBezTo>
                    <a:pt x="8" y="2294"/>
                    <a:pt x="8" y="2286"/>
                    <a:pt x="1" y="22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58"/>
            <p:cNvSpPr/>
            <p:nvPr/>
          </p:nvSpPr>
          <p:spPr>
            <a:xfrm>
              <a:off x="1806725" y="2822225"/>
              <a:ext cx="39575" cy="147450"/>
            </a:xfrm>
            <a:custGeom>
              <a:avLst/>
              <a:gdLst/>
              <a:ahLst/>
              <a:cxnLst/>
              <a:rect l="l" t="t" r="r" b="b"/>
              <a:pathLst>
                <a:path w="1583" h="5898" extrusionOk="0">
                  <a:moveTo>
                    <a:pt x="1571" y="0"/>
                  </a:moveTo>
                  <a:cubicBezTo>
                    <a:pt x="1569" y="0"/>
                    <a:pt x="1567" y="2"/>
                    <a:pt x="1567" y="7"/>
                  </a:cubicBezTo>
                  <a:cubicBezTo>
                    <a:pt x="1428" y="442"/>
                    <a:pt x="1288" y="860"/>
                    <a:pt x="1179" y="1295"/>
                  </a:cubicBezTo>
                  <a:cubicBezTo>
                    <a:pt x="962" y="2039"/>
                    <a:pt x="761" y="2799"/>
                    <a:pt x="559" y="3575"/>
                  </a:cubicBezTo>
                  <a:cubicBezTo>
                    <a:pt x="373" y="4350"/>
                    <a:pt x="156" y="5110"/>
                    <a:pt x="1" y="5886"/>
                  </a:cubicBezTo>
                  <a:cubicBezTo>
                    <a:pt x="1" y="5893"/>
                    <a:pt x="5" y="5897"/>
                    <a:pt x="8" y="5897"/>
                  </a:cubicBezTo>
                  <a:cubicBezTo>
                    <a:pt x="12" y="5897"/>
                    <a:pt x="16" y="5893"/>
                    <a:pt x="16" y="5886"/>
                  </a:cubicBezTo>
                  <a:cubicBezTo>
                    <a:pt x="156" y="5451"/>
                    <a:pt x="295" y="5032"/>
                    <a:pt x="404" y="4598"/>
                  </a:cubicBezTo>
                  <a:cubicBezTo>
                    <a:pt x="621" y="3854"/>
                    <a:pt x="823" y="3094"/>
                    <a:pt x="1024" y="2318"/>
                  </a:cubicBezTo>
                  <a:cubicBezTo>
                    <a:pt x="1210" y="1543"/>
                    <a:pt x="1428" y="783"/>
                    <a:pt x="1583" y="7"/>
                  </a:cubicBezTo>
                  <a:cubicBezTo>
                    <a:pt x="1583" y="7"/>
                    <a:pt x="1576" y="0"/>
                    <a:pt x="1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58"/>
            <p:cNvSpPr/>
            <p:nvPr/>
          </p:nvSpPr>
          <p:spPr>
            <a:xfrm>
              <a:off x="1775800" y="2799125"/>
              <a:ext cx="117025" cy="39450"/>
            </a:xfrm>
            <a:custGeom>
              <a:avLst/>
              <a:gdLst/>
              <a:ahLst/>
              <a:cxnLst/>
              <a:rect l="l" t="t" r="r" b="b"/>
              <a:pathLst>
                <a:path w="4681" h="1578" extrusionOk="0">
                  <a:moveTo>
                    <a:pt x="4603" y="1"/>
                  </a:moveTo>
                  <a:cubicBezTo>
                    <a:pt x="4293" y="63"/>
                    <a:pt x="4014" y="140"/>
                    <a:pt x="3719" y="233"/>
                  </a:cubicBezTo>
                  <a:cubicBezTo>
                    <a:pt x="3425" y="327"/>
                    <a:pt x="3130" y="404"/>
                    <a:pt x="2851" y="513"/>
                  </a:cubicBezTo>
                  <a:cubicBezTo>
                    <a:pt x="2261" y="699"/>
                    <a:pt x="1005" y="1024"/>
                    <a:pt x="12" y="1552"/>
                  </a:cubicBezTo>
                  <a:cubicBezTo>
                    <a:pt x="1" y="1552"/>
                    <a:pt x="50" y="1578"/>
                    <a:pt x="76" y="1578"/>
                  </a:cubicBezTo>
                  <a:cubicBezTo>
                    <a:pt x="84" y="1578"/>
                    <a:pt x="90" y="1575"/>
                    <a:pt x="90" y="1567"/>
                  </a:cubicBezTo>
                  <a:cubicBezTo>
                    <a:pt x="555" y="1304"/>
                    <a:pt x="4278" y="233"/>
                    <a:pt x="4572" y="125"/>
                  </a:cubicBezTo>
                  <a:lnTo>
                    <a:pt x="4572" y="202"/>
                  </a:lnTo>
                  <a:cubicBezTo>
                    <a:pt x="4572" y="218"/>
                    <a:pt x="4588" y="218"/>
                    <a:pt x="4603" y="218"/>
                  </a:cubicBezTo>
                  <a:lnTo>
                    <a:pt x="4665" y="94"/>
                  </a:lnTo>
                  <a:cubicBezTo>
                    <a:pt x="4681" y="78"/>
                    <a:pt x="4665" y="47"/>
                    <a:pt x="4650" y="47"/>
                  </a:cubicBezTo>
                  <a:cubicBezTo>
                    <a:pt x="4634" y="1"/>
                    <a:pt x="4603"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58"/>
            <p:cNvSpPr/>
            <p:nvPr/>
          </p:nvSpPr>
          <p:spPr>
            <a:xfrm>
              <a:off x="1669075" y="2711900"/>
              <a:ext cx="19800" cy="254375"/>
            </a:xfrm>
            <a:custGeom>
              <a:avLst/>
              <a:gdLst/>
              <a:ahLst/>
              <a:cxnLst/>
              <a:rect l="l" t="t" r="r" b="b"/>
              <a:pathLst>
                <a:path w="792" h="10175" extrusionOk="0">
                  <a:moveTo>
                    <a:pt x="792" y="0"/>
                  </a:moveTo>
                  <a:lnTo>
                    <a:pt x="792" y="0"/>
                  </a:lnTo>
                  <a:cubicBezTo>
                    <a:pt x="637" y="853"/>
                    <a:pt x="482" y="1691"/>
                    <a:pt x="373" y="2544"/>
                  </a:cubicBezTo>
                  <a:cubicBezTo>
                    <a:pt x="233" y="3397"/>
                    <a:pt x="140" y="4250"/>
                    <a:pt x="78" y="5103"/>
                  </a:cubicBezTo>
                  <a:cubicBezTo>
                    <a:pt x="1" y="5956"/>
                    <a:pt x="1" y="6824"/>
                    <a:pt x="32" y="7677"/>
                  </a:cubicBezTo>
                  <a:cubicBezTo>
                    <a:pt x="63" y="7895"/>
                    <a:pt x="63" y="8096"/>
                    <a:pt x="94" y="8313"/>
                  </a:cubicBezTo>
                  <a:cubicBezTo>
                    <a:pt x="109" y="8437"/>
                    <a:pt x="109" y="8546"/>
                    <a:pt x="140" y="8655"/>
                  </a:cubicBezTo>
                  <a:lnTo>
                    <a:pt x="187" y="8965"/>
                  </a:lnTo>
                  <a:cubicBezTo>
                    <a:pt x="264" y="9383"/>
                    <a:pt x="404" y="9787"/>
                    <a:pt x="575" y="10174"/>
                  </a:cubicBezTo>
                  <a:cubicBezTo>
                    <a:pt x="264" y="9383"/>
                    <a:pt x="187" y="8515"/>
                    <a:pt x="171" y="7677"/>
                  </a:cubicBezTo>
                  <a:lnTo>
                    <a:pt x="171" y="7042"/>
                  </a:lnTo>
                  <a:lnTo>
                    <a:pt x="187" y="6406"/>
                  </a:lnTo>
                  <a:lnTo>
                    <a:pt x="218" y="5754"/>
                  </a:lnTo>
                  <a:lnTo>
                    <a:pt x="249" y="5118"/>
                  </a:lnTo>
                  <a:cubicBezTo>
                    <a:pt x="327" y="4265"/>
                    <a:pt x="404" y="3412"/>
                    <a:pt x="497" y="2559"/>
                  </a:cubicBezTo>
                  <a:lnTo>
                    <a:pt x="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58"/>
            <p:cNvSpPr/>
            <p:nvPr/>
          </p:nvSpPr>
          <p:spPr>
            <a:xfrm>
              <a:off x="1680725" y="2717325"/>
              <a:ext cx="3500" cy="23275"/>
            </a:xfrm>
            <a:custGeom>
              <a:avLst/>
              <a:gdLst/>
              <a:ahLst/>
              <a:cxnLst/>
              <a:rect l="l" t="t" r="r" b="b"/>
              <a:pathLst>
                <a:path w="140" h="931" extrusionOk="0">
                  <a:moveTo>
                    <a:pt x="78" y="0"/>
                  </a:moveTo>
                  <a:cubicBezTo>
                    <a:pt x="16" y="155"/>
                    <a:pt x="0" y="310"/>
                    <a:pt x="16" y="466"/>
                  </a:cubicBezTo>
                  <a:cubicBezTo>
                    <a:pt x="16" y="636"/>
                    <a:pt x="62" y="791"/>
                    <a:pt x="140" y="931"/>
                  </a:cubicBezTo>
                  <a:cubicBezTo>
                    <a:pt x="93" y="776"/>
                    <a:pt x="78" y="621"/>
                    <a:pt x="78" y="466"/>
                  </a:cubicBez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58"/>
            <p:cNvSpPr/>
            <p:nvPr/>
          </p:nvSpPr>
          <p:spPr>
            <a:xfrm>
              <a:off x="1754775" y="2496925"/>
              <a:ext cx="96950" cy="137125"/>
            </a:xfrm>
            <a:custGeom>
              <a:avLst/>
              <a:gdLst/>
              <a:ahLst/>
              <a:cxnLst/>
              <a:rect l="l" t="t" r="r" b="b"/>
              <a:pathLst>
                <a:path w="3878" h="5485" extrusionOk="0">
                  <a:moveTo>
                    <a:pt x="759" y="1"/>
                  </a:moveTo>
                  <a:cubicBezTo>
                    <a:pt x="750" y="1"/>
                    <a:pt x="745" y="3"/>
                    <a:pt x="745" y="7"/>
                  </a:cubicBezTo>
                  <a:cubicBezTo>
                    <a:pt x="667" y="534"/>
                    <a:pt x="528" y="1093"/>
                    <a:pt x="404" y="1604"/>
                  </a:cubicBezTo>
                  <a:cubicBezTo>
                    <a:pt x="202" y="2442"/>
                    <a:pt x="0" y="3093"/>
                    <a:pt x="16" y="3171"/>
                  </a:cubicBezTo>
                  <a:cubicBezTo>
                    <a:pt x="378" y="4152"/>
                    <a:pt x="1474" y="5485"/>
                    <a:pt x="2262" y="5485"/>
                  </a:cubicBezTo>
                  <a:cubicBezTo>
                    <a:pt x="2284" y="5485"/>
                    <a:pt x="2305" y="5484"/>
                    <a:pt x="2327" y="5482"/>
                  </a:cubicBezTo>
                  <a:cubicBezTo>
                    <a:pt x="3102" y="5404"/>
                    <a:pt x="3257" y="3915"/>
                    <a:pt x="3273" y="3481"/>
                  </a:cubicBezTo>
                  <a:lnTo>
                    <a:pt x="3273" y="3450"/>
                  </a:lnTo>
                  <a:cubicBezTo>
                    <a:pt x="3257" y="3372"/>
                    <a:pt x="3273" y="3310"/>
                    <a:pt x="3273" y="3233"/>
                  </a:cubicBezTo>
                  <a:cubicBezTo>
                    <a:pt x="3397" y="2333"/>
                    <a:pt x="3878" y="1294"/>
                    <a:pt x="3878" y="1294"/>
                  </a:cubicBezTo>
                  <a:cubicBezTo>
                    <a:pt x="3878" y="1294"/>
                    <a:pt x="989" y="1"/>
                    <a:pt x="759"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58"/>
            <p:cNvSpPr/>
            <p:nvPr/>
          </p:nvSpPr>
          <p:spPr>
            <a:xfrm>
              <a:off x="1778050" y="2498250"/>
              <a:ext cx="73675" cy="85700"/>
            </a:xfrm>
            <a:custGeom>
              <a:avLst/>
              <a:gdLst/>
              <a:ahLst/>
              <a:cxnLst/>
              <a:rect l="l" t="t" r="r" b="b"/>
              <a:pathLst>
                <a:path w="2947" h="3428" extrusionOk="0">
                  <a:moveTo>
                    <a:pt x="0" y="0"/>
                  </a:moveTo>
                  <a:lnTo>
                    <a:pt x="0" y="0"/>
                  </a:lnTo>
                  <a:cubicBezTo>
                    <a:pt x="16" y="915"/>
                    <a:pt x="248" y="3102"/>
                    <a:pt x="2001" y="3397"/>
                  </a:cubicBezTo>
                  <a:cubicBezTo>
                    <a:pt x="2109" y="3412"/>
                    <a:pt x="2233" y="3428"/>
                    <a:pt x="2326" y="3428"/>
                  </a:cubicBezTo>
                  <a:lnTo>
                    <a:pt x="2326" y="3397"/>
                  </a:lnTo>
                  <a:cubicBezTo>
                    <a:pt x="2326" y="3319"/>
                    <a:pt x="2326" y="3242"/>
                    <a:pt x="2342" y="3180"/>
                  </a:cubicBezTo>
                  <a:cubicBezTo>
                    <a:pt x="2482" y="2265"/>
                    <a:pt x="2947" y="1226"/>
                    <a:pt x="2947" y="1226"/>
                  </a:cubicBezTo>
                  <a:cubicBezTo>
                    <a:pt x="2947" y="1226"/>
                    <a:pt x="682" y="249"/>
                    <a:pt x="0" y="0"/>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58"/>
            <p:cNvSpPr/>
            <p:nvPr/>
          </p:nvSpPr>
          <p:spPr>
            <a:xfrm>
              <a:off x="1764075" y="2365900"/>
              <a:ext cx="159775" cy="200725"/>
            </a:xfrm>
            <a:custGeom>
              <a:avLst/>
              <a:gdLst/>
              <a:ahLst/>
              <a:cxnLst/>
              <a:rect l="l" t="t" r="r" b="b"/>
              <a:pathLst>
                <a:path w="6391" h="8029" extrusionOk="0">
                  <a:moveTo>
                    <a:pt x="3435" y="1"/>
                  </a:moveTo>
                  <a:cubicBezTo>
                    <a:pt x="2582" y="1"/>
                    <a:pt x="1732" y="343"/>
                    <a:pt x="1226" y="1060"/>
                  </a:cubicBezTo>
                  <a:cubicBezTo>
                    <a:pt x="497" y="2053"/>
                    <a:pt x="1" y="5449"/>
                    <a:pt x="544" y="6442"/>
                  </a:cubicBezTo>
                  <a:cubicBezTo>
                    <a:pt x="1074" y="7389"/>
                    <a:pt x="2073" y="8029"/>
                    <a:pt x="3080" y="8029"/>
                  </a:cubicBezTo>
                  <a:cubicBezTo>
                    <a:pt x="3574" y="8029"/>
                    <a:pt x="4070" y="7875"/>
                    <a:pt x="4514" y="7528"/>
                  </a:cubicBezTo>
                  <a:cubicBezTo>
                    <a:pt x="5817" y="6473"/>
                    <a:pt x="6391" y="2053"/>
                    <a:pt x="5739" y="1107"/>
                  </a:cubicBezTo>
                  <a:cubicBezTo>
                    <a:pt x="5238" y="382"/>
                    <a:pt x="4335" y="1"/>
                    <a:pt x="3435"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58"/>
            <p:cNvSpPr/>
            <p:nvPr/>
          </p:nvSpPr>
          <p:spPr>
            <a:xfrm>
              <a:off x="1848225" y="2467625"/>
              <a:ext cx="8550" cy="14750"/>
            </a:xfrm>
            <a:custGeom>
              <a:avLst/>
              <a:gdLst/>
              <a:ahLst/>
              <a:cxnLst/>
              <a:rect l="l" t="t" r="r" b="b"/>
              <a:pathLst>
                <a:path w="342" h="590" extrusionOk="0">
                  <a:moveTo>
                    <a:pt x="310" y="0"/>
                  </a:moveTo>
                  <a:cubicBezTo>
                    <a:pt x="310" y="0"/>
                    <a:pt x="295" y="0"/>
                    <a:pt x="295" y="16"/>
                  </a:cubicBezTo>
                  <a:cubicBezTo>
                    <a:pt x="279" y="248"/>
                    <a:pt x="217" y="512"/>
                    <a:pt x="0" y="558"/>
                  </a:cubicBezTo>
                  <a:lnTo>
                    <a:pt x="0" y="589"/>
                  </a:lnTo>
                  <a:cubicBezTo>
                    <a:pt x="264" y="589"/>
                    <a:pt x="341" y="233"/>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58"/>
            <p:cNvSpPr/>
            <p:nvPr/>
          </p:nvSpPr>
          <p:spPr>
            <a:xfrm>
              <a:off x="1840125" y="2461275"/>
              <a:ext cx="19050" cy="18475"/>
            </a:xfrm>
            <a:custGeom>
              <a:avLst/>
              <a:gdLst/>
              <a:ahLst/>
              <a:cxnLst/>
              <a:rect l="l" t="t" r="r" b="b"/>
              <a:pathLst>
                <a:path w="762" h="739" extrusionOk="0">
                  <a:moveTo>
                    <a:pt x="410" y="0"/>
                  </a:moveTo>
                  <a:cubicBezTo>
                    <a:pt x="82" y="0"/>
                    <a:pt x="0" y="661"/>
                    <a:pt x="324" y="735"/>
                  </a:cubicBezTo>
                  <a:cubicBezTo>
                    <a:pt x="338" y="737"/>
                    <a:pt x="352" y="739"/>
                    <a:pt x="365" y="739"/>
                  </a:cubicBezTo>
                  <a:cubicBezTo>
                    <a:pt x="674" y="739"/>
                    <a:pt x="761" y="65"/>
                    <a:pt x="464" y="6"/>
                  </a:cubicBezTo>
                  <a:cubicBezTo>
                    <a:pt x="445" y="2"/>
                    <a:pt x="427" y="0"/>
                    <a:pt x="4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58"/>
            <p:cNvSpPr/>
            <p:nvPr/>
          </p:nvSpPr>
          <p:spPr>
            <a:xfrm>
              <a:off x="1885825" y="2473050"/>
              <a:ext cx="6225" cy="15925"/>
            </a:xfrm>
            <a:custGeom>
              <a:avLst/>
              <a:gdLst/>
              <a:ahLst/>
              <a:cxnLst/>
              <a:rect l="l" t="t" r="r" b="b"/>
              <a:pathLst>
                <a:path w="249" h="637" extrusionOk="0">
                  <a:moveTo>
                    <a:pt x="94" y="0"/>
                  </a:moveTo>
                  <a:lnTo>
                    <a:pt x="94" y="0"/>
                  </a:lnTo>
                  <a:cubicBezTo>
                    <a:pt x="16" y="217"/>
                    <a:pt x="1" y="559"/>
                    <a:pt x="249" y="636"/>
                  </a:cubicBezTo>
                  <a:lnTo>
                    <a:pt x="249" y="621"/>
                  </a:lnTo>
                  <a:cubicBezTo>
                    <a:pt x="47" y="497"/>
                    <a:pt x="78" y="248"/>
                    <a:pt x="109" y="16"/>
                  </a:cubicBezTo>
                  <a:lnTo>
                    <a:pt x="9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58"/>
            <p:cNvSpPr/>
            <p:nvPr/>
          </p:nvSpPr>
          <p:spPr>
            <a:xfrm>
              <a:off x="1884375" y="2467600"/>
              <a:ext cx="18750" cy="18675"/>
            </a:xfrm>
            <a:custGeom>
              <a:avLst/>
              <a:gdLst/>
              <a:ahLst/>
              <a:cxnLst/>
              <a:rect l="l" t="t" r="r" b="b"/>
              <a:pathLst>
                <a:path w="750" h="747" extrusionOk="0">
                  <a:moveTo>
                    <a:pt x="375" y="1"/>
                  </a:moveTo>
                  <a:cubicBezTo>
                    <a:pt x="73" y="1"/>
                    <a:pt x="0" y="715"/>
                    <a:pt x="322" y="746"/>
                  </a:cubicBezTo>
                  <a:cubicBezTo>
                    <a:pt x="329" y="746"/>
                    <a:pt x="337" y="747"/>
                    <a:pt x="343" y="747"/>
                  </a:cubicBezTo>
                  <a:cubicBezTo>
                    <a:pt x="682" y="747"/>
                    <a:pt x="749" y="16"/>
                    <a:pt x="384" y="1"/>
                  </a:cubicBezTo>
                  <a:cubicBezTo>
                    <a:pt x="381" y="1"/>
                    <a:pt x="378" y="1"/>
                    <a:pt x="3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58"/>
            <p:cNvSpPr/>
            <p:nvPr/>
          </p:nvSpPr>
          <p:spPr>
            <a:xfrm>
              <a:off x="1841250" y="2448550"/>
              <a:ext cx="21350" cy="11850"/>
            </a:xfrm>
            <a:custGeom>
              <a:avLst/>
              <a:gdLst/>
              <a:ahLst/>
              <a:cxnLst/>
              <a:rect l="l" t="t" r="r" b="b"/>
              <a:pathLst>
                <a:path w="854" h="474" extrusionOk="0">
                  <a:moveTo>
                    <a:pt x="325" y="1"/>
                  </a:moveTo>
                  <a:cubicBezTo>
                    <a:pt x="251" y="1"/>
                    <a:pt x="175" y="16"/>
                    <a:pt x="109" y="50"/>
                  </a:cubicBezTo>
                  <a:cubicBezTo>
                    <a:pt x="31" y="81"/>
                    <a:pt x="0" y="189"/>
                    <a:pt x="31" y="282"/>
                  </a:cubicBezTo>
                  <a:cubicBezTo>
                    <a:pt x="78" y="313"/>
                    <a:pt x="109" y="344"/>
                    <a:pt x="155" y="360"/>
                  </a:cubicBezTo>
                  <a:cubicBezTo>
                    <a:pt x="248" y="375"/>
                    <a:pt x="341" y="422"/>
                    <a:pt x="434" y="437"/>
                  </a:cubicBezTo>
                  <a:cubicBezTo>
                    <a:pt x="519" y="448"/>
                    <a:pt x="582" y="473"/>
                    <a:pt x="648" y="473"/>
                  </a:cubicBezTo>
                  <a:cubicBezTo>
                    <a:pt x="679" y="473"/>
                    <a:pt x="710" y="468"/>
                    <a:pt x="745" y="453"/>
                  </a:cubicBezTo>
                  <a:cubicBezTo>
                    <a:pt x="807" y="422"/>
                    <a:pt x="853" y="360"/>
                    <a:pt x="822" y="282"/>
                  </a:cubicBezTo>
                  <a:cubicBezTo>
                    <a:pt x="791" y="143"/>
                    <a:pt x="651" y="65"/>
                    <a:pt x="512" y="34"/>
                  </a:cubicBezTo>
                  <a:cubicBezTo>
                    <a:pt x="454" y="13"/>
                    <a:pt x="390"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58"/>
            <p:cNvSpPr/>
            <p:nvPr/>
          </p:nvSpPr>
          <p:spPr>
            <a:xfrm>
              <a:off x="1890475" y="2441975"/>
              <a:ext cx="21350" cy="12800"/>
            </a:xfrm>
            <a:custGeom>
              <a:avLst/>
              <a:gdLst/>
              <a:ahLst/>
              <a:cxnLst/>
              <a:rect l="l" t="t" r="r" b="b"/>
              <a:pathLst>
                <a:path w="854" h="512" extrusionOk="0">
                  <a:moveTo>
                    <a:pt x="287" y="0"/>
                  </a:moveTo>
                  <a:cubicBezTo>
                    <a:pt x="195" y="0"/>
                    <a:pt x="108" y="25"/>
                    <a:pt x="47" y="96"/>
                  </a:cubicBezTo>
                  <a:cubicBezTo>
                    <a:pt x="1" y="158"/>
                    <a:pt x="1" y="235"/>
                    <a:pt x="47" y="297"/>
                  </a:cubicBezTo>
                  <a:cubicBezTo>
                    <a:pt x="125" y="390"/>
                    <a:pt x="233" y="406"/>
                    <a:pt x="327" y="421"/>
                  </a:cubicBezTo>
                  <a:cubicBezTo>
                    <a:pt x="435" y="468"/>
                    <a:pt x="528" y="483"/>
                    <a:pt x="621" y="499"/>
                  </a:cubicBezTo>
                  <a:cubicBezTo>
                    <a:pt x="635" y="508"/>
                    <a:pt x="647" y="512"/>
                    <a:pt x="659" y="512"/>
                  </a:cubicBezTo>
                  <a:cubicBezTo>
                    <a:pt x="689" y="512"/>
                    <a:pt x="717" y="490"/>
                    <a:pt x="761" y="468"/>
                  </a:cubicBezTo>
                  <a:cubicBezTo>
                    <a:pt x="838" y="406"/>
                    <a:pt x="854" y="313"/>
                    <a:pt x="792" y="235"/>
                  </a:cubicBezTo>
                  <a:cubicBezTo>
                    <a:pt x="699" y="111"/>
                    <a:pt x="559" y="34"/>
                    <a:pt x="435" y="18"/>
                  </a:cubicBezTo>
                  <a:cubicBezTo>
                    <a:pt x="386" y="7"/>
                    <a:pt x="336" y="0"/>
                    <a:pt x="2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58"/>
            <p:cNvSpPr/>
            <p:nvPr/>
          </p:nvSpPr>
          <p:spPr>
            <a:xfrm>
              <a:off x="1837750" y="2519175"/>
              <a:ext cx="11650" cy="5925"/>
            </a:xfrm>
            <a:custGeom>
              <a:avLst/>
              <a:gdLst/>
              <a:ahLst/>
              <a:cxnLst/>
              <a:rect l="l" t="t" r="r" b="b"/>
              <a:pathLst>
                <a:path w="466" h="237" extrusionOk="0">
                  <a:moveTo>
                    <a:pt x="1" y="1"/>
                  </a:moveTo>
                  <a:cubicBezTo>
                    <a:pt x="1" y="94"/>
                    <a:pt x="63" y="187"/>
                    <a:pt x="156" y="218"/>
                  </a:cubicBezTo>
                  <a:cubicBezTo>
                    <a:pt x="186" y="231"/>
                    <a:pt x="218" y="237"/>
                    <a:pt x="250" y="237"/>
                  </a:cubicBezTo>
                  <a:cubicBezTo>
                    <a:pt x="331" y="237"/>
                    <a:pt x="410" y="200"/>
                    <a:pt x="466" y="156"/>
                  </a:cubicBezTo>
                  <a:lnTo>
                    <a:pt x="450" y="156"/>
                  </a:lnTo>
                  <a:cubicBezTo>
                    <a:pt x="395" y="167"/>
                    <a:pt x="325" y="178"/>
                    <a:pt x="261" y="178"/>
                  </a:cubicBezTo>
                  <a:cubicBezTo>
                    <a:pt x="235" y="178"/>
                    <a:pt x="209" y="176"/>
                    <a:pt x="187" y="171"/>
                  </a:cubicBezTo>
                  <a:cubicBezTo>
                    <a:pt x="109" y="156"/>
                    <a:pt x="47" y="78"/>
                    <a:pt x="16" y="16"/>
                  </a:cubicBezTo>
                  <a:cubicBezTo>
                    <a:pt x="16" y="1"/>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58"/>
            <p:cNvSpPr/>
            <p:nvPr/>
          </p:nvSpPr>
          <p:spPr>
            <a:xfrm>
              <a:off x="1847050" y="2445525"/>
              <a:ext cx="37250" cy="69800"/>
            </a:xfrm>
            <a:custGeom>
              <a:avLst/>
              <a:gdLst/>
              <a:ahLst/>
              <a:cxnLst/>
              <a:rect l="l" t="t" r="r" b="b"/>
              <a:pathLst>
                <a:path w="1490" h="2792" extrusionOk="0">
                  <a:moveTo>
                    <a:pt x="1366" y="0"/>
                  </a:moveTo>
                  <a:cubicBezTo>
                    <a:pt x="1366" y="0"/>
                    <a:pt x="1350" y="0"/>
                    <a:pt x="1350" y="16"/>
                  </a:cubicBezTo>
                  <a:cubicBezTo>
                    <a:pt x="1257" y="745"/>
                    <a:pt x="1273" y="1489"/>
                    <a:pt x="1195" y="2249"/>
                  </a:cubicBezTo>
                  <a:cubicBezTo>
                    <a:pt x="1086" y="2171"/>
                    <a:pt x="962" y="2109"/>
                    <a:pt x="854" y="2063"/>
                  </a:cubicBezTo>
                  <a:cubicBezTo>
                    <a:pt x="823" y="2063"/>
                    <a:pt x="807" y="2590"/>
                    <a:pt x="792" y="2668"/>
                  </a:cubicBezTo>
                  <a:cubicBezTo>
                    <a:pt x="482" y="2668"/>
                    <a:pt x="280" y="2528"/>
                    <a:pt x="16" y="2295"/>
                  </a:cubicBezTo>
                  <a:cubicBezTo>
                    <a:pt x="16" y="2288"/>
                    <a:pt x="12" y="2284"/>
                    <a:pt x="8" y="2284"/>
                  </a:cubicBezTo>
                  <a:cubicBezTo>
                    <a:pt x="5" y="2284"/>
                    <a:pt x="1" y="2288"/>
                    <a:pt x="1" y="2295"/>
                  </a:cubicBezTo>
                  <a:cubicBezTo>
                    <a:pt x="94" y="2497"/>
                    <a:pt x="249" y="2652"/>
                    <a:pt x="466" y="2730"/>
                  </a:cubicBezTo>
                  <a:cubicBezTo>
                    <a:pt x="559" y="2761"/>
                    <a:pt x="637" y="2792"/>
                    <a:pt x="730" y="2792"/>
                  </a:cubicBezTo>
                  <a:lnTo>
                    <a:pt x="854" y="2792"/>
                  </a:lnTo>
                  <a:cubicBezTo>
                    <a:pt x="869" y="2792"/>
                    <a:pt x="885" y="2761"/>
                    <a:pt x="900" y="2745"/>
                  </a:cubicBezTo>
                  <a:lnTo>
                    <a:pt x="900" y="2730"/>
                  </a:lnTo>
                  <a:lnTo>
                    <a:pt x="900" y="2714"/>
                  </a:lnTo>
                  <a:cubicBezTo>
                    <a:pt x="947" y="2528"/>
                    <a:pt x="962" y="2264"/>
                    <a:pt x="962" y="2264"/>
                  </a:cubicBezTo>
                  <a:cubicBezTo>
                    <a:pt x="1014" y="2291"/>
                    <a:pt x="1242" y="2437"/>
                    <a:pt x="1313" y="2437"/>
                  </a:cubicBezTo>
                  <a:cubicBezTo>
                    <a:pt x="1327" y="2437"/>
                    <a:pt x="1335" y="2432"/>
                    <a:pt x="1335" y="2420"/>
                  </a:cubicBezTo>
                  <a:cubicBezTo>
                    <a:pt x="1412" y="1644"/>
                    <a:pt x="1490" y="791"/>
                    <a:pt x="1397" y="16"/>
                  </a:cubicBezTo>
                  <a:cubicBezTo>
                    <a:pt x="1397" y="0"/>
                    <a:pt x="1366" y="0"/>
                    <a:pt x="1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58"/>
            <p:cNvSpPr/>
            <p:nvPr/>
          </p:nvSpPr>
          <p:spPr>
            <a:xfrm>
              <a:off x="1842400" y="2502900"/>
              <a:ext cx="20975" cy="16075"/>
            </a:xfrm>
            <a:custGeom>
              <a:avLst/>
              <a:gdLst/>
              <a:ahLst/>
              <a:cxnLst/>
              <a:rect l="l" t="t" r="r" b="b"/>
              <a:pathLst>
                <a:path w="839" h="643" extrusionOk="0">
                  <a:moveTo>
                    <a:pt x="202" y="0"/>
                  </a:moveTo>
                  <a:cubicBezTo>
                    <a:pt x="156" y="78"/>
                    <a:pt x="125" y="140"/>
                    <a:pt x="78" y="218"/>
                  </a:cubicBezTo>
                  <a:cubicBezTo>
                    <a:pt x="32" y="357"/>
                    <a:pt x="1" y="528"/>
                    <a:pt x="187" y="605"/>
                  </a:cubicBezTo>
                  <a:cubicBezTo>
                    <a:pt x="229" y="631"/>
                    <a:pt x="277" y="642"/>
                    <a:pt x="324" y="642"/>
                  </a:cubicBezTo>
                  <a:cubicBezTo>
                    <a:pt x="362" y="642"/>
                    <a:pt x="400" y="635"/>
                    <a:pt x="435" y="621"/>
                  </a:cubicBezTo>
                  <a:cubicBezTo>
                    <a:pt x="590" y="590"/>
                    <a:pt x="730" y="512"/>
                    <a:pt x="838" y="388"/>
                  </a:cubicBezTo>
                  <a:cubicBezTo>
                    <a:pt x="590" y="342"/>
                    <a:pt x="357" y="202"/>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58"/>
            <p:cNvSpPr/>
            <p:nvPr/>
          </p:nvSpPr>
          <p:spPr>
            <a:xfrm>
              <a:off x="1842400" y="2508325"/>
              <a:ext cx="10875" cy="10650"/>
            </a:xfrm>
            <a:custGeom>
              <a:avLst/>
              <a:gdLst/>
              <a:ahLst/>
              <a:cxnLst/>
              <a:rect l="l" t="t" r="r" b="b"/>
              <a:pathLst>
                <a:path w="435" h="426" extrusionOk="0">
                  <a:moveTo>
                    <a:pt x="78" y="1"/>
                  </a:moveTo>
                  <a:cubicBezTo>
                    <a:pt x="16" y="140"/>
                    <a:pt x="1" y="311"/>
                    <a:pt x="171" y="388"/>
                  </a:cubicBezTo>
                  <a:cubicBezTo>
                    <a:pt x="214" y="414"/>
                    <a:pt x="266" y="425"/>
                    <a:pt x="317" y="425"/>
                  </a:cubicBezTo>
                  <a:cubicBezTo>
                    <a:pt x="359" y="425"/>
                    <a:pt x="400" y="418"/>
                    <a:pt x="435" y="404"/>
                  </a:cubicBezTo>
                  <a:cubicBezTo>
                    <a:pt x="435" y="218"/>
                    <a:pt x="264" y="47"/>
                    <a:pt x="78" y="1"/>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58"/>
            <p:cNvSpPr/>
            <p:nvPr/>
          </p:nvSpPr>
          <p:spPr>
            <a:xfrm>
              <a:off x="1768350" y="2341950"/>
              <a:ext cx="171800" cy="127050"/>
            </a:xfrm>
            <a:custGeom>
              <a:avLst/>
              <a:gdLst/>
              <a:ahLst/>
              <a:cxnLst/>
              <a:rect l="l" t="t" r="r" b="b"/>
              <a:pathLst>
                <a:path w="6872" h="5082" extrusionOk="0">
                  <a:moveTo>
                    <a:pt x="2714" y="1"/>
                  </a:moveTo>
                  <a:cubicBezTo>
                    <a:pt x="2524" y="1"/>
                    <a:pt x="2142" y="137"/>
                    <a:pt x="2001" y="219"/>
                  </a:cubicBezTo>
                  <a:cubicBezTo>
                    <a:pt x="1846" y="312"/>
                    <a:pt x="1706" y="452"/>
                    <a:pt x="1613" y="591"/>
                  </a:cubicBezTo>
                  <a:cubicBezTo>
                    <a:pt x="1474" y="514"/>
                    <a:pt x="1334" y="436"/>
                    <a:pt x="1179" y="390"/>
                  </a:cubicBezTo>
                  <a:cubicBezTo>
                    <a:pt x="1105" y="367"/>
                    <a:pt x="1019" y="357"/>
                    <a:pt x="935" y="357"/>
                  </a:cubicBezTo>
                  <a:cubicBezTo>
                    <a:pt x="739" y="357"/>
                    <a:pt x="549" y="408"/>
                    <a:pt x="528" y="452"/>
                  </a:cubicBezTo>
                  <a:cubicBezTo>
                    <a:pt x="481" y="514"/>
                    <a:pt x="807" y="669"/>
                    <a:pt x="1039" y="762"/>
                  </a:cubicBezTo>
                  <a:cubicBezTo>
                    <a:pt x="1039" y="762"/>
                    <a:pt x="388" y="1212"/>
                    <a:pt x="217" y="1739"/>
                  </a:cubicBezTo>
                  <a:cubicBezTo>
                    <a:pt x="31" y="2251"/>
                    <a:pt x="0" y="4965"/>
                    <a:pt x="171" y="5074"/>
                  </a:cubicBezTo>
                  <a:cubicBezTo>
                    <a:pt x="186" y="5079"/>
                    <a:pt x="203" y="5081"/>
                    <a:pt x="221" y="5081"/>
                  </a:cubicBezTo>
                  <a:cubicBezTo>
                    <a:pt x="523" y="5081"/>
                    <a:pt x="1236" y="4393"/>
                    <a:pt x="1412" y="4174"/>
                  </a:cubicBezTo>
                  <a:cubicBezTo>
                    <a:pt x="1861" y="3616"/>
                    <a:pt x="1861" y="2390"/>
                    <a:pt x="2296" y="2220"/>
                  </a:cubicBezTo>
                  <a:cubicBezTo>
                    <a:pt x="2387" y="2181"/>
                    <a:pt x="2479" y="2163"/>
                    <a:pt x="2572" y="2163"/>
                  </a:cubicBezTo>
                  <a:cubicBezTo>
                    <a:pt x="3399" y="2163"/>
                    <a:pt x="4304" y="3573"/>
                    <a:pt x="5196" y="3879"/>
                  </a:cubicBezTo>
                  <a:cubicBezTo>
                    <a:pt x="5402" y="3954"/>
                    <a:pt x="5589" y="3988"/>
                    <a:pt x="5755" y="3988"/>
                  </a:cubicBezTo>
                  <a:cubicBezTo>
                    <a:pt x="6352" y="3988"/>
                    <a:pt x="6690" y="3545"/>
                    <a:pt x="6762" y="2902"/>
                  </a:cubicBezTo>
                  <a:cubicBezTo>
                    <a:pt x="6871" y="2065"/>
                    <a:pt x="6375" y="1320"/>
                    <a:pt x="5367" y="777"/>
                  </a:cubicBezTo>
                  <a:cubicBezTo>
                    <a:pt x="4780" y="471"/>
                    <a:pt x="4153" y="372"/>
                    <a:pt x="3599" y="372"/>
                  </a:cubicBezTo>
                  <a:cubicBezTo>
                    <a:pt x="3172" y="372"/>
                    <a:pt x="2788" y="431"/>
                    <a:pt x="2497" y="498"/>
                  </a:cubicBezTo>
                  <a:cubicBezTo>
                    <a:pt x="2497" y="498"/>
                    <a:pt x="2870" y="188"/>
                    <a:pt x="2823" y="49"/>
                  </a:cubicBezTo>
                  <a:cubicBezTo>
                    <a:pt x="2816" y="15"/>
                    <a:pt x="2775" y="1"/>
                    <a:pt x="2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58"/>
            <p:cNvSpPr/>
            <p:nvPr/>
          </p:nvSpPr>
          <p:spPr>
            <a:xfrm>
              <a:off x="1764850" y="2360200"/>
              <a:ext cx="32950" cy="94850"/>
            </a:xfrm>
            <a:custGeom>
              <a:avLst/>
              <a:gdLst/>
              <a:ahLst/>
              <a:cxnLst/>
              <a:rect l="l" t="t" r="r" b="b"/>
              <a:pathLst>
                <a:path w="1318" h="3794" extrusionOk="0">
                  <a:moveTo>
                    <a:pt x="1304" y="1"/>
                  </a:moveTo>
                  <a:cubicBezTo>
                    <a:pt x="1309" y="6"/>
                    <a:pt x="1312" y="8"/>
                    <a:pt x="1314" y="8"/>
                  </a:cubicBezTo>
                  <a:cubicBezTo>
                    <a:pt x="1317" y="8"/>
                    <a:pt x="1314" y="1"/>
                    <a:pt x="1304" y="1"/>
                  </a:cubicBezTo>
                  <a:close/>
                  <a:moveTo>
                    <a:pt x="1304" y="1"/>
                  </a:moveTo>
                  <a:cubicBezTo>
                    <a:pt x="606" y="125"/>
                    <a:pt x="218" y="792"/>
                    <a:pt x="125" y="1428"/>
                  </a:cubicBezTo>
                  <a:cubicBezTo>
                    <a:pt x="1" y="2203"/>
                    <a:pt x="125" y="3025"/>
                    <a:pt x="233" y="3770"/>
                  </a:cubicBezTo>
                  <a:cubicBezTo>
                    <a:pt x="233" y="3785"/>
                    <a:pt x="245" y="3793"/>
                    <a:pt x="257" y="3793"/>
                  </a:cubicBezTo>
                  <a:cubicBezTo>
                    <a:pt x="268" y="3793"/>
                    <a:pt x="280" y="3785"/>
                    <a:pt x="280" y="3770"/>
                  </a:cubicBezTo>
                  <a:cubicBezTo>
                    <a:pt x="218" y="3056"/>
                    <a:pt x="94" y="2343"/>
                    <a:pt x="187" y="1598"/>
                  </a:cubicBezTo>
                  <a:cubicBezTo>
                    <a:pt x="202" y="1242"/>
                    <a:pt x="342" y="869"/>
                    <a:pt x="544" y="559"/>
                  </a:cubicBezTo>
                  <a:cubicBezTo>
                    <a:pt x="745" y="311"/>
                    <a:pt x="1009" y="125"/>
                    <a:pt x="1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58"/>
            <p:cNvSpPr/>
            <p:nvPr/>
          </p:nvSpPr>
          <p:spPr>
            <a:xfrm>
              <a:off x="1826125" y="2391225"/>
              <a:ext cx="76400" cy="51600"/>
            </a:xfrm>
            <a:custGeom>
              <a:avLst/>
              <a:gdLst/>
              <a:ahLst/>
              <a:cxnLst/>
              <a:rect l="l" t="t" r="r" b="b"/>
              <a:pathLst>
                <a:path w="3056" h="2064" extrusionOk="0">
                  <a:moveTo>
                    <a:pt x="0" y="1"/>
                  </a:moveTo>
                  <a:cubicBezTo>
                    <a:pt x="0" y="16"/>
                    <a:pt x="0" y="32"/>
                    <a:pt x="16" y="32"/>
                  </a:cubicBezTo>
                  <a:cubicBezTo>
                    <a:pt x="326" y="156"/>
                    <a:pt x="652" y="264"/>
                    <a:pt x="931" y="482"/>
                  </a:cubicBezTo>
                  <a:cubicBezTo>
                    <a:pt x="1163" y="668"/>
                    <a:pt x="1334" y="947"/>
                    <a:pt x="1551" y="1164"/>
                  </a:cubicBezTo>
                  <a:cubicBezTo>
                    <a:pt x="1970" y="1583"/>
                    <a:pt x="2451" y="1939"/>
                    <a:pt x="3056" y="2064"/>
                  </a:cubicBezTo>
                  <a:cubicBezTo>
                    <a:pt x="2420" y="1893"/>
                    <a:pt x="1923" y="1459"/>
                    <a:pt x="1474" y="978"/>
                  </a:cubicBezTo>
                  <a:cubicBezTo>
                    <a:pt x="1256" y="776"/>
                    <a:pt x="1101" y="513"/>
                    <a:pt x="853" y="357"/>
                  </a:cubicBezTo>
                  <a:cubicBezTo>
                    <a:pt x="590" y="187"/>
                    <a:pt x="326" y="47"/>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58"/>
            <p:cNvSpPr/>
            <p:nvPr/>
          </p:nvSpPr>
          <p:spPr>
            <a:xfrm>
              <a:off x="1847825" y="2351725"/>
              <a:ext cx="94250" cy="82950"/>
            </a:xfrm>
            <a:custGeom>
              <a:avLst/>
              <a:gdLst/>
              <a:ahLst/>
              <a:cxnLst/>
              <a:rect l="l" t="t" r="r" b="b"/>
              <a:pathLst>
                <a:path w="3770" h="3318" extrusionOk="0">
                  <a:moveTo>
                    <a:pt x="645" y="1"/>
                  </a:moveTo>
                  <a:cubicBezTo>
                    <a:pt x="429" y="1"/>
                    <a:pt x="213" y="16"/>
                    <a:pt x="1" y="45"/>
                  </a:cubicBezTo>
                  <a:cubicBezTo>
                    <a:pt x="109" y="42"/>
                    <a:pt x="218" y="40"/>
                    <a:pt x="327" y="40"/>
                  </a:cubicBezTo>
                  <a:cubicBezTo>
                    <a:pt x="703" y="40"/>
                    <a:pt x="1082" y="63"/>
                    <a:pt x="1443" y="123"/>
                  </a:cubicBezTo>
                  <a:cubicBezTo>
                    <a:pt x="2188" y="262"/>
                    <a:pt x="2994" y="588"/>
                    <a:pt x="3397" y="1286"/>
                  </a:cubicBezTo>
                  <a:cubicBezTo>
                    <a:pt x="3770" y="1937"/>
                    <a:pt x="3614" y="2759"/>
                    <a:pt x="3103" y="3287"/>
                  </a:cubicBezTo>
                  <a:lnTo>
                    <a:pt x="3103" y="3318"/>
                  </a:lnTo>
                  <a:lnTo>
                    <a:pt x="3149" y="3318"/>
                  </a:lnTo>
                  <a:cubicBezTo>
                    <a:pt x="3428" y="3054"/>
                    <a:pt x="3630" y="2682"/>
                    <a:pt x="3661" y="2279"/>
                  </a:cubicBezTo>
                  <a:cubicBezTo>
                    <a:pt x="3770" y="1472"/>
                    <a:pt x="3258" y="821"/>
                    <a:pt x="2606" y="449"/>
                  </a:cubicBezTo>
                  <a:cubicBezTo>
                    <a:pt x="2219" y="262"/>
                    <a:pt x="1784" y="123"/>
                    <a:pt x="1366" y="61"/>
                  </a:cubicBezTo>
                  <a:cubicBezTo>
                    <a:pt x="1128" y="20"/>
                    <a:pt x="886" y="1"/>
                    <a:pt x="6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58"/>
            <p:cNvSpPr/>
            <p:nvPr/>
          </p:nvSpPr>
          <p:spPr>
            <a:xfrm>
              <a:off x="1748950" y="2438700"/>
              <a:ext cx="69050" cy="30500"/>
            </a:xfrm>
            <a:custGeom>
              <a:avLst/>
              <a:gdLst/>
              <a:ahLst/>
              <a:cxnLst/>
              <a:rect l="l" t="t" r="r" b="b"/>
              <a:pathLst>
                <a:path w="2762" h="1220" extrusionOk="0">
                  <a:moveTo>
                    <a:pt x="816" y="1"/>
                  </a:moveTo>
                  <a:cubicBezTo>
                    <a:pt x="583" y="1"/>
                    <a:pt x="389" y="16"/>
                    <a:pt x="280" y="56"/>
                  </a:cubicBezTo>
                  <a:cubicBezTo>
                    <a:pt x="78" y="133"/>
                    <a:pt x="1" y="862"/>
                    <a:pt x="94" y="1002"/>
                  </a:cubicBezTo>
                  <a:cubicBezTo>
                    <a:pt x="156" y="1080"/>
                    <a:pt x="1335" y="987"/>
                    <a:pt x="2498" y="1219"/>
                  </a:cubicBezTo>
                  <a:cubicBezTo>
                    <a:pt x="2498" y="1219"/>
                    <a:pt x="2498" y="583"/>
                    <a:pt x="2762" y="165"/>
                  </a:cubicBezTo>
                  <a:cubicBezTo>
                    <a:pt x="2762" y="165"/>
                    <a:pt x="1579" y="1"/>
                    <a:pt x="8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58"/>
            <p:cNvSpPr/>
            <p:nvPr/>
          </p:nvSpPr>
          <p:spPr>
            <a:xfrm>
              <a:off x="1809050" y="2425975"/>
              <a:ext cx="110150" cy="77675"/>
            </a:xfrm>
            <a:custGeom>
              <a:avLst/>
              <a:gdLst/>
              <a:ahLst/>
              <a:cxnLst/>
              <a:rect l="l" t="t" r="r" b="b"/>
              <a:pathLst>
                <a:path w="4406" h="3107" extrusionOk="0">
                  <a:moveTo>
                    <a:pt x="1602" y="1"/>
                  </a:moveTo>
                  <a:cubicBezTo>
                    <a:pt x="1360" y="1"/>
                    <a:pt x="1143" y="32"/>
                    <a:pt x="978" y="100"/>
                  </a:cubicBezTo>
                  <a:cubicBezTo>
                    <a:pt x="916" y="115"/>
                    <a:pt x="854" y="162"/>
                    <a:pt x="823" y="177"/>
                  </a:cubicBezTo>
                  <a:lnTo>
                    <a:pt x="761" y="208"/>
                  </a:lnTo>
                  <a:cubicBezTo>
                    <a:pt x="668" y="286"/>
                    <a:pt x="590" y="363"/>
                    <a:pt x="497" y="441"/>
                  </a:cubicBezTo>
                  <a:cubicBezTo>
                    <a:pt x="420" y="549"/>
                    <a:pt x="373" y="642"/>
                    <a:pt x="311" y="736"/>
                  </a:cubicBezTo>
                  <a:cubicBezTo>
                    <a:pt x="63" y="1201"/>
                    <a:pt x="1" y="1790"/>
                    <a:pt x="156" y="2054"/>
                  </a:cubicBezTo>
                  <a:cubicBezTo>
                    <a:pt x="318" y="2334"/>
                    <a:pt x="929" y="2614"/>
                    <a:pt x="1403" y="2614"/>
                  </a:cubicBezTo>
                  <a:cubicBezTo>
                    <a:pt x="1427" y="2614"/>
                    <a:pt x="1451" y="2614"/>
                    <a:pt x="1474" y="2612"/>
                  </a:cubicBezTo>
                  <a:cubicBezTo>
                    <a:pt x="1536" y="2612"/>
                    <a:pt x="1567" y="2597"/>
                    <a:pt x="1614" y="2597"/>
                  </a:cubicBezTo>
                  <a:cubicBezTo>
                    <a:pt x="1629" y="2597"/>
                    <a:pt x="1660" y="2581"/>
                    <a:pt x="1691" y="2581"/>
                  </a:cubicBezTo>
                  <a:cubicBezTo>
                    <a:pt x="1707" y="2581"/>
                    <a:pt x="1753" y="2566"/>
                    <a:pt x="1769" y="2566"/>
                  </a:cubicBezTo>
                  <a:cubicBezTo>
                    <a:pt x="1877" y="2535"/>
                    <a:pt x="2002" y="2504"/>
                    <a:pt x="2110" y="2488"/>
                  </a:cubicBezTo>
                  <a:cubicBezTo>
                    <a:pt x="2190" y="2470"/>
                    <a:pt x="2264" y="2461"/>
                    <a:pt x="2336" y="2461"/>
                  </a:cubicBezTo>
                  <a:cubicBezTo>
                    <a:pt x="2446" y="2461"/>
                    <a:pt x="2550" y="2482"/>
                    <a:pt x="2653" y="2519"/>
                  </a:cubicBezTo>
                  <a:cubicBezTo>
                    <a:pt x="2948" y="2612"/>
                    <a:pt x="3010" y="2829"/>
                    <a:pt x="3149" y="2953"/>
                  </a:cubicBezTo>
                  <a:cubicBezTo>
                    <a:pt x="3276" y="3061"/>
                    <a:pt x="3397" y="3107"/>
                    <a:pt x="3511" y="3107"/>
                  </a:cubicBezTo>
                  <a:cubicBezTo>
                    <a:pt x="3579" y="3107"/>
                    <a:pt x="3644" y="3091"/>
                    <a:pt x="3708" y="3062"/>
                  </a:cubicBezTo>
                  <a:lnTo>
                    <a:pt x="3816" y="3000"/>
                  </a:lnTo>
                  <a:cubicBezTo>
                    <a:pt x="3878" y="2969"/>
                    <a:pt x="3925" y="2907"/>
                    <a:pt x="3971" y="2829"/>
                  </a:cubicBezTo>
                  <a:cubicBezTo>
                    <a:pt x="4157" y="2566"/>
                    <a:pt x="4281" y="2255"/>
                    <a:pt x="4343" y="1945"/>
                  </a:cubicBezTo>
                  <a:cubicBezTo>
                    <a:pt x="4359" y="1837"/>
                    <a:pt x="4390" y="1744"/>
                    <a:pt x="4390" y="1651"/>
                  </a:cubicBezTo>
                  <a:cubicBezTo>
                    <a:pt x="4406" y="1449"/>
                    <a:pt x="4359" y="1247"/>
                    <a:pt x="4281" y="1046"/>
                  </a:cubicBezTo>
                  <a:cubicBezTo>
                    <a:pt x="4157" y="798"/>
                    <a:pt x="3801" y="565"/>
                    <a:pt x="3351" y="363"/>
                  </a:cubicBezTo>
                  <a:cubicBezTo>
                    <a:pt x="3242" y="332"/>
                    <a:pt x="3103" y="270"/>
                    <a:pt x="2963" y="239"/>
                  </a:cubicBezTo>
                  <a:cubicBezTo>
                    <a:pt x="2839" y="193"/>
                    <a:pt x="2715" y="162"/>
                    <a:pt x="2606" y="131"/>
                  </a:cubicBezTo>
                  <a:lnTo>
                    <a:pt x="2420" y="100"/>
                  </a:lnTo>
                  <a:cubicBezTo>
                    <a:pt x="2141" y="36"/>
                    <a:pt x="1857"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58"/>
            <p:cNvSpPr/>
            <p:nvPr/>
          </p:nvSpPr>
          <p:spPr>
            <a:xfrm>
              <a:off x="1880400" y="2471150"/>
              <a:ext cx="27175" cy="31375"/>
            </a:xfrm>
            <a:custGeom>
              <a:avLst/>
              <a:gdLst/>
              <a:ahLst/>
              <a:cxnLst/>
              <a:rect l="l" t="t" r="r" b="b"/>
              <a:pathLst>
                <a:path w="1087" h="1255" extrusionOk="0">
                  <a:moveTo>
                    <a:pt x="175" y="0"/>
                  </a:moveTo>
                  <a:cubicBezTo>
                    <a:pt x="140" y="0"/>
                    <a:pt x="106" y="9"/>
                    <a:pt x="78" y="30"/>
                  </a:cubicBezTo>
                  <a:cubicBezTo>
                    <a:pt x="16" y="92"/>
                    <a:pt x="1" y="185"/>
                    <a:pt x="63" y="262"/>
                  </a:cubicBezTo>
                  <a:lnTo>
                    <a:pt x="854" y="1255"/>
                  </a:lnTo>
                  <a:lnTo>
                    <a:pt x="962" y="1193"/>
                  </a:lnTo>
                  <a:cubicBezTo>
                    <a:pt x="1024" y="1162"/>
                    <a:pt x="1071" y="1100"/>
                    <a:pt x="1086" y="1038"/>
                  </a:cubicBezTo>
                  <a:lnTo>
                    <a:pt x="311" y="61"/>
                  </a:lnTo>
                  <a:lnTo>
                    <a:pt x="295" y="30"/>
                  </a:lnTo>
                  <a:cubicBezTo>
                    <a:pt x="261" y="13"/>
                    <a:pt x="218"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58"/>
            <p:cNvSpPr/>
            <p:nvPr/>
          </p:nvSpPr>
          <p:spPr>
            <a:xfrm>
              <a:off x="1817200" y="2436975"/>
              <a:ext cx="45400" cy="53150"/>
            </a:xfrm>
            <a:custGeom>
              <a:avLst/>
              <a:gdLst/>
              <a:ahLst/>
              <a:cxnLst/>
              <a:rect l="l" t="t" r="r" b="b"/>
              <a:pathLst>
                <a:path w="1816" h="2126" extrusionOk="0">
                  <a:moveTo>
                    <a:pt x="202" y="1"/>
                  </a:moveTo>
                  <a:cubicBezTo>
                    <a:pt x="125" y="109"/>
                    <a:pt x="63" y="202"/>
                    <a:pt x="0" y="296"/>
                  </a:cubicBezTo>
                  <a:lnTo>
                    <a:pt x="1458" y="2126"/>
                  </a:lnTo>
                  <a:cubicBezTo>
                    <a:pt x="1582" y="2095"/>
                    <a:pt x="1691" y="2064"/>
                    <a:pt x="1815" y="2048"/>
                  </a:cubicBezTo>
                  <a:lnTo>
                    <a:pt x="2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58"/>
            <p:cNvSpPr/>
            <p:nvPr/>
          </p:nvSpPr>
          <p:spPr>
            <a:xfrm>
              <a:off x="1828050" y="2428450"/>
              <a:ext cx="29500" cy="34625"/>
            </a:xfrm>
            <a:custGeom>
              <a:avLst/>
              <a:gdLst/>
              <a:ahLst/>
              <a:cxnLst/>
              <a:rect l="l" t="t" r="r" b="b"/>
              <a:pathLst>
                <a:path w="1180" h="1385" extrusionOk="0">
                  <a:moveTo>
                    <a:pt x="218" y="1"/>
                  </a:moveTo>
                  <a:cubicBezTo>
                    <a:pt x="156" y="16"/>
                    <a:pt x="94" y="47"/>
                    <a:pt x="63" y="78"/>
                  </a:cubicBezTo>
                  <a:lnTo>
                    <a:pt x="1" y="109"/>
                  </a:lnTo>
                  <a:lnTo>
                    <a:pt x="962" y="1334"/>
                  </a:lnTo>
                  <a:lnTo>
                    <a:pt x="993" y="1350"/>
                  </a:lnTo>
                  <a:cubicBezTo>
                    <a:pt x="1009" y="1373"/>
                    <a:pt x="1032" y="1385"/>
                    <a:pt x="1055" y="1385"/>
                  </a:cubicBezTo>
                  <a:cubicBezTo>
                    <a:pt x="1079" y="1385"/>
                    <a:pt x="1102" y="1373"/>
                    <a:pt x="1117" y="1350"/>
                  </a:cubicBezTo>
                  <a:cubicBezTo>
                    <a:pt x="1164" y="1319"/>
                    <a:pt x="1179" y="1257"/>
                    <a:pt x="1164" y="1179"/>
                  </a:cubicBezTo>
                  <a:lnTo>
                    <a:pt x="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58"/>
            <p:cNvSpPr/>
            <p:nvPr/>
          </p:nvSpPr>
          <p:spPr>
            <a:xfrm>
              <a:off x="1882350" y="2432325"/>
              <a:ext cx="35300" cy="43075"/>
            </a:xfrm>
            <a:custGeom>
              <a:avLst/>
              <a:gdLst/>
              <a:ahLst/>
              <a:cxnLst/>
              <a:rect l="l" t="t" r="r" b="b"/>
              <a:pathLst>
                <a:path w="1412" h="1723" extrusionOk="0">
                  <a:moveTo>
                    <a:pt x="0" y="1"/>
                  </a:moveTo>
                  <a:lnTo>
                    <a:pt x="1380" y="1722"/>
                  </a:lnTo>
                  <a:cubicBezTo>
                    <a:pt x="1396" y="1629"/>
                    <a:pt x="1411" y="1536"/>
                    <a:pt x="1411" y="1412"/>
                  </a:cubicBezTo>
                  <a:lnTo>
                    <a:pt x="388" y="140"/>
                  </a:lnTo>
                  <a:cubicBezTo>
                    <a:pt x="264" y="94"/>
                    <a:pt x="140" y="3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58"/>
            <p:cNvSpPr/>
            <p:nvPr/>
          </p:nvSpPr>
          <p:spPr>
            <a:xfrm>
              <a:off x="1869150" y="2428850"/>
              <a:ext cx="38425" cy="45575"/>
            </a:xfrm>
            <a:custGeom>
              <a:avLst/>
              <a:gdLst/>
              <a:ahLst/>
              <a:cxnLst/>
              <a:rect l="l" t="t" r="r" b="b"/>
              <a:pathLst>
                <a:path w="1537" h="1823" extrusionOk="0">
                  <a:moveTo>
                    <a:pt x="1" y="0"/>
                  </a:moveTo>
                  <a:lnTo>
                    <a:pt x="1459" y="1799"/>
                  </a:lnTo>
                  <a:cubicBezTo>
                    <a:pt x="1466" y="1815"/>
                    <a:pt x="1474" y="1823"/>
                    <a:pt x="1484" y="1823"/>
                  </a:cubicBezTo>
                  <a:cubicBezTo>
                    <a:pt x="1494" y="1823"/>
                    <a:pt x="1505" y="1815"/>
                    <a:pt x="1521" y="1799"/>
                  </a:cubicBezTo>
                  <a:cubicBezTo>
                    <a:pt x="1536" y="1784"/>
                    <a:pt x="1536" y="1753"/>
                    <a:pt x="1521" y="1722"/>
                  </a:cubicBezTo>
                  <a:lnTo>
                    <a:pt x="171" y="4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58"/>
            <p:cNvSpPr/>
            <p:nvPr/>
          </p:nvSpPr>
          <p:spPr>
            <a:xfrm>
              <a:off x="1826900" y="2465775"/>
              <a:ext cx="22500" cy="25525"/>
            </a:xfrm>
            <a:custGeom>
              <a:avLst/>
              <a:gdLst/>
              <a:ahLst/>
              <a:cxnLst/>
              <a:rect l="l" t="t" r="r" b="b"/>
              <a:pathLst>
                <a:path w="900" h="1021" extrusionOk="0">
                  <a:moveTo>
                    <a:pt x="64" y="0"/>
                  </a:moveTo>
                  <a:cubicBezTo>
                    <a:pt x="51" y="0"/>
                    <a:pt x="39" y="4"/>
                    <a:pt x="31" y="12"/>
                  </a:cubicBezTo>
                  <a:cubicBezTo>
                    <a:pt x="0" y="43"/>
                    <a:pt x="0" y="74"/>
                    <a:pt x="31" y="90"/>
                  </a:cubicBezTo>
                  <a:lnTo>
                    <a:pt x="760" y="1020"/>
                  </a:lnTo>
                  <a:cubicBezTo>
                    <a:pt x="822" y="1020"/>
                    <a:pt x="853" y="1005"/>
                    <a:pt x="900" y="1005"/>
                  </a:cubicBezTo>
                  <a:lnTo>
                    <a:pt x="109" y="12"/>
                  </a:lnTo>
                  <a:cubicBezTo>
                    <a:pt x="93" y="4"/>
                    <a:pt x="78" y="0"/>
                    <a:pt x="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58"/>
            <p:cNvSpPr/>
            <p:nvPr/>
          </p:nvSpPr>
          <p:spPr>
            <a:xfrm>
              <a:off x="1806725" y="2424950"/>
              <a:ext cx="118300" cy="80100"/>
            </a:xfrm>
            <a:custGeom>
              <a:avLst/>
              <a:gdLst/>
              <a:ahLst/>
              <a:cxnLst/>
              <a:rect l="l" t="t" r="r" b="b"/>
              <a:pathLst>
                <a:path w="4732" h="3204" extrusionOk="0">
                  <a:moveTo>
                    <a:pt x="1699" y="119"/>
                  </a:moveTo>
                  <a:cubicBezTo>
                    <a:pt x="2042" y="119"/>
                    <a:pt x="2452" y="177"/>
                    <a:pt x="2886" y="296"/>
                  </a:cubicBezTo>
                  <a:cubicBezTo>
                    <a:pt x="3599" y="513"/>
                    <a:pt x="4157" y="839"/>
                    <a:pt x="4312" y="1149"/>
                  </a:cubicBezTo>
                  <a:cubicBezTo>
                    <a:pt x="4638" y="1769"/>
                    <a:pt x="4173" y="2777"/>
                    <a:pt x="3894" y="3010"/>
                  </a:cubicBezTo>
                  <a:cubicBezTo>
                    <a:pt x="3816" y="3075"/>
                    <a:pt x="3732" y="3102"/>
                    <a:pt x="3648" y="3102"/>
                  </a:cubicBezTo>
                  <a:cubicBezTo>
                    <a:pt x="3513" y="3102"/>
                    <a:pt x="3378" y="3034"/>
                    <a:pt x="3273" y="2948"/>
                  </a:cubicBezTo>
                  <a:cubicBezTo>
                    <a:pt x="3211" y="2917"/>
                    <a:pt x="3180" y="2870"/>
                    <a:pt x="3134" y="2808"/>
                  </a:cubicBezTo>
                  <a:cubicBezTo>
                    <a:pt x="3041" y="2700"/>
                    <a:pt x="2932" y="2576"/>
                    <a:pt x="2777" y="2529"/>
                  </a:cubicBezTo>
                  <a:cubicBezTo>
                    <a:pt x="2650" y="2478"/>
                    <a:pt x="2539" y="2456"/>
                    <a:pt x="2418" y="2456"/>
                  </a:cubicBezTo>
                  <a:cubicBezTo>
                    <a:pt x="2245" y="2456"/>
                    <a:pt x="2053" y="2502"/>
                    <a:pt x="1769" y="2576"/>
                  </a:cubicBezTo>
                  <a:cubicBezTo>
                    <a:pt x="1661" y="2607"/>
                    <a:pt x="1545" y="2621"/>
                    <a:pt x="1427" y="2621"/>
                  </a:cubicBezTo>
                  <a:cubicBezTo>
                    <a:pt x="952" y="2621"/>
                    <a:pt x="448" y="2390"/>
                    <a:pt x="311" y="2079"/>
                  </a:cubicBezTo>
                  <a:cubicBezTo>
                    <a:pt x="109" y="1630"/>
                    <a:pt x="311" y="668"/>
                    <a:pt x="931" y="280"/>
                  </a:cubicBezTo>
                  <a:cubicBezTo>
                    <a:pt x="1099" y="174"/>
                    <a:pt x="1368" y="119"/>
                    <a:pt x="1699" y="119"/>
                  </a:cubicBezTo>
                  <a:close/>
                  <a:moveTo>
                    <a:pt x="1681" y="1"/>
                  </a:moveTo>
                  <a:cubicBezTo>
                    <a:pt x="1361" y="1"/>
                    <a:pt x="1068" y="48"/>
                    <a:pt x="869" y="172"/>
                  </a:cubicBezTo>
                  <a:cubicBezTo>
                    <a:pt x="187" y="606"/>
                    <a:pt x="1" y="1645"/>
                    <a:pt x="218" y="2110"/>
                  </a:cubicBezTo>
                  <a:cubicBezTo>
                    <a:pt x="264" y="2234"/>
                    <a:pt x="342" y="2327"/>
                    <a:pt x="451" y="2405"/>
                  </a:cubicBezTo>
                  <a:cubicBezTo>
                    <a:pt x="725" y="2603"/>
                    <a:pt x="1054" y="2707"/>
                    <a:pt x="1394" y="2707"/>
                  </a:cubicBezTo>
                  <a:cubicBezTo>
                    <a:pt x="1533" y="2707"/>
                    <a:pt x="1675" y="2689"/>
                    <a:pt x="1815" y="2653"/>
                  </a:cubicBezTo>
                  <a:cubicBezTo>
                    <a:pt x="2124" y="2588"/>
                    <a:pt x="2308" y="2545"/>
                    <a:pt x="2461" y="2545"/>
                  </a:cubicBezTo>
                  <a:cubicBezTo>
                    <a:pt x="2561" y="2545"/>
                    <a:pt x="2647" y="2564"/>
                    <a:pt x="2746" y="2607"/>
                  </a:cubicBezTo>
                  <a:cubicBezTo>
                    <a:pt x="2870" y="2653"/>
                    <a:pt x="2979" y="2762"/>
                    <a:pt x="3056" y="2870"/>
                  </a:cubicBezTo>
                  <a:cubicBezTo>
                    <a:pt x="3103" y="2932"/>
                    <a:pt x="3134" y="2994"/>
                    <a:pt x="3196" y="3025"/>
                  </a:cubicBezTo>
                  <a:cubicBezTo>
                    <a:pt x="3332" y="3145"/>
                    <a:pt x="3488" y="3203"/>
                    <a:pt x="3633" y="3203"/>
                  </a:cubicBezTo>
                  <a:cubicBezTo>
                    <a:pt x="3752" y="3203"/>
                    <a:pt x="3865" y="3164"/>
                    <a:pt x="3956" y="3087"/>
                  </a:cubicBezTo>
                  <a:cubicBezTo>
                    <a:pt x="4250" y="2808"/>
                    <a:pt x="4731" y="1769"/>
                    <a:pt x="4405" y="1087"/>
                  </a:cubicBezTo>
                  <a:cubicBezTo>
                    <a:pt x="4204" y="668"/>
                    <a:pt x="3490" y="358"/>
                    <a:pt x="2886" y="172"/>
                  </a:cubicBezTo>
                  <a:cubicBezTo>
                    <a:pt x="2531" y="76"/>
                    <a:pt x="2084" y="1"/>
                    <a:pt x="1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58"/>
            <p:cNvSpPr/>
            <p:nvPr/>
          </p:nvSpPr>
          <p:spPr>
            <a:xfrm>
              <a:off x="1751275" y="2434050"/>
              <a:ext cx="38025" cy="58200"/>
            </a:xfrm>
            <a:custGeom>
              <a:avLst/>
              <a:gdLst/>
              <a:ahLst/>
              <a:cxnLst/>
              <a:rect l="l" t="t" r="r" b="b"/>
              <a:pathLst>
                <a:path w="1521" h="2328" extrusionOk="0">
                  <a:moveTo>
                    <a:pt x="651" y="1"/>
                  </a:moveTo>
                  <a:cubicBezTo>
                    <a:pt x="626" y="1"/>
                    <a:pt x="600" y="4"/>
                    <a:pt x="575" y="9"/>
                  </a:cubicBezTo>
                  <a:cubicBezTo>
                    <a:pt x="1" y="118"/>
                    <a:pt x="78" y="1793"/>
                    <a:pt x="575" y="2181"/>
                  </a:cubicBezTo>
                  <a:cubicBezTo>
                    <a:pt x="681" y="2280"/>
                    <a:pt x="820" y="2327"/>
                    <a:pt x="958" y="2327"/>
                  </a:cubicBezTo>
                  <a:cubicBezTo>
                    <a:pt x="1123" y="2327"/>
                    <a:pt x="1287" y="2260"/>
                    <a:pt x="1397" y="2134"/>
                  </a:cubicBezTo>
                  <a:lnTo>
                    <a:pt x="1412" y="2119"/>
                  </a:lnTo>
                  <a:lnTo>
                    <a:pt x="1521" y="1173"/>
                  </a:lnTo>
                  <a:cubicBezTo>
                    <a:pt x="1521" y="1173"/>
                    <a:pt x="1168" y="1"/>
                    <a:pt x="651" y="1"/>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58"/>
            <p:cNvSpPr/>
            <p:nvPr/>
          </p:nvSpPr>
          <p:spPr>
            <a:xfrm>
              <a:off x="1766025" y="2446300"/>
              <a:ext cx="17475" cy="39650"/>
            </a:xfrm>
            <a:custGeom>
              <a:avLst/>
              <a:gdLst/>
              <a:ahLst/>
              <a:cxnLst/>
              <a:rect l="l" t="t" r="r" b="b"/>
              <a:pathLst>
                <a:path w="699" h="1586" extrusionOk="0">
                  <a:moveTo>
                    <a:pt x="16" y="0"/>
                  </a:moveTo>
                  <a:cubicBezTo>
                    <a:pt x="341" y="295"/>
                    <a:pt x="450" y="714"/>
                    <a:pt x="466" y="1148"/>
                  </a:cubicBezTo>
                  <a:cubicBezTo>
                    <a:pt x="403" y="1010"/>
                    <a:pt x="310" y="893"/>
                    <a:pt x="147" y="893"/>
                  </a:cubicBezTo>
                  <a:cubicBezTo>
                    <a:pt x="108" y="893"/>
                    <a:pt x="64" y="900"/>
                    <a:pt x="16" y="915"/>
                  </a:cubicBezTo>
                  <a:cubicBezTo>
                    <a:pt x="0" y="915"/>
                    <a:pt x="16" y="931"/>
                    <a:pt x="16" y="931"/>
                  </a:cubicBezTo>
                  <a:cubicBezTo>
                    <a:pt x="171" y="931"/>
                    <a:pt x="310" y="1024"/>
                    <a:pt x="372" y="1179"/>
                  </a:cubicBezTo>
                  <a:cubicBezTo>
                    <a:pt x="403" y="1303"/>
                    <a:pt x="450" y="1411"/>
                    <a:pt x="450" y="1551"/>
                  </a:cubicBezTo>
                  <a:cubicBezTo>
                    <a:pt x="450" y="1574"/>
                    <a:pt x="469" y="1586"/>
                    <a:pt x="489" y="1586"/>
                  </a:cubicBezTo>
                  <a:cubicBezTo>
                    <a:pt x="508" y="1586"/>
                    <a:pt x="528" y="1574"/>
                    <a:pt x="528" y="1551"/>
                  </a:cubicBezTo>
                  <a:lnTo>
                    <a:pt x="528" y="1536"/>
                  </a:lnTo>
                  <a:cubicBezTo>
                    <a:pt x="698" y="1024"/>
                    <a:pt x="543" y="217"/>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58"/>
            <p:cNvSpPr/>
            <p:nvPr/>
          </p:nvSpPr>
          <p:spPr>
            <a:xfrm>
              <a:off x="1743525" y="2559900"/>
              <a:ext cx="97350" cy="107575"/>
            </a:xfrm>
            <a:custGeom>
              <a:avLst/>
              <a:gdLst/>
              <a:ahLst/>
              <a:cxnLst/>
              <a:rect l="l" t="t" r="r" b="b"/>
              <a:pathLst>
                <a:path w="3894" h="4303" extrusionOk="0">
                  <a:moveTo>
                    <a:pt x="621" y="0"/>
                  </a:moveTo>
                  <a:lnTo>
                    <a:pt x="1" y="791"/>
                  </a:lnTo>
                  <a:cubicBezTo>
                    <a:pt x="1" y="791"/>
                    <a:pt x="1764" y="4302"/>
                    <a:pt x="1858" y="4302"/>
                  </a:cubicBezTo>
                  <a:cubicBezTo>
                    <a:pt x="1860" y="4302"/>
                    <a:pt x="1861" y="4300"/>
                    <a:pt x="1862" y="4297"/>
                  </a:cubicBezTo>
                  <a:lnTo>
                    <a:pt x="2761" y="2885"/>
                  </a:lnTo>
                  <a:lnTo>
                    <a:pt x="3723" y="4033"/>
                  </a:lnTo>
                  <a:lnTo>
                    <a:pt x="3894" y="1427"/>
                  </a:lnTo>
                  <a:lnTo>
                    <a:pt x="3707" y="869"/>
                  </a:lnTo>
                  <a:lnTo>
                    <a:pt x="2715" y="2559"/>
                  </a:lnTo>
                  <a:lnTo>
                    <a:pt x="6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58"/>
            <p:cNvSpPr/>
            <p:nvPr/>
          </p:nvSpPr>
          <p:spPr>
            <a:xfrm>
              <a:off x="1742475" y="2579900"/>
              <a:ext cx="99175" cy="91700"/>
            </a:xfrm>
            <a:custGeom>
              <a:avLst/>
              <a:gdLst/>
              <a:ahLst/>
              <a:cxnLst/>
              <a:rect l="l" t="t" r="r" b="b"/>
              <a:pathLst>
                <a:path w="3967" h="3668" extrusionOk="0">
                  <a:moveTo>
                    <a:pt x="14" y="0"/>
                  </a:moveTo>
                  <a:cubicBezTo>
                    <a:pt x="5" y="0"/>
                    <a:pt x="1" y="11"/>
                    <a:pt x="12" y="22"/>
                  </a:cubicBezTo>
                  <a:cubicBezTo>
                    <a:pt x="259" y="624"/>
                    <a:pt x="1857" y="3667"/>
                    <a:pt x="1888" y="3667"/>
                  </a:cubicBezTo>
                  <a:cubicBezTo>
                    <a:pt x="1888" y="3667"/>
                    <a:pt x="1888" y="3667"/>
                    <a:pt x="1888" y="3667"/>
                  </a:cubicBezTo>
                  <a:cubicBezTo>
                    <a:pt x="1888" y="3668"/>
                    <a:pt x="1889" y="3668"/>
                    <a:pt x="1889" y="3668"/>
                  </a:cubicBezTo>
                  <a:cubicBezTo>
                    <a:pt x="1923" y="3668"/>
                    <a:pt x="2712" y="2423"/>
                    <a:pt x="2819" y="2178"/>
                  </a:cubicBezTo>
                  <a:cubicBezTo>
                    <a:pt x="2954" y="2388"/>
                    <a:pt x="3767" y="3392"/>
                    <a:pt x="3824" y="3392"/>
                  </a:cubicBezTo>
                  <a:cubicBezTo>
                    <a:pt x="3826" y="3392"/>
                    <a:pt x="3827" y="3391"/>
                    <a:pt x="3827" y="3388"/>
                  </a:cubicBezTo>
                  <a:cubicBezTo>
                    <a:pt x="3889" y="2923"/>
                    <a:pt x="3905" y="2426"/>
                    <a:pt x="3920" y="1961"/>
                  </a:cubicBezTo>
                  <a:cubicBezTo>
                    <a:pt x="3936" y="1542"/>
                    <a:pt x="3967" y="1093"/>
                    <a:pt x="3967" y="674"/>
                  </a:cubicBezTo>
                  <a:cubicBezTo>
                    <a:pt x="3967" y="658"/>
                    <a:pt x="3959" y="651"/>
                    <a:pt x="3949" y="651"/>
                  </a:cubicBezTo>
                  <a:cubicBezTo>
                    <a:pt x="3939" y="651"/>
                    <a:pt x="3928" y="658"/>
                    <a:pt x="3920" y="674"/>
                  </a:cubicBezTo>
                  <a:cubicBezTo>
                    <a:pt x="3796" y="1077"/>
                    <a:pt x="3749" y="2721"/>
                    <a:pt x="3718" y="3109"/>
                  </a:cubicBezTo>
                  <a:cubicBezTo>
                    <a:pt x="3672" y="3047"/>
                    <a:pt x="2817" y="2116"/>
                    <a:pt x="2804" y="2116"/>
                  </a:cubicBezTo>
                  <a:cubicBezTo>
                    <a:pt x="2803" y="2116"/>
                    <a:pt x="2803" y="2116"/>
                    <a:pt x="2803" y="2116"/>
                  </a:cubicBezTo>
                  <a:cubicBezTo>
                    <a:pt x="2633" y="2333"/>
                    <a:pt x="1966" y="3357"/>
                    <a:pt x="1935" y="3466"/>
                  </a:cubicBezTo>
                  <a:cubicBezTo>
                    <a:pt x="1640" y="2876"/>
                    <a:pt x="399" y="565"/>
                    <a:pt x="27" y="7"/>
                  </a:cubicBezTo>
                  <a:cubicBezTo>
                    <a:pt x="23" y="2"/>
                    <a:pt x="18" y="0"/>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58"/>
            <p:cNvSpPr/>
            <p:nvPr/>
          </p:nvSpPr>
          <p:spPr>
            <a:xfrm>
              <a:off x="2119250" y="2915075"/>
              <a:ext cx="34925" cy="52750"/>
            </a:xfrm>
            <a:custGeom>
              <a:avLst/>
              <a:gdLst/>
              <a:ahLst/>
              <a:cxnLst/>
              <a:rect l="l" t="t" r="r" b="b"/>
              <a:pathLst>
                <a:path w="1397" h="2110" extrusionOk="0">
                  <a:moveTo>
                    <a:pt x="0" y="0"/>
                  </a:moveTo>
                  <a:lnTo>
                    <a:pt x="0" y="2109"/>
                  </a:lnTo>
                  <a:lnTo>
                    <a:pt x="1396" y="2109"/>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58"/>
            <p:cNvSpPr/>
            <p:nvPr/>
          </p:nvSpPr>
          <p:spPr>
            <a:xfrm>
              <a:off x="2333675" y="2851100"/>
              <a:ext cx="34925" cy="116725"/>
            </a:xfrm>
            <a:custGeom>
              <a:avLst/>
              <a:gdLst/>
              <a:ahLst/>
              <a:cxnLst/>
              <a:rect l="l" t="t" r="r" b="b"/>
              <a:pathLst>
                <a:path w="1397" h="4669" extrusionOk="0">
                  <a:moveTo>
                    <a:pt x="0" y="0"/>
                  </a:moveTo>
                  <a:lnTo>
                    <a:pt x="0" y="4668"/>
                  </a:lnTo>
                  <a:lnTo>
                    <a:pt x="1396" y="4668"/>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58"/>
            <p:cNvSpPr/>
            <p:nvPr/>
          </p:nvSpPr>
          <p:spPr>
            <a:xfrm>
              <a:off x="2119250" y="2833650"/>
              <a:ext cx="249350" cy="99275"/>
            </a:xfrm>
            <a:custGeom>
              <a:avLst/>
              <a:gdLst/>
              <a:ahLst/>
              <a:cxnLst/>
              <a:rect l="l" t="t" r="r" b="b"/>
              <a:pathLst>
                <a:path w="9974" h="3971" extrusionOk="0">
                  <a:moveTo>
                    <a:pt x="9973" y="0"/>
                  </a:moveTo>
                  <a:lnTo>
                    <a:pt x="0" y="3257"/>
                  </a:lnTo>
                  <a:lnTo>
                    <a:pt x="0" y="3971"/>
                  </a:lnTo>
                  <a:lnTo>
                    <a:pt x="9973" y="714"/>
                  </a:lnTo>
                  <a:lnTo>
                    <a:pt x="99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3" name="Google Shape;4083;p58"/>
          <p:cNvGrpSpPr/>
          <p:nvPr/>
        </p:nvGrpSpPr>
        <p:grpSpPr>
          <a:xfrm>
            <a:off x="5441504" y="-982298"/>
            <a:ext cx="5253816" cy="1622108"/>
            <a:chOff x="5092229" y="-180802"/>
            <a:chExt cx="5253816" cy="1622108"/>
          </a:xfrm>
        </p:grpSpPr>
        <p:sp>
          <p:nvSpPr>
            <p:cNvPr id="4084" name="Google Shape;4084;p5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5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5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5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5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5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5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5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5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5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4" name="Google Shape;4094;p58"/>
          <p:cNvGrpSpPr/>
          <p:nvPr/>
        </p:nvGrpSpPr>
        <p:grpSpPr>
          <a:xfrm>
            <a:off x="5441504" y="4713327"/>
            <a:ext cx="5253816" cy="1622108"/>
            <a:chOff x="5092229" y="-180802"/>
            <a:chExt cx="5253816" cy="1622108"/>
          </a:xfrm>
        </p:grpSpPr>
        <p:sp>
          <p:nvSpPr>
            <p:cNvPr id="4095" name="Google Shape;4095;p5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5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5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5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5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5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5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5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5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5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Hình ảnh 3">
            <a:extLst>
              <a:ext uri="{FF2B5EF4-FFF2-40B4-BE49-F238E27FC236}">
                <a16:creationId xmlns:a16="http://schemas.microsoft.com/office/drawing/2014/main" id="{4FB6FF62-5DCF-F0C5-39A8-6F2889ACCAD9}"/>
              </a:ext>
            </a:extLst>
          </p:cNvPr>
          <p:cNvPicPr>
            <a:picLocks noChangeAspect="1"/>
          </p:cNvPicPr>
          <p:nvPr/>
        </p:nvPicPr>
        <p:blipFill>
          <a:blip r:embed="rId3"/>
          <a:stretch>
            <a:fillRect/>
          </a:stretch>
        </p:blipFill>
        <p:spPr>
          <a:xfrm>
            <a:off x="4914920" y="3322225"/>
            <a:ext cx="3802710" cy="838273"/>
          </a:xfrm>
          <a:prstGeom prst="rect">
            <a:avLst/>
          </a:prstGeom>
        </p:spPr>
      </p:pic>
      <p:sp>
        <p:nvSpPr>
          <p:cNvPr id="5" name="Hộp Văn bản 4">
            <a:extLst>
              <a:ext uri="{FF2B5EF4-FFF2-40B4-BE49-F238E27FC236}">
                <a16:creationId xmlns:a16="http://schemas.microsoft.com/office/drawing/2014/main" id="{9EFCDFD9-97CE-A7D0-ACF2-115A40DCEE1B}"/>
              </a:ext>
            </a:extLst>
          </p:cNvPr>
          <p:cNvSpPr txBox="1"/>
          <p:nvPr/>
        </p:nvSpPr>
        <p:spPr>
          <a:xfrm>
            <a:off x="5095997" y="2753718"/>
            <a:ext cx="2871871" cy="523220"/>
          </a:xfrm>
          <a:prstGeom prst="rect">
            <a:avLst/>
          </a:prstGeom>
          <a:noFill/>
        </p:spPr>
        <p:txBody>
          <a:bodyPr wrap="square" rtlCol="0">
            <a:spAutoFit/>
          </a:bodyPr>
          <a:lstStyle/>
          <a:p>
            <a:r>
              <a:rPr lang="vi-VN"/>
              <a:t>Phan Hoàng Phước – 22521156</a:t>
            </a:r>
          </a:p>
          <a:p>
            <a:r>
              <a:rPr lang="vi-VN"/>
              <a:t>Nguyễn Xuân Bách - 22520093</a:t>
            </a:r>
          </a:p>
        </p:txBody>
      </p:sp>
      <p:sp>
        <p:nvSpPr>
          <p:cNvPr id="6" name="Hộp Văn bản 5">
            <a:extLst>
              <a:ext uri="{FF2B5EF4-FFF2-40B4-BE49-F238E27FC236}">
                <a16:creationId xmlns:a16="http://schemas.microsoft.com/office/drawing/2014/main" id="{2BFDFA9D-4C26-4D6D-F9A4-B16FC252427E}"/>
              </a:ext>
            </a:extLst>
          </p:cNvPr>
          <p:cNvSpPr txBox="1"/>
          <p:nvPr/>
        </p:nvSpPr>
        <p:spPr>
          <a:xfrm>
            <a:off x="5097939" y="3460164"/>
            <a:ext cx="3348216" cy="738664"/>
          </a:xfrm>
          <a:prstGeom prst="rect">
            <a:avLst/>
          </a:prstGeom>
          <a:noFill/>
        </p:spPr>
        <p:txBody>
          <a:bodyPr wrap="square" rtlCol="0">
            <a:spAutoFit/>
          </a:bodyPr>
          <a:lstStyle/>
          <a:p>
            <a:r>
              <a:rPr lang="vi-VN" err="1"/>
              <a:t>Email</a:t>
            </a:r>
            <a:r>
              <a:rPr lang="vi-VN"/>
              <a:t> </a:t>
            </a:r>
            <a:r>
              <a:rPr lang="vi-VN" err="1"/>
              <a:t>contact</a:t>
            </a:r>
            <a:r>
              <a:rPr lang="vi-VN"/>
              <a:t>:	22521156@gm.uit.edu.vn	22520093@gm.uit.edu.vn</a:t>
            </a:r>
          </a:p>
        </p:txBody>
      </p:sp>
    </p:spTree>
    <p:extLst>
      <p:ext uri="{BB962C8B-B14F-4D97-AF65-F5344CB8AC3E}">
        <p14:creationId xmlns:p14="http://schemas.microsoft.com/office/powerpoint/2010/main" val="14788306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40"/>
          <p:cNvSpPr txBox="1">
            <a:spLocks noGrp="1"/>
          </p:cNvSpPr>
          <p:nvPr>
            <p:ph type="title"/>
          </p:nvPr>
        </p:nvSpPr>
        <p:spPr>
          <a:xfrm>
            <a:off x="3398882" y="4084678"/>
            <a:ext cx="2151124" cy="847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a:t>
            </a:r>
            <a:br>
              <a:rPr lang="en"/>
            </a:br>
            <a:r>
              <a:rPr lang="en"/>
              <a:t>FAMOUS</a:t>
            </a:r>
            <a:endParaRPr/>
          </a:p>
        </p:txBody>
      </p:sp>
      <p:sp>
        <p:nvSpPr>
          <p:cNvPr id="1494" name="Google Shape;1494;p40"/>
          <p:cNvSpPr txBox="1">
            <a:spLocks noGrp="1"/>
          </p:cNvSpPr>
          <p:nvPr>
            <p:ph type="subTitle" idx="1"/>
          </p:nvPr>
        </p:nvSpPr>
        <p:spPr>
          <a:xfrm>
            <a:off x="647789" y="233717"/>
            <a:ext cx="7652100" cy="670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err="1"/>
              <a:t>Đệ</a:t>
            </a:r>
            <a:r>
              <a:rPr lang="en" b="1"/>
              <a:t> </a:t>
            </a:r>
            <a:r>
              <a:rPr lang="en" b="1" err="1"/>
              <a:t>quy</a:t>
            </a:r>
            <a:r>
              <a:rPr lang="en" b="1"/>
              <a:t> </a:t>
            </a:r>
            <a:r>
              <a:rPr lang="en" b="1" err="1"/>
              <a:t>là</a:t>
            </a:r>
            <a:r>
              <a:rPr lang="en" b="1"/>
              <a:t> </a:t>
            </a:r>
            <a:r>
              <a:rPr lang="en" b="1" err="1"/>
              <a:t>gì</a:t>
            </a:r>
            <a:r>
              <a:rPr lang="en" b="1"/>
              <a:t> ?</a:t>
            </a:r>
            <a:endParaRPr lang="vi-VN" b="1"/>
          </a:p>
        </p:txBody>
      </p:sp>
      <p:grpSp>
        <p:nvGrpSpPr>
          <p:cNvPr id="1495" name="Google Shape;1495;p40"/>
          <p:cNvGrpSpPr/>
          <p:nvPr/>
        </p:nvGrpSpPr>
        <p:grpSpPr>
          <a:xfrm>
            <a:off x="4421623" y="3873667"/>
            <a:ext cx="300770" cy="54726"/>
            <a:chOff x="4770650" y="685575"/>
            <a:chExt cx="158250" cy="28800"/>
          </a:xfrm>
        </p:grpSpPr>
        <p:sp>
          <p:nvSpPr>
            <p:cNvPr id="1496" name="Google Shape;1496;p40"/>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0"/>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recursion must define recursion must define recursion must define ...">
            <a:extLst>
              <a:ext uri="{FF2B5EF4-FFF2-40B4-BE49-F238E27FC236}">
                <a16:creationId xmlns:a16="http://schemas.microsoft.com/office/drawing/2014/main" id="{B8EB6E2C-0DCB-975E-023D-EE8627808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744" y="1163690"/>
            <a:ext cx="2156544" cy="285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237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4" name="Google Shape;1494;p40"/>
          <p:cNvSpPr txBox="1">
            <a:spLocks noGrp="1"/>
          </p:cNvSpPr>
          <p:nvPr>
            <p:ph type="subTitle" idx="1"/>
          </p:nvPr>
        </p:nvSpPr>
        <p:spPr>
          <a:xfrm>
            <a:off x="943987" y="1376510"/>
            <a:ext cx="7652100" cy="670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a:latin typeface="Arial"/>
              </a:rPr>
              <a:t>Một </a:t>
            </a:r>
            <a:r>
              <a:rPr lang="en-US" sz="2000" err="1">
                <a:latin typeface="Arial"/>
              </a:rPr>
              <a:t>đối</a:t>
            </a:r>
            <a:r>
              <a:rPr lang="en-US" sz="2000">
                <a:latin typeface="Arial"/>
              </a:rPr>
              <a:t> </a:t>
            </a:r>
            <a:r>
              <a:rPr lang="en-US" sz="2000" err="1">
                <a:latin typeface="Arial"/>
              </a:rPr>
              <a:t>tượng</a:t>
            </a:r>
            <a:r>
              <a:rPr lang="en-US" sz="2000">
                <a:latin typeface="Arial"/>
              </a:rPr>
              <a:t> </a:t>
            </a:r>
            <a:r>
              <a:rPr lang="en-US" sz="2000" err="1">
                <a:latin typeface="Arial"/>
              </a:rPr>
              <a:t>là</a:t>
            </a:r>
            <a:r>
              <a:rPr lang="en-US" sz="2000">
                <a:latin typeface="Arial"/>
              </a:rPr>
              <a:t> </a:t>
            </a:r>
            <a:r>
              <a:rPr lang="vi-VN" sz="2000">
                <a:latin typeface="Arial"/>
              </a:rPr>
              <a:t>đệ quy nếu nó được định nghĩa qua chính nó hoặc một đối tượng khác cùng dạng với chính nó bằng quy nạp.</a:t>
            </a:r>
          </a:p>
        </p:txBody>
      </p:sp>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Hộp Văn bản 4">
            <a:extLst>
              <a:ext uri="{FF2B5EF4-FFF2-40B4-BE49-F238E27FC236}">
                <a16:creationId xmlns:a16="http://schemas.microsoft.com/office/drawing/2014/main" id="{396D7F12-7CB8-77D3-334A-25D0E57032CE}"/>
              </a:ext>
            </a:extLst>
          </p:cNvPr>
          <p:cNvSpPr txBox="1"/>
          <p:nvPr/>
        </p:nvSpPr>
        <p:spPr>
          <a:xfrm>
            <a:off x="1162494" y="2325783"/>
            <a:ext cx="5657084" cy="523220"/>
          </a:xfrm>
          <a:prstGeom prst="rect">
            <a:avLst/>
          </a:prstGeom>
          <a:noFill/>
        </p:spPr>
        <p:txBody>
          <a:bodyPr wrap="square" rtlCol="0">
            <a:spAutoFit/>
          </a:bodyPr>
          <a:lstStyle/>
          <a:p>
            <a:r>
              <a:rPr lang="en-US" err="1"/>
              <a:t>Ví</a:t>
            </a:r>
            <a:r>
              <a:rPr lang="en-US"/>
              <a:t> </a:t>
            </a:r>
            <a:r>
              <a:rPr lang="en-US" err="1"/>
              <a:t>dụ</a:t>
            </a:r>
            <a:r>
              <a:rPr lang="en-US"/>
              <a:t>: </a:t>
            </a:r>
            <a:r>
              <a:rPr lang="en-US" err="1"/>
              <a:t>Búp</a:t>
            </a:r>
            <a:r>
              <a:rPr lang="en-US"/>
              <a:t> </a:t>
            </a:r>
            <a:r>
              <a:rPr lang="en-US" err="1"/>
              <a:t>bê</a:t>
            </a:r>
            <a:r>
              <a:rPr lang="en-US"/>
              <a:t> Matryoshka, </a:t>
            </a:r>
            <a:r>
              <a:rPr lang="en-US" err="1"/>
              <a:t>đặt</a:t>
            </a:r>
            <a:r>
              <a:rPr lang="en-US"/>
              <a:t> 2 </a:t>
            </a:r>
            <a:r>
              <a:rPr lang="en-US" err="1"/>
              <a:t>tấm</a:t>
            </a:r>
            <a:r>
              <a:rPr lang="en-US"/>
              <a:t> </a:t>
            </a:r>
            <a:r>
              <a:rPr lang="en-US" err="1"/>
              <a:t>gương</a:t>
            </a:r>
            <a:r>
              <a:rPr lang="en-US"/>
              <a:t> </a:t>
            </a:r>
            <a:r>
              <a:rPr lang="en-US" err="1"/>
              <a:t>đối</a:t>
            </a:r>
            <a:r>
              <a:rPr lang="en-US"/>
              <a:t> </a:t>
            </a:r>
            <a:r>
              <a:rPr lang="en-US" err="1"/>
              <a:t>diện</a:t>
            </a:r>
            <a:r>
              <a:rPr lang="en-US"/>
              <a:t> </a:t>
            </a:r>
            <a:r>
              <a:rPr lang="en-US" err="1"/>
              <a:t>nhau</a:t>
            </a:r>
            <a:r>
              <a:rPr lang="en-US"/>
              <a:t>, </a:t>
            </a:r>
            <a:r>
              <a:rPr lang="en-US" err="1"/>
              <a:t>cây</a:t>
            </a:r>
            <a:r>
              <a:rPr lang="en-US"/>
              <a:t> </a:t>
            </a:r>
            <a:r>
              <a:rPr lang="en-US" err="1"/>
              <a:t>và</a:t>
            </a:r>
            <a:r>
              <a:rPr lang="en-US"/>
              <a:t> </a:t>
            </a:r>
            <a:r>
              <a:rPr lang="en-US" err="1"/>
              <a:t>các</a:t>
            </a:r>
            <a:r>
              <a:rPr lang="en-US"/>
              <a:t> </a:t>
            </a:r>
            <a:r>
              <a:rPr lang="en-US" err="1"/>
              <a:t>nhánh</a:t>
            </a:r>
            <a:r>
              <a:rPr lang="en-US"/>
              <a:t> </a:t>
            </a:r>
            <a:r>
              <a:rPr lang="en-US" err="1"/>
              <a:t>cây</a:t>
            </a:r>
            <a:r>
              <a:rPr lang="en-US"/>
              <a:t>, ….</a:t>
            </a:r>
            <a:endParaRPr lang="vi-VN"/>
          </a:p>
        </p:txBody>
      </p:sp>
      <p:pic>
        <p:nvPicPr>
          <p:cNvPr id="6" name="Hình ảnh 5">
            <a:extLst>
              <a:ext uri="{FF2B5EF4-FFF2-40B4-BE49-F238E27FC236}">
                <a16:creationId xmlns:a16="http://schemas.microsoft.com/office/drawing/2014/main" id="{AA7D1C32-5616-E513-4802-7605C6F06783}"/>
              </a:ext>
            </a:extLst>
          </p:cNvPr>
          <p:cNvPicPr>
            <a:picLocks noChangeAspect="1"/>
          </p:cNvPicPr>
          <p:nvPr/>
        </p:nvPicPr>
        <p:blipFill>
          <a:blip r:embed="rId3"/>
          <a:stretch>
            <a:fillRect/>
          </a:stretch>
        </p:blipFill>
        <p:spPr>
          <a:xfrm>
            <a:off x="547913" y="3033296"/>
            <a:ext cx="2796281" cy="2045937"/>
          </a:xfrm>
          <a:prstGeom prst="rect">
            <a:avLst/>
          </a:prstGeom>
        </p:spPr>
      </p:pic>
      <p:pic>
        <p:nvPicPr>
          <p:cNvPr id="9" name="Picture 2" descr="Sách Giáo Khoa Toán Lớp 3 - Mnlienphong.edu.vn">
            <a:extLst>
              <a:ext uri="{FF2B5EF4-FFF2-40B4-BE49-F238E27FC236}">
                <a16:creationId xmlns:a16="http://schemas.microsoft.com/office/drawing/2014/main" id="{FCADA532-311A-32E9-9141-33A7FC6419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7247" y="2907557"/>
            <a:ext cx="2056960" cy="205696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818;p36">
            <a:extLst>
              <a:ext uri="{FF2B5EF4-FFF2-40B4-BE49-F238E27FC236}">
                <a16:creationId xmlns:a16="http://schemas.microsoft.com/office/drawing/2014/main" id="{1DE30A67-7337-CC6A-72E2-6DCA5961CE91}"/>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25703659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4" name="Google Shape;1494;p40"/>
          <p:cNvSpPr txBox="1">
            <a:spLocks noGrp="1"/>
          </p:cNvSpPr>
          <p:nvPr>
            <p:ph type="subTitle" idx="1"/>
          </p:nvPr>
        </p:nvSpPr>
        <p:spPr>
          <a:xfrm>
            <a:off x="732963" y="1007130"/>
            <a:ext cx="7601552" cy="5837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err="1"/>
              <a:t>Hàm</a:t>
            </a:r>
            <a:r>
              <a:rPr lang="en-US" sz="2000" b="1"/>
              <a:t> </a:t>
            </a:r>
            <a:r>
              <a:rPr lang="en-US" sz="2000" b="1" err="1"/>
              <a:t>đệ</a:t>
            </a:r>
            <a:r>
              <a:rPr lang="en-US" sz="2000" b="1"/>
              <a:t> </a:t>
            </a:r>
            <a:r>
              <a:rPr lang="en-US" sz="2000" b="1" err="1"/>
              <a:t>quy</a:t>
            </a:r>
            <a:endParaRPr lang="vi-VN" sz="2000" b="1"/>
          </a:p>
        </p:txBody>
      </p:sp>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1DEEFF38-B6B8-D932-04CD-DE5A5E17F722}"/>
              </a:ext>
            </a:extLst>
          </p:cNvPr>
          <p:cNvSpPr txBox="1"/>
          <p:nvPr/>
        </p:nvSpPr>
        <p:spPr>
          <a:xfrm>
            <a:off x="645660" y="1971767"/>
            <a:ext cx="5285065" cy="2246769"/>
          </a:xfrm>
          <a:prstGeom prst="rect">
            <a:avLst/>
          </a:prstGeom>
          <a:noFill/>
        </p:spPr>
        <p:txBody>
          <a:bodyPr wrap="square" rtlCol="0">
            <a:spAutoFit/>
          </a:bodyPr>
          <a:lstStyle/>
          <a:p>
            <a:r>
              <a:rPr lang="en-US" err="1"/>
              <a:t>Một</a:t>
            </a:r>
            <a:r>
              <a:rPr lang="en-US"/>
              <a:t> </a:t>
            </a:r>
            <a:r>
              <a:rPr lang="en-US" err="1"/>
              <a:t>hàm</a:t>
            </a:r>
            <a:r>
              <a:rPr lang="en-US"/>
              <a:t> </a:t>
            </a:r>
            <a:r>
              <a:rPr lang="en-US" err="1"/>
              <a:t>đệ</a:t>
            </a:r>
            <a:r>
              <a:rPr lang="en-US"/>
              <a:t> </a:t>
            </a:r>
            <a:r>
              <a:rPr lang="en-US" err="1"/>
              <a:t>quy</a:t>
            </a:r>
            <a:r>
              <a:rPr lang="en-US"/>
              <a:t> </a:t>
            </a:r>
            <a:r>
              <a:rPr lang="en-US" err="1"/>
              <a:t>là</a:t>
            </a:r>
            <a:r>
              <a:rPr lang="en-US"/>
              <a:t> </a:t>
            </a:r>
            <a:r>
              <a:rPr lang="en-US" err="1"/>
              <a:t>hàm</a:t>
            </a:r>
            <a:r>
              <a:rPr lang="en-US"/>
              <a:t> </a:t>
            </a:r>
            <a:r>
              <a:rPr lang="en-US" err="1"/>
              <a:t>sử</a:t>
            </a:r>
            <a:r>
              <a:rPr lang="en-US"/>
              <a:t> </a:t>
            </a:r>
            <a:r>
              <a:rPr lang="en-US" err="1"/>
              <a:t>dụng</a:t>
            </a:r>
            <a:r>
              <a:rPr lang="en-US"/>
              <a:t> </a:t>
            </a:r>
            <a:r>
              <a:rPr lang="en-US" err="1"/>
              <a:t>kỹ</a:t>
            </a:r>
            <a:r>
              <a:rPr lang="en-US"/>
              <a:t> </a:t>
            </a:r>
            <a:r>
              <a:rPr lang="en-US" err="1"/>
              <a:t>thuật</a:t>
            </a:r>
            <a:r>
              <a:rPr lang="en-US"/>
              <a:t> </a:t>
            </a:r>
            <a:r>
              <a:rPr lang="en-US" err="1"/>
              <a:t>đệ</a:t>
            </a:r>
            <a:r>
              <a:rPr lang="en-US"/>
              <a:t> </a:t>
            </a:r>
            <a:r>
              <a:rPr lang="en-US" err="1"/>
              <a:t>quy</a:t>
            </a:r>
            <a:r>
              <a:rPr lang="en-US"/>
              <a:t> </a:t>
            </a:r>
            <a:r>
              <a:rPr lang="en-US" err="1"/>
              <a:t>trong</a:t>
            </a:r>
            <a:r>
              <a:rPr lang="en-US"/>
              <a:t> </a:t>
            </a:r>
            <a:r>
              <a:rPr lang="en-US" err="1"/>
              <a:t>cách</a:t>
            </a:r>
            <a:r>
              <a:rPr lang="en-US"/>
              <a:t> </a:t>
            </a:r>
            <a:r>
              <a:rPr lang="en-US" err="1"/>
              <a:t>gọi</a:t>
            </a:r>
            <a:r>
              <a:rPr lang="en-US"/>
              <a:t>.</a:t>
            </a:r>
          </a:p>
          <a:p>
            <a:endParaRPr lang="en-US"/>
          </a:p>
          <a:p>
            <a:r>
              <a:rPr lang="en-US" err="1"/>
              <a:t>Ví</a:t>
            </a:r>
            <a:r>
              <a:rPr lang="en-US"/>
              <a:t> </a:t>
            </a:r>
            <a:r>
              <a:rPr lang="en-US" err="1"/>
              <a:t>dụ</a:t>
            </a:r>
            <a:r>
              <a:rPr lang="en-US"/>
              <a:t> </a:t>
            </a:r>
            <a:r>
              <a:rPr lang="en-US" err="1"/>
              <a:t>về</a:t>
            </a:r>
            <a:r>
              <a:rPr lang="en-US"/>
              <a:t> </a:t>
            </a:r>
            <a:r>
              <a:rPr lang="en-US" err="1"/>
              <a:t>hàm</a:t>
            </a:r>
            <a:r>
              <a:rPr lang="en-US"/>
              <a:t> </a:t>
            </a:r>
            <a:r>
              <a:rPr lang="en-US" err="1"/>
              <a:t>đệ</a:t>
            </a:r>
            <a:r>
              <a:rPr lang="en-US"/>
              <a:t> </a:t>
            </a:r>
            <a:r>
              <a:rPr lang="en-US" err="1"/>
              <a:t>quy</a:t>
            </a:r>
            <a:r>
              <a:rPr lang="en-US"/>
              <a:t> ?</a:t>
            </a:r>
          </a:p>
          <a:p>
            <a:endParaRPr lang="en-US"/>
          </a:p>
          <a:p>
            <a:r>
              <a:rPr lang="en-US"/>
              <a:t>- </a:t>
            </a:r>
            <a:r>
              <a:rPr lang="en-US" err="1"/>
              <a:t>Các</a:t>
            </a:r>
            <a:r>
              <a:rPr lang="en-US"/>
              <a:t> </a:t>
            </a:r>
            <a:r>
              <a:rPr lang="en-US" err="1"/>
              <a:t>hàm</a:t>
            </a:r>
            <a:r>
              <a:rPr lang="en-US"/>
              <a:t> </a:t>
            </a:r>
            <a:r>
              <a:rPr lang="en-US" err="1"/>
              <a:t>sinh</a:t>
            </a:r>
            <a:r>
              <a:rPr lang="en-US"/>
              <a:t> </a:t>
            </a:r>
            <a:r>
              <a:rPr lang="en-US" err="1"/>
              <a:t>tổ</a:t>
            </a:r>
            <a:r>
              <a:rPr lang="en-US"/>
              <a:t> </a:t>
            </a:r>
            <a:r>
              <a:rPr lang="en-US" err="1"/>
              <a:t>hợp</a:t>
            </a:r>
            <a:r>
              <a:rPr lang="en-US"/>
              <a:t>, </a:t>
            </a:r>
            <a:r>
              <a:rPr lang="en-US" err="1"/>
              <a:t>chỉnh</a:t>
            </a:r>
            <a:r>
              <a:rPr lang="en-US"/>
              <a:t> </a:t>
            </a:r>
            <a:r>
              <a:rPr lang="en-US" err="1"/>
              <a:t>hợp</a:t>
            </a:r>
            <a:r>
              <a:rPr lang="en-US"/>
              <a:t>.</a:t>
            </a:r>
          </a:p>
          <a:p>
            <a:r>
              <a:rPr lang="en-US"/>
              <a:t>- </a:t>
            </a:r>
            <a:r>
              <a:rPr lang="en-US" err="1"/>
              <a:t>Hàm</a:t>
            </a:r>
            <a:r>
              <a:rPr lang="en-US"/>
              <a:t> DFS, </a:t>
            </a:r>
            <a:r>
              <a:rPr lang="en-US" err="1"/>
              <a:t>các</a:t>
            </a:r>
            <a:r>
              <a:rPr lang="en-US"/>
              <a:t> </a:t>
            </a:r>
            <a:r>
              <a:rPr lang="en-US" err="1"/>
              <a:t>hàm</a:t>
            </a:r>
            <a:r>
              <a:rPr lang="en-US"/>
              <a:t> </a:t>
            </a:r>
            <a:r>
              <a:rPr lang="en-US" err="1"/>
              <a:t>thứ</a:t>
            </a:r>
            <a:r>
              <a:rPr lang="en-US"/>
              <a:t> </a:t>
            </a:r>
            <a:r>
              <a:rPr lang="en-US" err="1"/>
              <a:t>tự</a:t>
            </a:r>
            <a:r>
              <a:rPr lang="en-US"/>
              <a:t> </a:t>
            </a:r>
            <a:r>
              <a:rPr lang="en-US" err="1"/>
              <a:t>thăm</a:t>
            </a:r>
            <a:r>
              <a:rPr lang="en-US"/>
              <a:t> </a:t>
            </a:r>
            <a:r>
              <a:rPr lang="en-US" err="1"/>
              <a:t>cây</a:t>
            </a:r>
            <a:r>
              <a:rPr lang="en-US"/>
              <a:t>.</a:t>
            </a:r>
          </a:p>
          <a:p>
            <a:r>
              <a:rPr lang="en-US"/>
              <a:t>- </a:t>
            </a:r>
            <a:r>
              <a:rPr lang="en-US" err="1"/>
              <a:t>Các</a:t>
            </a:r>
            <a:r>
              <a:rPr lang="en-US"/>
              <a:t> </a:t>
            </a:r>
            <a:r>
              <a:rPr lang="en-US" err="1"/>
              <a:t>cây</a:t>
            </a:r>
            <a:r>
              <a:rPr lang="en-US"/>
              <a:t> </a:t>
            </a:r>
            <a:r>
              <a:rPr lang="en-US" err="1"/>
              <a:t>nhị</a:t>
            </a:r>
            <a:r>
              <a:rPr lang="en-US"/>
              <a:t> </a:t>
            </a:r>
            <a:r>
              <a:rPr lang="en-US" err="1"/>
              <a:t>phân</a:t>
            </a:r>
            <a:r>
              <a:rPr lang="en-US"/>
              <a:t> </a:t>
            </a:r>
            <a:r>
              <a:rPr lang="en-US" err="1"/>
              <a:t>như</a:t>
            </a:r>
            <a:r>
              <a:rPr lang="en-US"/>
              <a:t>: </a:t>
            </a:r>
            <a:r>
              <a:rPr lang="en-US" err="1"/>
              <a:t>Đỏ-đen</a:t>
            </a:r>
            <a:r>
              <a:rPr lang="en-US"/>
              <a:t>, AVL, … </a:t>
            </a:r>
          </a:p>
          <a:p>
            <a:endParaRPr lang="en-US"/>
          </a:p>
          <a:p>
            <a:r>
              <a:rPr lang="en-US"/>
              <a:t> </a:t>
            </a:r>
          </a:p>
          <a:p>
            <a:r>
              <a:rPr lang="en-US" err="1"/>
              <a:t>Hàm</a:t>
            </a:r>
            <a:r>
              <a:rPr lang="en-US"/>
              <a:t> </a:t>
            </a:r>
            <a:r>
              <a:rPr lang="en-US" err="1"/>
              <a:t>đệ</a:t>
            </a:r>
            <a:r>
              <a:rPr lang="en-US"/>
              <a:t> </a:t>
            </a:r>
            <a:r>
              <a:rPr lang="en-US" err="1"/>
              <a:t>quy</a:t>
            </a:r>
            <a:r>
              <a:rPr lang="en-US"/>
              <a:t> </a:t>
            </a:r>
            <a:r>
              <a:rPr lang="en-US" err="1"/>
              <a:t>có</a:t>
            </a:r>
            <a:r>
              <a:rPr lang="en-US"/>
              <a:t> 2 </a:t>
            </a:r>
            <a:r>
              <a:rPr lang="en-US" err="1"/>
              <a:t>cách</a:t>
            </a:r>
            <a:r>
              <a:rPr lang="en-US"/>
              <a:t> </a:t>
            </a:r>
            <a:r>
              <a:rPr lang="en-US" err="1"/>
              <a:t>gọi</a:t>
            </a:r>
            <a:r>
              <a:rPr lang="en-US"/>
              <a:t> </a:t>
            </a:r>
            <a:r>
              <a:rPr lang="en-US" err="1"/>
              <a:t>đệ</a:t>
            </a:r>
            <a:r>
              <a:rPr lang="en-US"/>
              <a:t> </a:t>
            </a:r>
            <a:r>
              <a:rPr lang="en-US" err="1"/>
              <a:t>quy</a:t>
            </a:r>
            <a:r>
              <a:rPr lang="en-US"/>
              <a:t>: </a:t>
            </a:r>
            <a:endParaRPr lang="vi-VN"/>
          </a:p>
        </p:txBody>
      </p:sp>
      <p:sp>
        <p:nvSpPr>
          <p:cNvPr id="7" name="Hộp Văn bản 6">
            <a:extLst>
              <a:ext uri="{FF2B5EF4-FFF2-40B4-BE49-F238E27FC236}">
                <a16:creationId xmlns:a16="http://schemas.microsoft.com/office/drawing/2014/main" id="{57CC9308-2A16-70AA-4B55-382908ECAA48}"/>
              </a:ext>
            </a:extLst>
          </p:cNvPr>
          <p:cNvSpPr txBox="1"/>
          <p:nvPr/>
        </p:nvSpPr>
        <p:spPr>
          <a:xfrm>
            <a:off x="588777" y="4119679"/>
            <a:ext cx="6568112" cy="523220"/>
          </a:xfrm>
          <a:prstGeom prst="rect">
            <a:avLst/>
          </a:prstGeom>
          <a:noFill/>
        </p:spPr>
        <p:txBody>
          <a:bodyPr wrap="square" lIns="91440" tIns="45720" rIns="91440" bIns="45720" anchor="t">
            <a:spAutoFit/>
          </a:bodyPr>
          <a:lstStyle/>
          <a:p>
            <a:pPr algn="l" fontAlgn="base"/>
            <a:r>
              <a:rPr lang="en-US" b="1" i="0">
                <a:solidFill>
                  <a:srgbClr val="414141"/>
                </a:solidFill>
                <a:effectLst/>
              </a:rPr>
              <a:t>- </a:t>
            </a:r>
            <a:r>
              <a:rPr lang="vi-VN" b="1" i="0">
                <a:solidFill>
                  <a:srgbClr val="414141"/>
                </a:solidFill>
                <a:effectLst/>
              </a:rPr>
              <a:t>Đệ quy trực tiếp</a:t>
            </a:r>
            <a:r>
              <a:rPr lang="vi-VN" b="0" i="0">
                <a:solidFill>
                  <a:srgbClr val="414141"/>
                </a:solidFill>
                <a:effectLst/>
              </a:rPr>
              <a:t>.</a:t>
            </a:r>
          </a:p>
          <a:p>
            <a:pPr algn="l" fontAlgn="base"/>
            <a:r>
              <a:rPr lang="en-US" b="1" i="0">
                <a:solidFill>
                  <a:srgbClr val="414141"/>
                </a:solidFill>
                <a:effectLst/>
              </a:rPr>
              <a:t>- </a:t>
            </a:r>
            <a:r>
              <a:rPr lang="vi-VN" b="1" i="0">
                <a:solidFill>
                  <a:srgbClr val="414141"/>
                </a:solidFill>
                <a:effectLst/>
              </a:rPr>
              <a:t>Đệ quy gián tiếp</a:t>
            </a:r>
            <a:endParaRPr lang="vi-VN" b="0" i="0">
              <a:solidFill>
                <a:srgbClr val="414141"/>
              </a:solidFill>
              <a:effectLst/>
            </a:endParaRPr>
          </a:p>
        </p:txBody>
      </p:sp>
      <p:sp>
        <p:nvSpPr>
          <p:cNvPr id="3" name="Hộp Văn bản 2">
            <a:extLst>
              <a:ext uri="{FF2B5EF4-FFF2-40B4-BE49-F238E27FC236}">
                <a16:creationId xmlns:a16="http://schemas.microsoft.com/office/drawing/2014/main" id="{7AC8DF0A-EA47-D2D9-5313-81353F24A989}"/>
              </a:ext>
            </a:extLst>
          </p:cNvPr>
          <p:cNvSpPr txBox="1"/>
          <p:nvPr/>
        </p:nvSpPr>
        <p:spPr>
          <a:xfrm>
            <a:off x="3748291" y="1591083"/>
            <a:ext cx="1963479" cy="307777"/>
          </a:xfrm>
          <a:prstGeom prst="rect">
            <a:avLst/>
          </a:prstGeom>
          <a:noFill/>
        </p:spPr>
        <p:txBody>
          <a:bodyPr wrap="square" lIns="91440" tIns="45720" rIns="91440" bIns="45720" rtlCol="0" anchor="t">
            <a:spAutoFit/>
          </a:bodyPr>
          <a:lstStyle/>
          <a:p>
            <a:endParaRPr lang="en-US"/>
          </a:p>
        </p:txBody>
      </p:sp>
      <p:sp>
        <p:nvSpPr>
          <p:cNvPr id="5" name="Google Shape;818;p36">
            <a:extLst>
              <a:ext uri="{FF2B5EF4-FFF2-40B4-BE49-F238E27FC236}">
                <a16:creationId xmlns:a16="http://schemas.microsoft.com/office/drawing/2014/main" id="{36E5558D-B155-940D-88B3-5203ABE5DD97}"/>
              </a:ext>
            </a:extLst>
          </p:cNvPr>
          <p:cNvSpPr/>
          <p:nvPr/>
        </p:nvSpPr>
        <p:spPr>
          <a:xfrm>
            <a:off x="1236848" y="534241"/>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13938474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2" name="Hình chữ nhật: Góc Tròn 11">
            <a:extLst>
              <a:ext uri="{FF2B5EF4-FFF2-40B4-BE49-F238E27FC236}">
                <a16:creationId xmlns:a16="http://schemas.microsoft.com/office/drawing/2014/main" id="{3326A4A7-18EA-34ED-2FAE-63E3E1E4E97B}"/>
              </a:ext>
            </a:extLst>
          </p:cNvPr>
          <p:cNvSpPr/>
          <p:nvPr/>
        </p:nvSpPr>
        <p:spPr>
          <a:xfrm>
            <a:off x="1891311" y="4591469"/>
            <a:ext cx="4766594" cy="43263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94" name="Google Shape;1494;p40"/>
          <p:cNvSpPr txBox="1">
            <a:spLocks noGrp="1"/>
          </p:cNvSpPr>
          <p:nvPr>
            <p:ph type="subTitle" idx="1"/>
          </p:nvPr>
        </p:nvSpPr>
        <p:spPr>
          <a:xfrm>
            <a:off x="378545" y="1000502"/>
            <a:ext cx="7601552" cy="5837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err="1"/>
              <a:t>Ví</a:t>
            </a:r>
            <a:r>
              <a:rPr lang="en-US" sz="2000"/>
              <a:t> </a:t>
            </a:r>
            <a:r>
              <a:rPr lang="en-US" sz="2000" err="1"/>
              <a:t>dụ</a:t>
            </a:r>
            <a:r>
              <a:rPr lang="en-US" sz="2000"/>
              <a:t> </a:t>
            </a:r>
            <a:r>
              <a:rPr lang="en-US" sz="2000" err="1"/>
              <a:t>hàm</a:t>
            </a:r>
            <a:r>
              <a:rPr lang="en-US" sz="2000"/>
              <a:t> </a:t>
            </a:r>
            <a:r>
              <a:rPr lang="en-US" sz="2000" err="1"/>
              <a:t>đệ</a:t>
            </a:r>
            <a:r>
              <a:rPr lang="en-US" sz="2000"/>
              <a:t> </a:t>
            </a:r>
            <a:r>
              <a:rPr lang="en-US" sz="2000" err="1"/>
              <a:t>quy</a:t>
            </a:r>
            <a:endParaRPr sz="2000"/>
          </a:p>
        </p:txBody>
      </p:sp>
      <p:grpSp>
        <p:nvGrpSpPr>
          <p:cNvPr id="1499" name="Google Shape;1499;p40"/>
          <p:cNvGrpSpPr/>
          <p:nvPr/>
        </p:nvGrpSpPr>
        <p:grpSpPr>
          <a:xfrm rot="10800000" flipH="1">
            <a:off x="6002128" y="4597114"/>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Hộp Văn bản 6">
            <a:extLst>
              <a:ext uri="{FF2B5EF4-FFF2-40B4-BE49-F238E27FC236}">
                <a16:creationId xmlns:a16="http://schemas.microsoft.com/office/drawing/2014/main" id="{57CC9308-2A16-70AA-4B55-382908ECAA48}"/>
              </a:ext>
            </a:extLst>
          </p:cNvPr>
          <p:cNvSpPr txBox="1"/>
          <p:nvPr/>
        </p:nvSpPr>
        <p:spPr>
          <a:xfrm>
            <a:off x="142321" y="1598805"/>
            <a:ext cx="6568112" cy="1600438"/>
          </a:xfrm>
          <a:prstGeom prst="rect">
            <a:avLst/>
          </a:prstGeom>
          <a:noFill/>
        </p:spPr>
        <p:txBody>
          <a:bodyPr wrap="square">
            <a:spAutoFit/>
          </a:bodyPr>
          <a:lstStyle/>
          <a:p>
            <a:pPr algn="l" fontAlgn="base"/>
            <a:r>
              <a:rPr lang="en-US"/>
              <a:t>- </a:t>
            </a:r>
            <a:r>
              <a:rPr lang="en-US" err="1"/>
              <a:t>Hàm</a:t>
            </a:r>
            <a:r>
              <a:rPr lang="en-US"/>
              <a:t> </a:t>
            </a:r>
            <a:r>
              <a:rPr lang="en-US" err="1"/>
              <a:t>đệ</a:t>
            </a:r>
            <a:r>
              <a:rPr lang="en-US"/>
              <a:t> </a:t>
            </a:r>
            <a:r>
              <a:rPr lang="en-US" err="1"/>
              <a:t>quy</a:t>
            </a:r>
            <a:r>
              <a:rPr lang="en-US"/>
              <a:t> </a:t>
            </a:r>
            <a:r>
              <a:rPr lang="en-US" err="1"/>
              <a:t>trực</a:t>
            </a:r>
            <a:r>
              <a:rPr lang="en-US"/>
              <a:t> </a:t>
            </a:r>
            <a:r>
              <a:rPr lang="en-US" err="1"/>
              <a:t>tiếp</a:t>
            </a:r>
            <a:r>
              <a:rPr lang="en-US"/>
              <a:t>:</a:t>
            </a:r>
          </a:p>
          <a:p>
            <a:pPr algn="l" fontAlgn="base"/>
            <a:endParaRPr lang="en-US"/>
          </a:p>
          <a:p>
            <a:pPr algn="l"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vi-VN" b="0" i="0" err="1">
                <a:solidFill>
                  <a:srgbClr val="0000FF"/>
                </a:solidFill>
                <a:effectLst/>
                <a:latin typeface="Courier New" panose="02070309020205020404" pitchFamily="49" charset="0"/>
              </a:rPr>
              <a:t>factorial</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a:latin typeface="Courier New" panose="02070309020205020404" pitchFamily="49" charset="0"/>
            </a:endParaRPr>
          </a:p>
          <a:p>
            <a:pPr algn="l"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br>
              <a:rPr lang="vi-VN"/>
            </a:br>
            <a:r>
              <a:rPr lang="en-US"/>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vi-VN" b="0" i="0">
                <a:effectLst/>
                <a:latin typeface="Courier New" panose="02070309020205020404" pitchFamily="49" charset="0"/>
              </a:rPr>
              <a:t>(n</a:t>
            </a:r>
            <a:r>
              <a:rPr lang="en-US" b="0" i="0">
                <a:effectLst/>
                <a:latin typeface="Courier New" panose="02070309020205020404" pitchFamily="49" charset="0"/>
              </a:rPr>
              <a:t> - 1</a:t>
            </a:r>
            <a:r>
              <a:rPr lang="vi-VN" b="0" i="0">
                <a:effectLst/>
                <a:latin typeface="Courier New" panose="02070309020205020404" pitchFamily="49" charset="0"/>
              </a:rPr>
              <a:t>)</a:t>
            </a:r>
            <a:endParaRPr lang="en-US"/>
          </a:p>
        </p:txBody>
      </p:sp>
      <p:sp>
        <p:nvSpPr>
          <p:cNvPr id="5" name="Hộp Văn bản 4">
            <a:extLst>
              <a:ext uri="{FF2B5EF4-FFF2-40B4-BE49-F238E27FC236}">
                <a16:creationId xmlns:a16="http://schemas.microsoft.com/office/drawing/2014/main" id="{843C8F48-908A-1EF6-6AEC-CF8CDBEFD854}"/>
              </a:ext>
            </a:extLst>
          </p:cNvPr>
          <p:cNvSpPr txBox="1"/>
          <p:nvPr/>
        </p:nvSpPr>
        <p:spPr>
          <a:xfrm>
            <a:off x="4266129" y="1619665"/>
            <a:ext cx="6568112" cy="3108543"/>
          </a:xfrm>
          <a:prstGeom prst="rect">
            <a:avLst/>
          </a:prstGeom>
          <a:noFill/>
        </p:spPr>
        <p:txBody>
          <a:bodyPr wrap="square">
            <a:spAutoFit/>
          </a:bodyPr>
          <a:lstStyle/>
          <a:p>
            <a:pPr algn="l" fontAlgn="base"/>
            <a:r>
              <a:rPr lang="en-US"/>
              <a:t>- </a:t>
            </a:r>
            <a:r>
              <a:rPr lang="en-US" err="1"/>
              <a:t>Hàm</a:t>
            </a:r>
            <a:r>
              <a:rPr lang="en-US"/>
              <a:t> </a:t>
            </a:r>
            <a:r>
              <a:rPr lang="en-US" err="1"/>
              <a:t>đệ</a:t>
            </a:r>
            <a:r>
              <a:rPr lang="en-US"/>
              <a:t> </a:t>
            </a:r>
            <a:r>
              <a:rPr lang="en-US" err="1"/>
              <a:t>quy</a:t>
            </a:r>
            <a:r>
              <a:rPr lang="en-US"/>
              <a:t> </a:t>
            </a:r>
            <a:r>
              <a:rPr lang="en-US" err="1"/>
              <a:t>gián</a:t>
            </a:r>
            <a:r>
              <a:rPr lang="en-US"/>
              <a:t> </a:t>
            </a:r>
            <a:r>
              <a:rPr lang="en-US" err="1"/>
              <a:t>tiếp</a:t>
            </a:r>
            <a:r>
              <a:rPr lang="en-US"/>
              <a:t>:</a:t>
            </a:r>
          </a:p>
          <a:p>
            <a:pPr algn="l" fontAlgn="base"/>
            <a:endParaRPr lang="en-US"/>
          </a:p>
          <a:p>
            <a:pPr algn="l"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en-US" err="1">
                <a:solidFill>
                  <a:srgbClr val="0000FF"/>
                </a:solidFill>
                <a:latin typeface="Courier New" panose="02070309020205020404" pitchFamily="49" charset="0"/>
              </a:rPr>
              <a:t>factorialOne</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endParaRPr lang="en-US" b="0" i="0">
              <a:effectLst/>
              <a:latin typeface="Courier New" panose="02070309020205020404" pitchFamily="49" charset="0"/>
            </a:endParaRPr>
          </a:p>
          <a:p>
            <a:pPr algn="l"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en-US" b="0" i="0">
                <a:effectLst/>
                <a:latin typeface="Courier New" panose="02070309020205020404" pitchFamily="49" charset="0"/>
              </a:rPr>
              <a:t>Two</a:t>
            </a:r>
            <a:r>
              <a:rPr lang="vi-VN" b="0" i="0">
                <a:effectLst/>
                <a:latin typeface="Courier New" panose="02070309020205020404" pitchFamily="49" charset="0"/>
              </a:rPr>
              <a:t>(n)</a:t>
            </a:r>
            <a:endParaRPr lang="en-US" b="0" i="0">
              <a:effectLst/>
              <a:latin typeface="Courier New" panose="02070309020205020404" pitchFamily="49" charset="0"/>
            </a:endParaRPr>
          </a:p>
          <a:p>
            <a:pPr algn="l" fontAlgn="base"/>
            <a:endParaRPr lang="en-US">
              <a:latin typeface="Courier New" panose="02070309020205020404" pitchFamily="49" charset="0"/>
            </a:endParaRPr>
          </a:p>
          <a:p>
            <a:pPr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en-US" err="1">
                <a:solidFill>
                  <a:srgbClr val="0000FF"/>
                </a:solidFill>
                <a:latin typeface="Courier New" panose="02070309020205020404" pitchFamily="49" charset="0"/>
              </a:rPr>
              <a:t>factorialOne</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b="0" i="0">
              <a:effectLst/>
              <a:latin typeface="Courier New" panose="02070309020205020404" pitchFamily="49" charset="0"/>
            </a:endParaRPr>
          </a:p>
          <a:p>
            <a:pPr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endParaRPr lang="en-US" b="0" i="0">
              <a:effectLst/>
              <a:latin typeface="Courier New" panose="02070309020205020404" pitchFamily="49" charset="0"/>
            </a:endParaRPr>
          </a:p>
          <a:p>
            <a:pPr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en-US" b="0" i="0">
                <a:effectLst/>
                <a:latin typeface="Courier New" panose="02070309020205020404" pitchFamily="49" charset="0"/>
              </a:rPr>
              <a:t>Two</a:t>
            </a:r>
            <a:r>
              <a:rPr lang="vi-VN" b="0" i="0">
                <a:effectLst/>
                <a:latin typeface="Courier New" panose="02070309020205020404" pitchFamily="49" charset="0"/>
              </a:rPr>
              <a:t>(n)</a:t>
            </a:r>
            <a:endParaRPr lang="en-US"/>
          </a:p>
          <a:p>
            <a:pPr algn="l" fontAlgn="base"/>
            <a:endParaRPr lang="en-US"/>
          </a:p>
        </p:txBody>
      </p:sp>
      <p:cxnSp>
        <p:nvCxnSpPr>
          <p:cNvPr id="8" name="Đường nối Thẳng 7">
            <a:extLst>
              <a:ext uri="{FF2B5EF4-FFF2-40B4-BE49-F238E27FC236}">
                <a16:creationId xmlns:a16="http://schemas.microsoft.com/office/drawing/2014/main" id="{EBB5E6ED-E4EE-C0DA-401F-12AEBF0A7CC9}"/>
              </a:ext>
            </a:extLst>
          </p:cNvPr>
          <p:cNvCxnSpPr>
            <a:cxnSpLocks/>
          </p:cNvCxnSpPr>
          <p:nvPr/>
        </p:nvCxnSpPr>
        <p:spPr>
          <a:xfrm>
            <a:off x="4106752" y="1584252"/>
            <a:ext cx="69209" cy="2909776"/>
          </a:xfrm>
          <a:prstGeom prst="line">
            <a:avLst/>
          </a:prstGeom>
        </p:spPr>
        <p:style>
          <a:lnRef idx="2">
            <a:schemeClr val="accent1"/>
          </a:lnRef>
          <a:fillRef idx="0">
            <a:schemeClr val="accent1"/>
          </a:fillRef>
          <a:effectRef idx="1">
            <a:schemeClr val="accent1"/>
          </a:effectRef>
          <a:fontRef idx="minor">
            <a:schemeClr val="tx1"/>
          </a:fontRef>
        </p:style>
      </p:cxnSp>
      <p:sp>
        <p:nvSpPr>
          <p:cNvPr id="11" name="Hộp Văn bản 10">
            <a:extLst>
              <a:ext uri="{FF2B5EF4-FFF2-40B4-BE49-F238E27FC236}">
                <a16:creationId xmlns:a16="http://schemas.microsoft.com/office/drawing/2014/main" id="{FDE43E91-C489-518F-75A7-B7B7B49E1847}"/>
              </a:ext>
            </a:extLst>
          </p:cNvPr>
          <p:cNvSpPr txBox="1"/>
          <p:nvPr/>
        </p:nvSpPr>
        <p:spPr>
          <a:xfrm>
            <a:off x="1862611" y="4653899"/>
            <a:ext cx="5418778" cy="307777"/>
          </a:xfrm>
          <a:prstGeom prst="rect">
            <a:avLst/>
          </a:prstGeom>
          <a:noFill/>
        </p:spPr>
        <p:txBody>
          <a:bodyPr wrap="square" rtlCol="0">
            <a:spAutoFit/>
          </a:bodyPr>
          <a:lstStyle/>
          <a:p>
            <a:r>
              <a:rPr lang="en-US"/>
              <a:t>!!! Trong </a:t>
            </a:r>
            <a:r>
              <a:rPr lang="en-US" err="1"/>
              <a:t>khuôn</a:t>
            </a:r>
            <a:r>
              <a:rPr lang="en-US"/>
              <a:t> </a:t>
            </a:r>
            <a:r>
              <a:rPr lang="en-US" err="1"/>
              <a:t>khổ</a:t>
            </a:r>
            <a:r>
              <a:rPr lang="en-US"/>
              <a:t> </a:t>
            </a:r>
            <a:r>
              <a:rPr lang="en-US" err="1"/>
              <a:t>này</a:t>
            </a:r>
            <a:r>
              <a:rPr lang="en-US"/>
              <a:t>, ta </a:t>
            </a:r>
            <a:r>
              <a:rPr lang="en-US" err="1"/>
              <a:t>chỉ</a:t>
            </a:r>
            <a:r>
              <a:rPr lang="en-US"/>
              <a:t> </a:t>
            </a:r>
            <a:r>
              <a:rPr lang="en-US" err="1"/>
              <a:t>xét</a:t>
            </a:r>
            <a:r>
              <a:rPr lang="en-US"/>
              <a:t> </a:t>
            </a:r>
            <a:r>
              <a:rPr lang="en-US" err="1"/>
              <a:t>các</a:t>
            </a:r>
            <a:r>
              <a:rPr lang="en-US"/>
              <a:t> </a:t>
            </a:r>
            <a:r>
              <a:rPr lang="en-US" err="1"/>
              <a:t>hàm</a:t>
            </a:r>
            <a:r>
              <a:rPr lang="en-US"/>
              <a:t> </a:t>
            </a:r>
            <a:r>
              <a:rPr lang="en-US" err="1"/>
              <a:t>đệ</a:t>
            </a:r>
            <a:r>
              <a:rPr lang="en-US"/>
              <a:t> </a:t>
            </a:r>
            <a:r>
              <a:rPr lang="en-US" err="1"/>
              <a:t>quy</a:t>
            </a:r>
            <a:r>
              <a:rPr lang="en-US"/>
              <a:t> </a:t>
            </a:r>
            <a:r>
              <a:rPr lang="en-US" err="1"/>
              <a:t>trực</a:t>
            </a:r>
            <a:r>
              <a:rPr lang="en-US"/>
              <a:t> </a:t>
            </a:r>
            <a:r>
              <a:rPr lang="en-US" err="1"/>
              <a:t>tiếp</a:t>
            </a:r>
            <a:endParaRPr lang="vi-VN"/>
          </a:p>
        </p:txBody>
      </p:sp>
      <p:sp>
        <p:nvSpPr>
          <p:cNvPr id="2" name="Google Shape;818;p36">
            <a:extLst>
              <a:ext uri="{FF2B5EF4-FFF2-40B4-BE49-F238E27FC236}">
                <a16:creationId xmlns:a16="http://schemas.microsoft.com/office/drawing/2014/main" id="{3F928771-CBB8-D507-D183-17AE7C3F7C24}"/>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21899151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581015" y="1391202"/>
            <a:ext cx="7652100" cy="682263"/>
          </a:xfrm>
        </p:spPr>
        <p:txBody>
          <a:bodyPr/>
          <a:lstStyle/>
          <a:p>
            <a:r>
              <a:rPr lang="en-US" err="1"/>
              <a:t>Tại</a:t>
            </a:r>
            <a:r>
              <a:rPr lang="en-US"/>
              <a:t> </a:t>
            </a:r>
            <a:r>
              <a:rPr lang="en-US" err="1"/>
              <a:t>sao</a:t>
            </a:r>
            <a:r>
              <a:rPr lang="en-US"/>
              <a:t> </a:t>
            </a:r>
            <a:r>
              <a:rPr lang="en-US" err="1"/>
              <a:t>phải</a:t>
            </a:r>
            <a:r>
              <a:rPr lang="en-US"/>
              <a:t> </a:t>
            </a:r>
            <a:r>
              <a:rPr lang="en-US" err="1"/>
              <a:t>sử</a:t>
            </a:r>
            <a:r>
              <a:rPr lang="en-US"/>
              <a:t> </a:t>
            </a:r>
            <a:r>
              <a:rPr lang="en-US" err="1"/>
              <a:t>dụng</a:t>
            </a:r>
            <a:r>
              <a:rPr lang="en-US"/>
              <a:t> </a:t>
            </a:r>
            <a:r>
              <a:rPr lang="en-US" err="1"/>
              <a:t>đệ</a:t>
            </a:r>
            <a:r>
              <a:rPr lang="en-US"/>
              <a:t> </a:t>
            </a:r>
            <a:r>
              <a:rPr lang="en-US" err="1"/>
              <a:t>quy</a:t>
            </a:r>
            <a:r>
              <a:rPr lang="en-US"/>
              <a:t> ?</a:t>
            </a:r>
            <a:endParaRPr lang="vi-VN"/>
          </a:p>
        </p:txBody>
      </p:sp>
      <p:pic>
        <p:nvPicPr>
          <p:cNvPr id="4098" name="Picture 2" descr="Thinking Meme Png - Thinking Meme With Cup PNG Image | Transparent PNG ...">
            <a:extLst>
              <a:ext uri="{FF2B5EF4-FFF2-40B4-BE49-F238E27FC236}">
                <a16:creationId xmlns:a16="http://schemas.microsoft.com/office/drawing/2014/main" id="{8EADE3D9-BD35-63F9-CE72-1F5FF14415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67" y="3109378"/>
            <a:ext cx="1672300" cy="1827535"/>
          </a:xfrm>
          <a:prstGeom prst="rect">
            <a:avLst/>
          </a:prstGeom>
          <a:noFill/>
          <a:extLst>
            <a:ext uri="{909E8E84-426E-40DD-AFC4-6F175D3DCCD1}">
              <a14:hiddenFill xmlns:a14="http://schemas.microsoft.com/office/drawing/2010/main">
                <a:solidFill>
                  <a:srgbClr val="FFFFFF"/>
                </a:solidFill>
              </a14:hiddenFill>
            </a:ext>
          </a:extLst>
        </p:spPr>
      </p:pic>
      <p:sp>
        <p:nvSpPr>
          <p:cNvPr id="8" name="Hình chữ nhật: Góc Tròn 7">
            <a:extLst>
              <a:ext uri="{FF2B5EF4-FFF2-40B4-BE49-F238E27FC236}">
                <a16:creationId xmlns:a16="http://schemas.microsoft.com/office/drawing/2014/main" id="{07721CAB-9D5E-5260-975A-7FDCCF5FBDD5}"/>
              </a:ext>
            </a:extLst>
          </p:cNvPr>
          <p:cNvSpPr/>
          <p:nvPr/>
        </p:nvSpPr>
        <p:spPr>
          <a:xfrm>
            <a:off x="122768" y="2457311"/>
            <a:ext cx="2058298" cy="510679"/>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BUT WHY … ? </a:t>
            </a:r>
            <a:endParaRPr lang="vi-VN" sz="2000">
              <a:solidFill>
                <a:schemeClr val="tx1"/>
              </a:solidFill>
            </a:endParaRPr>
          </a:p>
        </p:txBody>
      </p:sp>
      <p:sp>
        <p:nvSpPr>
          <p:cNvPr id="9" name="Hộp Văn bản 8">
            <a:extLst>
              <a:ext uri="{FF2B5EF4-FFF2-40B4-BE49-F238E27FC236}">
                <a16:creationId xmlns:a16="http://schemas.microsoft.com/office/drawing/2014/main" id="{C7DFE1CB-0A89-ABC7-B832-0B2ECD539BED}"/>
              </a:ext>
            </a:extLst>
          </p:cNvPr>
          <p:cNvSpPr txBox="1"/>
          <p:nvPr/>
        </p:nvSpPr>
        <p:spPr>
          <a:xfrm>
            <a:off x="2345400" y="2177494"/>
            <a:ext cx="5732765" cy="1323439"/>
          </a:xfrm>
          <a:prstGeom prst="rect">
            <a:avLst/>
          </a:prstGeom>
          <a:noFill/>
        </p:spPr>
        <p:txBody>
          <a:bodyPr wrap="square" rtlCol="0">
            <a:spAutoFit/>
          </a:bodyPr>
          <a:lstStyle/>
          <a:p>
            <a:r>
              <a:rPr lang="en-US" sz="2000" b="0" i="0">
                <a:solidFill>
                  <a:srgbClr val="1F1F1F"/>
                </a:solidFill>
                <a:effectLst/>
                <a:latin typeface="Google Sans"/>
              </a:rPr>
              <a:t>- </a:t>
            </a:r>
            <a:r>
              <a:rPr lang="en-US" sz="2000" b="0" i="0" err="1">
                <a:solidFill>
                  <a:srgbClr val="1F1F1F"/>
                </a:solidFill>
                <a:effectLst/>
                <a:latin typeface="Google Sans"/>
              </a:rPr>
              <a:t>Cài</a:t>
            </a:r>
            <a:r>
              <a:rPr lang="en-US" sz="2000" b="0" i="0">
                <a:solidFill>
                  <a:srgbClr val="1F1F1F"/>
                </a:solidFill>
                <a:effectLst/>
                <a:latin typeface="Google Sans"/>
              </a:rPr>
              <a:t> </a:t>
            </a:r>
            <a:r>
              <a:rPr lang="en-US" sz="2000" b="0" i="0" err="1">
                <a:solidFill>
                  <a:srgbClr val="1F1F1F"/>
                </a:solidFill>
                <a:effectLst/>
                <a:latin typeface="Google Sans"/>
              </a:rPr>
              <a:t>đặt</a:t>
            </a:r>
            <a:r>
              <a:rPr lang="en-US" sz="2000" b="0" i="0">
                <a:solidFill>
                  <a:srgbClr val="1F1F1F"/>
                </a:solidFill>
                <a:effectLst/>
                <a:latin typeface="Google Sans"/>
              </a:rPr>
              <a:t> </a:t>
            </a:r>
            <a:r>
              <a:rPr lang="en-US" sz="2000" b="0" i="0" err="1">
                <a:solidFill>
                  <a:srgbClr val="1F1F1F"/>
                </a:solidFill>
                <a:effectLst/>
                <a:latin typeface="Google Sans"/>
              </a:rPr>
              <a:t>đơn</a:t>
            </a:r>
            <a:r>
              <a:rPr lang="en-US" sz="2000" b="0" i="0">
                <a:solidFill>
                  <a:srgbClr val="1F1F1F"/>
                </a:solidFill>
                <a:effectLst/>
                <a:latin typeface="Google Sans"/>
              </a:rPr>
              <a:t> </a:t>
            </a:r>
            <a:r>
              <a:rPr lang="en-US" sz="2000" err="1">
                <a:solidFill>
                  <a:srgbClr val="1F1F1F"/>
                </a:solidFill>
                <a:latin typeface="Google Sans"/>
              </a:rPr>
              <a:t>giản</a:t>
            </a:r>
            <a:r>
              <a:rPr lang="en-US" sz="2000">
                <a:solidFill>
                  <a:srgbClr val="1F1F1F"/>
                </a:solidFill>
                <a:latin typeface="Google Sans"/>
              </a:rPr>
              <a:t>, </a:t>
            </a:r>
            <a:r>
              <a:rPr lang="en-US" sz="2000" err="1">
                <a:solidFill>
                  <a:srgbClr val="1F1F1F"/>
                </a:solidFill>
                <a:latin typeface="Google Sans"/>
              </a:rPr>
              <a:t>tránh</a:t>
            </a:r>
            <a:r>
              <a:rPr lang="en-US" sz="2000">
                <a:solidFill>
                  <a:srgbClr val="1F1F1F"/>
                </a:solidFill>
                <a:latin typeface="Google Sans"/>
              </a:rPr>
              <a:t> </a:t>
            </a:r>
            <a:r>
              <a:rPr lang="en-US" sz="2000" err="1">
                <a:solidFill>
                  <a:srgbClr val="1F1F1F"/>
                </a:solidFill>
                <a:latin typeface="Google Sans"/>
              </a:rPr>
              <a:t>trường</a:t>
            </a:r>
            <a:r>
              <a:rPr lang="en-US" sz="2000">
                <a:solidFill>
                  <a:srgbClr val="1F1F1F"/>
                </a:solidFill>
                <a:latin typeface="Google Sans"/>
              </a:rPr>
              <a:t> </a:t>
            </a:r>
            <a:r>
              <a:rPr lang="en-US" sz="2000" err="1">
                <a:solidFill>
                  <a:srgbClr val="1F1F1F"/>
                </a:solidFill>
                <a:latin typeface="Google Sans"/>
              </a:rPr>
              <a:t>hợp</a:t>
            </a:r>
            <a:r>
              <a:rPr lang="en-US" sz="2000">
                <a:solidFill>
                  <a:srgbClr val="1F1F1F"/>
                </a:solidFill>
                <a:latin typeface="Google Sans"/>
              </a:rPr>
              <a:t> bug.</a:t>
            </a:r>
          </a:p>
          <a:p>
            <a:r>
              <a:rPr lang="en-US" sz="2000">
                <a:solidFill>
                  <a:srgbClr val="1F1F1F"/>
                </a:solidFill>
                <a:latin typeface="Google Sans"/>
              </a:rPr>
              <a:t>- </a:t>
            </a:r>
            <a:r>
              <a:rPr lang="en-US" sz="2000" err="1">
                <a:solidFill>
                  <a:srgbClr val="1F1F1F"/>
                </a:solidFill>
                <a:latin typeface="Google Sans"/>
              </a:rPr>
              <a:t>Giảm</a:t>
            </a:r>
            <a:r>
              <a:rPr lang="en-US" sz="2000">
                <a:solidFill>
                  <a:srgbClr val="1F1F1F"/>
                </a:solidFill>
                <a:latin typeface="Google Sans"/>
              </a:rPr>
              <a:t> </a:t>
            </a:r>
            <a:r>
              <a:rPr lang="en-US" sz="2000" err="1">
                <a:solidFill>
                  <a:srgbClr val="1F1F1F"/>
                </a:solidFill>
                <a:latin typeface="Google Sans"/>
              </a:rPr>
              <a:t>độ</a:t>
            </a:r>
            <a:r>
              <a:rPr lang="en-US" sz="2000">
                <a:solidFill>
                  <a:srgbClr val="1F1F1F"/>
                </a:solidFill>
                <a:latin typeface="Google Sans"/>
              </a:rPr>
              <a:t> </a:t>
            </a:r>
            <a:r>
              <a:rPr lang="en-US" sz="2000" err="1">
                <a:solidFill>
                  <a:srgbClr val="1F1F1F"/>
                </a:solidFill>
                <a:latin typeface="Google Sans"/>
              </a:rPr>
              <a:t>phức</a:t>
            </a:r>
            <a:r>
              <a:rPr lang="en-US" sz="2000">
                <a:solidFill>
                  <a:srgbClr val="1F1F1F"/>
                </a:solidFill>
                <a:latin typeface="Google Sans"/>
              </a:rPr>
              <a:t> </a:t>
            </a:r>
            <a:r>
              <a:rPr lang="en-US" sz="2000" err="1">
                <a:solidFill>
                  <a:srgbClr val="1F1F1F"/>
                </a:solidFill>
                <a:latin typeface="Google Sans"/>
              </a:rPr>
              <a:t>tạp</a:t>
            </a:r>
            <a:r>
              <a:rPr lang="en-US" sz="2000">
                <a:solidFill>
                  <a:srgbClr val="1F1F1F"/>
                </a:solidFill>
                <a:latin typeface="Google Sans"/>
              </a:rPr>
              <a:t> </a:t>
            </a:r>
            <a:r>
              <a:rPr lang="en-US" sz="2000" err="1">
                <a:solidFill>
                  <a:srgbClr val="1F1F1F"/>
                </a:solidFill>
                <a:latin typeface="Google Sans"/>
              </a:rPr>
              <a:t>của</a:t>
            </a:r>
            <a:r>
              <a:rPr lang="en-US" sz="2000">
                <a:solidFill>
                  <a:srgbClr val="1F1F1F"/>
                </a:solidFill>
                <a:latin typeface="Google Sans"/>
              </a:rPr>
              <a:t> </a:t>
            </a:r>
            <a:r>
              <a:rPr lang="en-US" sz="2000" err="1">
                <a:solidFill>
                  <a:srgbClr val="1F1F1F"/>
                </a:solidFill>
                <a:latin typeface="Google Sans"/>
              </a:rPr>
              <a:t>mã</a:t>
            </a:r>
            <a:r>
              <a:rPr lang="en-US" sz="2000">
                <a:solidFill>
                  <a:srgbClr val="1F1F1F"/>
                </a:solidFill>
                <a:latin typeface="Google Sans"/>
              </a:rPr>
              <a:t> </a:t>
            </a:r>
            <a:r>
              <a:rPr lang="en-US" sz="2000" err="1">
                <a:solidFill>
                  <a:srgbClr val="1F1F1F"/>
                </a:solidFill>
                <a:latin typeface="Google Sans"/>
              </a:rPr>
              <a:t>nguồn</a:t>
            </a:r>
            <a:r>
              <a:rPr lang="en-US" sz="2000">
                <a:solidFill>
                  <a:srgbClr val="1F1F1F"/>
                </a:solidFill>
                <a:latin typeface="Google Sans"/>
              </a:rPr>
              <a:t>.</a:t>
            </a:r>
          </a:p>
          <a:p>
            <a:r>
              <a:rPr lang="en-US" sz="2000">
                <a:solidFill>
                  <a:srgbClr val="1F1F1F"/>
                </a:solidFill>
                <a:latin typeface="Google Sans"/>
              </a:rPr>
              <a:t>- </a:t>
            </a:r>
            <a:r>
              <a:rPr lang="en-US" sz="2000" err="1">
                <a:solidFill>
                  <a:srgbClr val="1F1F1F"/>
                </a:solidFill>
                <a:latin typeface="Google Sans"/>
              </a:rPr>
              <a:t>Hiệu</a:t>
            </a:r>
            <a:r>
              <a:rPr lang="en-US" sz="2000">
                <a:solidFill>
                  <a:srgbClr val="1F1F1F"/>
                </a:solidFill>
                <a:latin typeface="Google Sans"/>
              </a:rPr>
              <a:t> </a:t>
            </a:r>
            <a:r>
              <a:rPr lang="en-US" sz="2000" err="1">
                <a:solidFill>
                  <a:srgbClr val="1F1F1F"/>
                </a:solidFill>
                <a:latin typeface="Google Sans"/>
              </a:rPr>
              <a:t>quả</a:t>
            </a:r>
            <a:r>
              <a:rPr lang="en-US" sz="2000">
                <a:solidFill>
                  <a:srgbClr val="1F1F1F"/>
                </a:solidFill>
                <a:latin typeface="Google Sans"/>
              </a:rPr>
              <a:t> </a:t>
            </a:r>
            <a:r>
              <a:rPr lang="en-US" sz="2000" err="1">
                <a:solidFill>
                  <a:srgbClr val="1F1F1F"/>
                </a:solidFill>
                <a:latin typeface="Google Sans"/>
              </a:rPr>
              <a:t>với</a:t>
            </a:r>
            <a:r>
              <a:rPr lang="en-US" sz="2000">
                <a:solidFill>
                  <a:srgbClr val="1F1F1F"/>
                </a:solidFill>
                <a:latin typeface="Google Sans"/>
              </a:rPr>
              <a:t> </a:t>
            </a:r>
            <a:r>
              <a:rPr lang="en-US" sz="2000" err="1">
                <a:solidFill>
                  <a:srgbClr val="1F1F1F"/>
                </a:solidFill>
                <a:latin typeface="Google Sans"/>
              </a:rPr>
              <a:t>các</a:t>
            </a:r>
            <a:r>
              <a:rPr lang="en-US" sz="2000">
                <a:solidFill>
                  <a:srgbClr val="1F1F1F"/>
                </a:solidFill>
                <a:latin typeface="Google Sans"/>
              </a:rPr>
              <a:t> </a:t>
            </a:r>
            <a:r>
              <a:rPr lang="en-US" sz="2000" err="1">
                <a:solidFill>
                  <a:srgbClr val="1F1F1F"/>
                </a:solidFill>
                <a:latin typeface="Google Sans"/>
              </a:rPr>
              <a:t>cấu</a:t>
            </a:r>
            <a:r>
              <a:rPr lang="en-US" sz="2000">
                <a:solidFill>
                  <a:srgbClr val="1F1F1F"/>
                </a:solidFill>
                <a:latin typeface="Google Sans"/>
              </a:rPr>
              <a:t> </a:t>
            </a:r>
            <a:r>
              <a:rPr lang="en-US" sz="2000" err="1">
                <a:solidFill>
                  <a:srgbClr val="1F1F1F"/>
                </a:solidFill>
                <a:latin typeface="Google Sans"/>
              </a:rPr>
              <a:t>trúc</a:t>
            </a:r>
            <a:r>
              <a:rPr lang="en-US" sz="2000">
                <a:solidFill>
                  <a:srgbClr val="1F1F1F"/>
                </a:solidFill>
                <a:latin typeface="Google Sans"/>
              </a:rPr>
              <a:t> </a:t>
            </a:r>
            <a:r>
              <a:rPr lang="en-US" sz="2000" err="1">
                <a:solidFill>
                  <a:srgbClr val="1F1F1F"/>
                </a:solidFill>
                <a:latin typeface="Google Sans"/>
              </a:rPr>
              <a:t>có</a:t>
            </a:r>
            <a:r>
              <a:rPr lang="en-US" sz="2000">
                <a:solidFill>
                  <a:srgbClr val="1F1F1F"/>
                </a:solidFill>
                <a:latin typeface="Google Sans"/>
              </a:rPr>
              <a:t> </a:t>
            </a:r>
            <a:r>
              <a:rPr lang="en-US" sz="2000" err="1">
                <a:solidFill>
                  <a:srgbClr val="1F1F1F"/>
                </a:solidFill>
                <a:latin typeface="Google Sans"/>
              </a:rPr>
              <a:t>tính</a:t>
            </a:r>
            <a:r>
              <a:rPr lang="en-US" sz="2000">
                <a:solidFill>
                  <a:srgbClr val="1F1F1F"/>
                </a:solidFill>
                <a:latin typeface="Google Sans"/>
              </a:rPr>
              <a:t> </a:t>
            </a:r>
            <a:r>
              <a:rPr lang="en-US" sz="2000" err="1">
                <a:solidFill>
                  <a:srgbClr val="1F1F1F"/>
                </a:solidFill>
                <a:latin typeface="Google Sans"/>
              </a:rPr>
              <a:t>chất</a:t>
            </a:r>
            <a:r>
              <a:rPr lang="en-US" sz="2000">
                <a:solidFill>
                  <a:srgbClr val="1F1F1F"/>
                </a:solidFill>
                <a:latin typeface="Google Sans"/>
              </a:rPr>
              <a:t> </a:t>
            </a:r>
            <a:r>
              <a:rPr lang="en-US" sz="2000" err="1">
                <a:solidFill>
                  <a:srgbClr val="1F1F1F"/>
                </a:solidFill>
                <a:latin typeface="Google Sans"/>
              </a:rPr>
              <a:t>đệ</a:t>
            </a:r>
            <a:r>
              <a:rPr lang="en-US" sz="2000">
                <a:solidFill>
                  <a:srgbClr val="1F1F1F"/>
                </a:solidFill>
                <a:latin typeface="Google Sans"/>
              </a:rPr>
              <a:t> </a:t>
            </a:r>
            <a:r>
              <a:rPr lang="en-US" sz="2000" err="1">
                <a:solidFill>
                  <a:srgbClr val="1F1F1F"/>
                </a:solidFill>
                <a:latin typeface="Google Sans"/>
              </a:rPr>
              <a:t>quy</a:t>
            </a:r>
            <a:r>
              <a:rPr lang="en-US" sz="2000">
                <a:solidFill>
                  <a:srgbClr val="1F1F1F"/>
                </a:solidFill>
                <a:latin typeface="Google Sans"/>
              </a:rPr>
              <a:t> (</a:t>
            </a:r>
            <a:r>
              <a:rPr lang="en-US" sz="2000" err="1">
                <a:solidFill>
                  <a:srgbClr val="1F1F1F"/>
                </a:solidFill>
                <a:latin typeface="Google Sans"/>
              </a:rPr>
              <a:t>cây</a:t>
            </a:r>
            <a:r>
              <a:rPr lang="en-US" sz="2000">
                <a:solidFill>
                  <a:srgbClr val="1F1F1F"/>
                </a:solidFill>
                <a:latin typeface="Google Sans"/>
              </a:rPr>
              <a:t>, traversal).</a:t>
            </a:r>
            <a:endParaRPr lang="vi-VN" sz="2000"/>
          </a:p>
        </p:txBody>
      </p:sp>
      <p:sp>
        <p:nvSpPr>
          <p:cNvPr id="2" name="Google Shape;818;p36">
            <a:extLst>
              <a:ext uri="{FF2B5EF4-FFF2-40B4-BE49-F238E27FC236}">
                <a16:creationId xmlns:a16="http://schemas.microsoft.com/office/drawing/2014/main" id="{9B8116FB-ED66-4BA0-1635-4D98D05F5ACC}"/>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33163974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5D8EAAA-B7A0-6EEE-2C4E-31F8FAC6A6A3}"/>
              </a:ext>
            </a:extLst>
          </p:cNvPr>
          <p:cNvSpPr>
            <a:spLocks noGrp="1"/>
          </p:cNvSpPr>
          <p:nvPr>
            <p:ph type="subTitle" idx="1"/>
          </p:nvPr>
        </p:nvSpPr>
        <p:spPr>
          <a:xfrm>
            <a:off x="581015" y="1200364"/>
            <a:ext cx="7652100" cy="682263"/>
          </a:xfrm>
        </p:spPr>
        <p:txBody>
          <a:bodyPr/>
          <a:lstStyle/>
          <a:p>
            <a:r>
              <a:rPr lang="en-US"/>
              <a:t>So </a:t>
            </a:r>
            <a:r>
              <a:rPr lang="en-US" err="1"/>
              <a:t>sánh</a:t>
            </a:r>
            <a:r>
              <a:rPr lang="en-US"/>
              <a:t> </a:t>
            </a:r>
            <a:r>
              <a:rPr lang="en-US" err="1"/>
              <a:t>giữa</a:t>
            </a:r>
            <a:r>
              <a:rPr lang="en-US"/>
              <a:t> </a:t>
            </a:r>
            <a:r>
              <a:rPr lang="en-US" err="1"/>
              <a:t>đệ</a:t>
            </a:r>
            <a:r>
              <a:rPr lang="en-US"/>
              <a:t> </a:t>
            </a:r>
            <a:r>
              <a:rPr lang="en-US" err="1"/>
              <a:t>quy</a:t>
            </a:r>
            <a:r>
              <a:rPr lang="en-US"/>
              <a:t> </a:t>
            </a:r>
            <a:r>
              <a:rPr lang="en-US" err="1"/>
              <a:t>và</a:t>
            </a:r>
            <a:r>
              <a:rPr lang="en-US"/>
              <a:t> </a:t>
            </a:r>
            <a:r>
              <a:rPr lang="en-US" err="1"/>
              <a:t>không</a:t>
            </a:r>
            <a:r>
              <a:rPr lang="en-US"/>
              <a:t> </a:t>
            </a:r>
            <a:r>
              <a:rPr lang="en-US" err="1"/>
              <a:t>đệ</a:t>
            </a:r>
            <a:r>
              <a:rPr lang="en-US"/>
              <a:t> </a:t>
            </a:r>
            <a:r>
              <a:rPr lang="en-US" err="1"/>
              <a:t>quy</a:t>
            </a:r>
            <a:endParaRPr lang="vi-VN"/>
          </a:p>
        </p:txBody>
      </p:sp>
      <p:cxnSp>
        <p:nvCxnSpPr>
          <p:cNvPr id="4" name="Đường nối Thẳng 3">
            <a:extLst>
              <a:ext uri="{FF2B5EF4-FFF2-40B4-BE49-F238E27FC236}">
                <a16:creationId xmlns:a16="http://schemas.microsoft.com/office/drawing/2014/main" id="{D885B715-CD4B-D0B4-6B65-D62C14E9A96E}"/>
              </a:ext>
            </a:extLst>
          </p:cNvPr>
          <p:cNvCxnSpPr>
            <a:cxnSpLocks/>
          </p:cNvCxnSpPr>
          <p:nvPr/>
        </p:nvCxnSpPr>
        <p:spPr>
          <a:xfrm>
            <a:off x="3983665" y="2020186"/>
            <a:ext cx="63795" cy="2594344"/>
          </a:xfrm>
          <a:prstGeom prst="line">
            <a:avLst/>
          </a:prstGeom>
        </p:spPr>
        <p:style>
          <a:lnRef idx="2">
            <a:schemeClr val="dk1"/>
          </a:lnRef>
          <a:fillRef idx="0">
            <a:schemeClr val="dk1"/>
          </a:fillRef>
          <a:effectRef idx="1">
            <a:schemeClr val="dk1"/>
          </a:effectRef>
          <a:fontRef idx="minor">
            <a:schemeClr val="tx1"/>
          </a:fontRef>
        </p:style>
      </p:cxnSp>
      <p:sp>
        <p:nvSpPr>
          <p:cNvPr id="10" name="Hộp Văn bản 9">
            <a:extLst>
              <a:ext uri="{FF2B5EF4-FFF2-40B4-BE49-F238E27FC236}">
                <a16:creationId xmlns:a16="http://schemas.microsoft.com/office/drawing/2014/main" id="{6E3C34AD-9632-2145-2CDF-C5057183A5C7}"/>
              </a:ext>
            </a:extLst>
          </p:cNvPr>
          <p:cNvSpPr txBox="1"/>
          <p:nvPr/>
        </p:nvSpPr>
        <p:spPr>
          <a:xfrm>
            <a:off x="614542" y="2425903"/>
            <a:ext cx="2866396" cy="1815882"/>
          </a:xfrm>
          <a:prstGeom prst="rect">
            <a:avLst/>
          </a:prstGeom>
          <a:noFill/>
        </p:spPr>
        <p:txBody>
          <a:bodyPr wrap="square" rtlCol="0">
            <a:spAutoFit/>
          </a:bodyPr>
          <a:lstStyle/>
          <a:p>
            <a:r>
              <a:rPr lang="en-US"/>
              <a:t>- </a:t>
            </a:r>
            <a:r>
              <a:rPr lang="en-US" err="1"/>
              <a:t>Hướng</a:t>
            </a:r>
            <a:r>
              <a:rPr lang="en-US"/>
              <a:t> </a:t>
            </a:r>
            <a:r>
              <a:rPr lang="en-US" err="1"/>
              <a:t>tiếp</a:t>
            </a:r>
            <a:r>
              <a:rPr lang="en-US"/>
              <a:t> </a:t>
            </a:r>
            <a:r>
              <a:rPr lang="en-US" err="1"/>
              <a:t>cận</a:t>
            </a:r>
            <a:r>
              <a:rPr lang="en-US"/>
              <a:t> </a:t>
            </a:r>
            <a:r>
              <a:rPr lang="en-US" err="1"/>
              <a:t>từ</a:t>
            </a:r>
            <a:r>
              <a:rPr lang="en-US"/>
              <a:t> </a:t>
            </a:r>
            <a:r>
              <a:rPr lang="en-US" err="1"/>
              <a:t>bài</a:t>
            </a:r>
            <a:r>
              <a:rPr lang="en-US"/>
              <a:t> </a:t>
            </a:r>
            <a:r>
              <a:rPr lang="en-US" err="1"/>
              <a:t>toán</a:t>
            </a:r>
            <a:r>
              <a:rPr lang="en-US"/>
              <a:t> </a:t>
            </a:r>
            <a:r>
              <a:rPr lang="en-US" err="1"/>
              <a:t>lớn</a:t>
            </a:r>
            <a:r>
              <a:rPr lang="en-US"/>
              <a:t> </a:t>
            </a:r>
            <a:r>
              <a:rPr lang="en-US" err="1"/>
              <a:t>về</a:t>
            </a:r>
            <a:r>
              <a:rPr lang="en-US"/>
              <a:t> </a:t>
            </a:r>
            <a:r>
              <a:rPr lang="en-US" err="1"/>
              <a:t>bài</a:t>
            </a:r>
            <a:r>
              <a:rPr lang="en-US"/>
              <a:t> </a:t>
            </a:r>
            <a:r>
              <a:rPr lang="en-US" err="1"/>
              <a:t>toán</a:t>
            </a:r>
            <a:r>
              <a:rPr lang="en-US"/>
              <a:t> con (top - down)</a:t>
            </a:r>
          </a:p>
          <a:p>
            <a:endParaRPr lang="en-US"/>
          </a:p>
          <a:p>
            <a:r>
              <a:rPr lang="en-US"/>
              <a:t>- </a:t>
            </a:r>
            <a:r>
              <a:rPr lang="en-US" err="1"/>
              <a:t>Độ</a:t>
            </a:r>
            <a:r>
              <a:rPr lang="en-US"/>
              <a:t> </a:t>
            </a:r>
            <a:r>
              <a:rPr lang="en-US" err="1"/>
              <a:t>phức</a:t>
            </a:r>
            <a:r>
              <a:rPr lang="en-US"/>
              <a:t> </a:t>
            </a:r>
            <a:r>
              <a:rPr lang="en-US" err="1"/>
              <a:t>tạp</a:t>
            </a:r>
            <a:r>
              <a:rPr lang="en-US"/>
              <a:t> </a:t>
            </a:r>
            <a:r>
              <a:rPr lang="en-US" err="1"/>
              <a:t>lớn</a:t>
            </a:r>
            <a:r>
              <a:rPr lang="en-US"/>
              <a:t> </a:t>
            </a:r>
            <a:r>
              <a:rPr lang="en-US" err="1"/>
              <a:t>hơn</a:t>
            </a:r>
            <a:r>
              <a:rPr lang="en-US"/>
              <a:t> </a:t>
            </a:r>
            <a:r>
              <a:rPr lang="en-US" err="1"/>
              <a:t>và</a:t>
            </a:r>
            <a:r>
              <a:rPr lang="en-US"/>
              <a:t> </a:t>
            </a:r>
            <a:r>
              <a:rPr lang="en-US" err="1"/>
              <a:t>sử</a:t>
            </a:r>
            <a:r>
              <a:rPr lang="en-US"/>
              <a:t> </a:t>
            </a:r>
            <a:r>
              <a:rPr lang="en-US" err="1"/>
              <a:t>dụng</a:t>
            </a:r>
            <a:r>
              <a:rPr lang="en-US"/>
              <a:t> </a:t>
            </a:r>
            <a:r>
              <a:rPr lang="en-US" err="1"/>
              <a:t>nhiều</a:t>
            </a:r>
            <a:r>
              <a:rPr lang="en-US"/>
              <a:t> </a:t>
            </a:r>
            <a:r>
              <a:rPr lang="en-US" err="1"/>
              <a:t>bộ</a:t>
            </a:r>
            <a:r>
              <a:rPr lang="en-US"/>
              <a:t> </a:t>
            </a:r>
            <a:r>
              <a:rPr lang="en-US" err="1"/>
              <a:t>nhớ</a:t>
            </a:r>
            <a:r>
              <a:rPr lang="en-US"/>
              <a:t> </a:t>
            </a:r>
            <a:r>
              <a:rPr lang="en-US" err="1"/>
              <a:t>hơn</a:t>
            </a:r>
            <a:r>
              <a:rPr lang="en-US"/>
              <a:t> (stack)</a:t>
            </a:r>
          </a:p>
          <a:p>
            <a:endParaRPr lang="en-US"/>
          </a:p>
          <a:p>
            <a:r>
              <a:rPr lang="en-US"/>
              <a:t>- </a:t>
            </a:r>
            <a:r>
              <a:rPr lang="en-US" err="1"/>
              <a:t>Sử</a:t>
            </a:r>
            <a:r>
              <a:rPr lang="en-US"/>
              <a:t> </a:t>
            </a:r>
            <a:r>
              <a:rPr lang="en-US" err="1"/>
              <a:t>dụng</a:t>
            </a:r>
            <a:r>
              <a:rPr lang="en-US"/>
              <a:t> </a:t>
            </a:r>
            <a:r>
              <a:rPr lang="en-US" err="1"/>
              <a:t>gọi</a:t>
            </a:r>
            <a:r>
              <a:rPr lang="en-US"/>
              <a:t> </a:t>
            </a:r>
            <a:r>
              <a:rPr lang="en-US" err="1"/>
              <a:t>hàm</a:t>
            </a:r>
            <a:r>
              <a:rPr lang="en-US"/>
              <a:t> </a:t>
            </a:r>
            <a:r>
              <a:rPr lang="en-US" err="1"/>
              <a:t>trong</a:t>
            </a:r>
            <a:r>
              <a:rPr lang="en-US"/>
              <a:t> </a:t>
            </a:r>
            <a:r>
              <a:rPr lang="en-US" err="1"/>
              <a:t>phương</a:t>
            </a:r>
            <a:r>
              <a:rPr lang="en-US"/>
              <a:t> </a:t>
            </a:r>
            <a:r>
              <a:rPr lang="en-US" err="1"/>
              <a:t>pháp</a:t>
            </a:r>
            <a:r>
              <a:rPr lang="en-US"/>
              <a:t> </a:t>
            </a:r>
            <a:r>
              <a:rPr lang="en-US" err="1"/>
              <a:t>lập</a:t>
            </a:r>
            <a:r>
              <a:rPr lang="en-US"/>
              <a:t> </a:t>
            </a:r>
            <a:r>
              <a:rPr lang="en-US" err="1"/>
              <a:t>trình</a:t>
            </a:r>
            <a:r>
              <a:rPr lang="en-US"/>
              <a:t> </a:t>
            </a:r>
            <a:r>
              <a:rPr lang="en-US" err="1"/>
              <a:t>là</a:t>
            </a:r>
            <a:r>
              <a:rPr lang="en-US"/>
              <a:t> </a:t>
            </a:r>
            <a:r>
              <a:rPr lang="en-US" err="1"/>
              <a:t>chủ</a:t>
            </a:r>
            <a:r>
              <a:rPr lang="en-US"/>
              <a:t> </a:t>
            </a:r>
            <a:r>
              <a:rPr lang="en-US" err="1"/>
              <a:t>yếu</a:t>
            </a:r>
            <a:r>
              <a:rPr lang="en-US"/>
              <a:t>.</a:t>
            </a:r>
            <a:endParaRPr lang="vi-VN"/>
          </a:p>
        </p:txBody>
      </p:sp>
      <p:sp>
        <p:nvSpPr>
          <p:cNvPr id="11" name="Hộp Văn bản 10">
            <a:extLst>
              <a:ext uri="{FF2B5EF4-FFF2-40B4-BE49-F238E27FC236}">
                <a16:creationId xmlns:a16="http://schemas.microsoft.com/office/drawing/2014/main" id="{FF0F7C70-AD26-3142-13B8-47666F2165CC}"/>
              </a:ext>
            </a:extLst>
          </p:cNvPr>
          <p:cNvSpPr txBox="1"/>
          <p:nvPr/>
        </p:nvSpPr>
        <p:spPr>
          <a:xfrm>
            <a:off x="4421461" y="2425903"/>
            <a:ext cx="2822240" cy="1815882"/>
          </a:xfrm>
          <a:prstGeom prst="rect">
            <a:avLst/>
          </a:prstGeom>
          <a:noFill/>
        </p:spPr>
        <p:txBody>
          <a:bodyPr wrap="square" rtlCol="0">
            <a:spAutoFit/>
          </a:bodyPr>
          <a:lstStyle/>
          <a:p>
            <a:r>
              <a:rPr lang="en-US"/>
              <a:t>- </a:t>
            </a:r>
            <a:r>
              <a:rPr lang="en-US" err="1"/>
              <a:t>Hướng</a:t>
            </a:r>
            <a:r>
              <a:rPr lang="en-US"/>
              <a:t> </a:t>
            </a:r>
            <a:r>
              <a:rPr lang="en-US" err="1"/>
              <a:t>tiếp</a:t>
            </a:r>
            <a:r>
              <a:rPr lang="en-US"/>
              <a:t> </a:t>
            </a:r>
            <a:r>
              <a:rPr lang="en-US" err="1"/>
              <a:t>cận</a:t>
            </a:r>
            <a:r>
              <a:rPr lang="en-US"/>
              <a:t> </a:t>
            </a:r>
            <a:r>
              <a:rPr lang="en-US" err="1"/>
              <a:t>từ</a:t>
            </a:r>
            <a:r>
              <a:rPr lang="en-US"/>
              <a:t> </a:t>
            </a:r>
            <a:r>
              <a:rPr lang="en-US" err="1"/>
              <a:t>bài</a:t>
            </a:r>
            <a:r>
              <a:rPr lang="en-US"/>
              <a:t> </a:t>
            </a:r>
            <a:r>
              <a:rPr lang="en-US" err="1"/>
              <a:t>toán</a:t>
            </a:r>
            <a:r>
              <a:rPr lang="en-US"/>
              <a:t> </a:t>
            </a:r>
            <a:r>
              <a:rPr lang="en-US" err="1"/>
              <a:t>nhỏ</a:t>
            </a:r>
            <a:r>
              <a:rPr lang="en-US"/>
              <a:t> </a:t>
            </a:r>
            <a:r>
              <a:rPr lang="en-US" err="1"/>
              <a:t>lên</a:t>
            </a:r>
            <a:r>
              <a:rPr lang="en-US"/>
              <a:t> </a:t>
            </a:r>
            <a:r>
              <a:rPr lang="en-US" err="1"/>
              <a:t>bài</a:t>
            </a:r>
            <a:r>
              <a:rPr lang="en-US"/>
              <a:t> </a:t>
            </a:r>
            <a:r>
              <a:rPr lang="en-US" err="1"/>
              <a:t>toán</a:t>
            </a:r>
            <a:r>
              <a:rPr lang="en-US"/>
              <a:t> </a:t>
            </a:r>
            <a:r>
              <a:rPr lang="en-US" err="1"/>
              <a:t>lớn</a:t>
            </a:r>
            <a:r>
              <a:rPr lang="en-US"/>
              <a:t> (bottom - up)</a:t>
            </a:r>
          </a:p>
          <a:p>
            <a:endParaRPr lang="en-US"/>
          </a:p>
          <a:p>
            <a:r>
              <a:rPr lang="en-US"/>
              <a:t>- </a:t>
            </a:r>
            <a:r>
              <a:rPr lang="en-US" err="1"/>
              <a:t>Có</a:t>
            </a:r>
            <a:r>
              <a:rPr lang="en-US"/>
              <a:t> </a:t>
            </a:r>
            <a:r>
              <a:rPr lang="en-US" err="1"/>
              <a:t>độ</a:t>
            </a:r>
            <a:r>
              <a:rPr lang="en-US"/>
              <a:t> </a:t>
            </a:r>
            <a:r>
              <a:rPr lang="en-US" err="1"/>
              <a:t>phức</a:t>
            </a:r>
            <a:r>
              <a:rPr lang="en-US"/>
              <a:t> </a:t>
            </a:r>
            <a:r>
              <a:rPr lang="en-US" err="1"/>
              <a:t>tạp</a:t>
            </a:r>
            <a:r>
              <a:rPr lang="en-US"/>
              <a:t> </a:t>
            </a:r>
            <a:r>
              <a:rPr lang="en-US" err="1"/>
              <a:t>nhỏ</a:t>
            </a:r>
            <a:r>
              <a:rPr lang="en-US"/>
              <a:t> </a:t>
            </a:r>
            <a:r>
              <a:rPr lang="en-US" err="1"/>
              <a:t>hơn</a:t>
            </a:r>
            <a:r>
              <a:rPr lang="en-US"/>
              <a:t> </a:t>
            </a:r>
            <a:r>
              <a:rPr lang="en-US" err="1"/>
              <a:t>đệ</a:t>
            </a:r>
            <a:r>
              <a:rPr lang="en-US"/>
              <a:t> </a:t>
            </a:r>
            <a:r>
              <a:rPr lang="en-US" err="1"/>
              <a:t>quy</a:t>
            </a:r>
            <a:r>
              <a:rPr lang="en-US"/>
              <a:t> </a:t>
            </a:r>
            <a:r>
              <a:rPr lang="en-US" err="1"/>
              <a:t>và</a:t>
            </a:r>
            <a:r>
              <a:rPr lang="en-US"/>
              <a:t> </a:t>
            </a:r>
            <a:r>
              <a:rPr lang="en-US" err="1"/>
              <a:t>chiếm</a:t>
            </a:r>
            <a:r>
              <a:rPr lang="en-US"/>
              <a:t> </a:t>
            </a:r>
            <a:r>
              <a:rPr lang="en-US" err="1"/>
              <a:t>ít</a:t>
            </a:r>
            <a:r>
              <a:rPr lang="en-US"/>
              <a:t> </a:t>
            </a:r>
            <a:r>
              <a:rPr lang="en-US" err="1"/>
              <a:t>bộ</a:t>
            </a:r>
            <a:r>
              <a:rPr lang="en-US"/>
              <a:t> </a:t>
            </a:r>
            <a:r>
              <a:rPr lang="en-US" err="1"/>
              <a:t>nhớ</a:t>
            </a:r>
            <a:r>
              <a:rPr lang="en-US"/>
              <a:t> </a:t>
            </a:r>
            <a:r>
              <a:rPr lang="en-US" err="1"/>
              <a:t>hơn</a:t>
            </a:r>
            <a:endParaRPr lang="en-US"/>
          </a:p>
          <a:p>
            <a:endParaRPr lang="en-US"/>
          </a:p>
          <a:p>
            <a:r>
              <a:rPr lang="en-US"/>
              <a:t>- </a:t>
            </a:r>
            <a:r>
              <a:rPr lang="en-US" err="1"/>
              <a:t>Sử</a:t>
            </a:r>
            <a:r>
              <a:rPr lang="en-US"/>
              <a:t> </a:t>
            </a:r>
            <a:r>
              <a:rPr lang="en-US" err="1"/>
              <a:t>dụng</a:t>
            </a:r>
            <a:r>
              <a:rPr lang="en-US"/>
              <a:t> </a:t>
            </a:r>
            <a:r>
              <a:rPr lang="en-US" err="1"/>
              <a:t>vòng</a:t>
            </a:r>
            <a:r>
              <a:rPr lang="en-US"/>
              <a:t> </a:t>
            </a:r>
            <a:r>
              <a:rPr lang="en-US" err="1"/>
              <a:t>lặp</a:t>
            </a:r>
            <a:r>
              <a:rPr lang="en-US"/>
              <a:t> </a:t>
            </a:r>
            <a:r>
              <a:rPr lang="en-US" err="1"/>
              <a:t>trong</a:t>
            </a:r>
            <a:r>
              <a:rPr lang="en-US"/>
              <a:t> </a:t>
            </a:r>
            <a:r>
              <a:rPr lang="en-US" err="1"/>
              <a:t>phương</a:t>
            </a:r>
            <a:r>
              <a:rPr lang="en-US"/>
              <a:t> </a:t>
            </a:r>
            <a:r>
              <a:rPr lang="en-US" err="1"/>
              <a:t>pháp</a:t>
            </a:r>
            <a:r>
              <a:rPr lang="en-US"/>
              <a:t> </a:t>
            </a:r>
            <a:r>
              <a:rPr lang="en-US" err="1"/>
              <a:t>lập</a:t>
            </a:r>
            <a:r>
              <a:rPr lang="en-US"/>
              <a:t> </a:t>
            </a:r>
            <a:r>
              <a:rPr lang="en-US" err="1"/>
              <a:t>trình</a:t>
            </a:r>
            <a:r>
              <a:rPr lang="en-US"/>
              <a:t> </a:t>
            </a:r>
            <a:r>
              <a:rPr lang="en-US" err="1"/>
              <a:t>là</a:t>
            </a:r>
            <a:r>
              <a:rPr lang="en-US"/>
              <a:t> </a:t>
            </a:r>
            <a:r>
              <a:rPr lang="en-US" err="1"/>
              <a:t>chủ</a:t>
            </a:r>
            <a:r>
              <a:rPr lang="en-US"/>
              <a:t> </a:t>
            </a:r>
            <a:r>
              <a:rPr lang="en-US" err="1"/>
              <a:t>yếu</a:t>
            </a:r>
            <a:r>
              <a:rPr lang="en-US"/>
              <a:t>.</a:t>
            </a:r>
            <a:endParaRPr lang="vi-VN"/>
          </a:p>
        </p:txBody>
      </p:sp>
      <p:sp>
        <p:nvSpPr>
          <p:cNvPr id="12" name="Hộp Văn bản 11">
            <a:extLst>
              <a:ext uri="{FF2B5EF4-FFF2-40B4-BE49-F238E27FC236}">
                <a16:creationId xmlns:a16="http://schemas.microsoft.com/office/drawing/2014/main" id="{C0A9667F-52D2-8B5D-742F-186DEC59A9EA}"/>
              </a:ext>
            </a:extLst>
          </p:cNvPr>
          <p:cNvSpPr txBox="1"/>
          <p:nvPr/>
        </p:nvSpPr>
        <p:spPr>
          <a:xfrm>
            <a:off x="4953874" y="2011092"/>
            <a:ext cx="1842977" cy="307777"/>
          </a:xfrm>
          <a:prstGeom prst="rect">
            <a:avLst/>
          </a:prstGeom>
          <a:noFill/>
        </p:spPr>
        <p:txBody>
          <a:bodyPr wrap="square" rtlCol="0">
            <a:spAutoFit/>
          </a:bodyPr>
          <a:lstStyle/>
          <a:p>
            <a:r>
              <a:rPr lang="en-US"/>
              <a:t>Non-recursive</a:t>
            </a:r>
            <a:endParaRPr lang="vi-VN"/>
          </a:p>
        </p:txBody>
      </p:sp>
      <p:sp>
        <p:nvSpPr>
          <p:cNvPr id="13" name="Hộp Văn bản 12">
            <a:extLst>
              <a:ext uri="{FF2B5EF4-FFF2-40B4-BE49-F238E27FC236}">
                <a16:creationId xmlns:a16="http://schemas.microsoft.com/office/drawing/2014/main" id="{6E366A8F-1C10-D407-3DDB-56660DC981F8}"/>
              </a:ext>
            </a:extLst>
          </p:cNvPr>
          <p:cNvSpPr txBox="1"/>
          <p:nvPr/>
        </p:nvSpPr>
        <p:spPr>
          <a:xfrm>
            <a:off x="1436525" y="2012907"/>
            <a:ext cx="1733957" cy="307777"/>
          </a:xfrm>
          <a:prstGeom prst="rect">
            <a:avLst/>
          </a:prstGeom>
          <a:noFill/>
        </p:spPr>
        <p:txBody>
          <a:bodyPr wrap="square" rtlCol="0">
            <a:spAutoFit/>
          </a:bodyPr>
          <a:lstStyle/>
          <a:p>
            <a:r>
              <a:rPr lang="en-US"/>
              <a:t>Recursive</a:t>
            </a:r>
          </a:p>
        </p:txBody>
      </p:sp>
      <p:sp>
        <p:nvSpPr>
          <p:cNvPr id="15" name="Google Shape;818;p36">
            <a:extLst>
              <a:ext uri="{FF2B5EF4-FFF2-40B4-BE49-F238E27FC236}">
                <a16:creationId xmlns:a16="http://schemas.microsoft.com/office/drawing/2014/main" id="{5E8DA2EA-2F21-B5AF-9F0C-E7A84FBB7A2F}"/>
              </a:ext>
            </a:extLst>
          </p:cNvPr>
          <p:cNvSpPr/>
          <p:nvPr/>
        </p:nvSpPr>
        <p:spPr>
          <a:xfrm>
            <a:off x="1191580" y="524927"/>
            <a:ext cx="2482940" cy="412531"/>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r>
              <a:rPr lang="en-US" sz="2500" b="1"/>
              <a:t>1. </a:t>
            </a:r>
            <a:r>
              <a:rPr lang="en-US" sz="2500" b="1" err="1"/>
              <a:t>Định</a:t>
            </a:r>
            <a:r>
              <a:rPr lang="en-US" sz="2500" b="1"/>
              <a:t> </a:t>
            </a:r>
            <a:r>
              <a:rPr lang="en-US" sz="2500" b="1" err="1"/>
              <a:t>nghĩa</a:t>
            </a:r>
            <a:endParaRPr lang="vi-VN" sz="2500" b="1"/>
          </a:p>
        </p:txBody>
      </p:sp>
    </p:spTree>
    <p:extLst>
      <p:ext uri="{BB962C8B-B14F-4D97-AF65-F5344CB8AC3E}">
        <p14:creationId xmlns:p14="http://schemas.microsoft.com/office/powerpoint/2010/main" val="5818641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Indian Technology Company Profile by Slidesgo">
  <a:themeElements>
    <a:clrScheme name="Simple Light">
      <a:dk1>
        <a:srgbClr val="302F2F"/>
      </a:dk1>
      <a:lt1>
        <a:srgbClr val="FFFFFF"/>
      </a:lt1>
      <a:dk2>
        <a:srgbClr val="138808"/>
      </a:dk2>
      <a:lt2>
        <a:srgbClr val="FF9933"/>
      </a:lt2>
      <a:accent1>
        <a:srgbClr val="434343"/>
      </a:accent1>
      <a:accent2>
        <a:srgbClr val="666666"/>
      </a:accent2>
      <a:accent3>
        <a:srgbClr val="999999"/>
      </a:accent3>
      <a:accent4>
        <a:srgbClr val="CCCCCC"/>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D07160FFEFB08F46AB62E22C91B08D12" ma:contentTypeVersion="2" ma:contentTypeDescription="Tạo tài liệu mới." ma:contentTypeScope="" ma:versionID="d1e3906af99ab0d5100ce8f523d2c4f9">
  <xsd:schema xmlns:xsd="http://www.w3.org/2001/XMLSchema" xmlns:xs="http://www.w3.org/2001/XMLSchema" xmlns:p="http://schemas.microsoft.com/office/2006/metadata/properties" xmlns:ns3="aa762089-36ad-4bf7-9314-c7223c4b604d" targetNamespace="http://schemas.microsoft.com/office/2006/metadata/properties" ma:root="true" ma:fieldsID="e3f443d63855e159cb3d55a97c878dc8" ns3:_="">
    <xsd:import namespace="aa762089-36ad-4bf7-9314-c7223c4b604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762089-36ad-4bf7-9314-c7223c4b6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81EDF5-13E5-41FE-8293-F33517BEC7A5}">
  <ds:schemaRefs>
    <ds:schemaRef ds:uri="http://schemas.microsoft.com/sharepoint/v3/contenttype/forms"/>
  </ds:schemaRefs>
</ds:datastoreItem>
</file>

<file path=customXml/itemProps2.xml><?xml version="1.0" encoding="utf-8"?>
<ds:datastoreItem xmlns:ds="http://schemas.openxmlformats.org/officeDocument/2006/customXml" ds:itemID="{AF1F88F8-5567-47BE-9A54-9F210D233FC5}">
  <ds:schemaRefs>
    <ds:schemaRef ds:uri="aa762089-36ad-4bf7-9314-c7223c4b60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123CDA5-7F4B-4549-9B03-0B9615B0B3FC}">
  <ds:schemaRefs>
    <ds:schemaRef ds:uri="http://www.w3.org/XML/1998/namespace"/>
    <ds:schemaRef ds:uri="http://schemas.microsoft.com/office/2006/metadata/properties"/>
    <ds:schemaRef ds:uri="http://purl.org/dc/dcmitype/"/>
    <ds:schemaRef ds:uri="http://schemas.microsoft.com/office/2006/documentManagement/types"/>
    <ds:schemaRef ds:uri="http://purl.org/dc/elements/1.1/"/>
    <ds:schemaRef ds:uri="aa762089-36ad-4bf7-9314-c7223c4b604d"/>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Recursive-thuyết trình</Template>
  <TotalTime>1</TotalTime>
  <Words>1943</Words>
  <Application>Microsoft Office PowerPoint</Application>
  <PresentationFormat>Trình chiếu Trên màn hình (16:9)</PresentationFormat>
  <Paragraphs>238</Paragraphs>
  <Slides>36</Slides>
  <Notes>34</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36</vt:i4>
      </vt:variant>
    </vt:vector>
  </HeadingPairs>
  <TitlesOfParts>
    <vt:vector size="45" baseType="lpstr">
      <vt:lpstr>Arial</vt:lpstr>
      <vt:lpstr>Bebas Neue</vt:lpstr>
      <vt:lpstr>Cambria Math</vt:lpstr>
      <vt:lpstr>Courier New</vt:lpstr>
      <vt:lpstr>Electrolize</vt:lpstr>
      <vt:lpstr>Google Sans</vt:lpstr>
      <vt:lpstr>Teko</vt:lpstr>
      <vt:lpstr>Teko Medium</vt:lpstr>
      <vt:lpstr>Indian Technology Company Profile by Slidesgo</vt:lpstr>
      <vt:lpstr>Phân tích độ phức tạp thuật toán đệ quy </vt:lpstr>
      <vt:lpstr>Mục tiêu</vt:lpstr>
      <vt:lpstr>1. Định nghĩa</vt:lpstr>
      <vt:lpstr>SOMEONE  FAMOUS</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2. Các cách tính độ phức tạp</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Ví dụ</vt:lpstr>
      <vt:lpstr>Bản trình bày PowerPoint</vt:lpstr>
      <vt:lpstr>Bản trình bày PowerPoint</vt:lpstr>
      <vt:lpstr>Bản trình bày PowerPoint</vt:lpstr>
      <vt:lpstr>Bản trình bày PowerPoint</vt:lpstr>
      <vt:lpstr>Kết luận</vt:lpstr>
      <vt:lpstr>Xin cảm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độ phức tạp thuật toán đệ quy </dc:title>
  <dc:creator>Phan Hoàng Phước</dc:creator>
  <cp:lastModifiedBy>Phan Hoàng Phước</cp:lastModifiedBy>
  <cp:revision>2</cp:revision>
  <dcterms:created xsi:type="dcterms:W3CDTF">2023-10-05T14:28:51Z</dcterms:created>
  <dcterms:modified xsi:type="dcterms:W3CDTF">2023-10-05T14:33:31Z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0x010100D07160FFEFB08F46AB62E22C91B08D12</vt:lpwstr>
  </property>
</Properties>
</file>