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a:cxnSpLocks/>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9174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endPar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a:lnSpc>
                <a:spcPct val="107000"/>
              </a:lnSpc>
              <a:spcAft>
                <a:spcPts val="800"/>
              </a:spcAft>
              <a:buClr>
                <a:schemeClr val="lt1"/>
              </a:buClr>
              <a:buSzPts val="1600"/>
            </a:pPr>
            <a:r>
              <a:rPr lang="vi-VN" sz="200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4897616" y="171286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817A3F9-8B13-9658-B46D-C8E38C3E87EB}"/>
                  </a:ext>
                </a:extLst>
              </p:cNvPr>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xmlns="">
          <p:sp>
            <p:nvSpPr>
              <p:cNvPr id="8" name="Hộp Văn bản 7">
                <a:extLst>
                  <a:ext uri="{FF2B5EF4-FFF2-40B4-BE49-F238E27FC236}">
                    <a16:creationId xmlns:a16="http://schemas.microsoft.com/office/drawing/2014/main" id="{C817A3F9-8B13-9658-B46D-C8E38C3E87EB}"/>
                  </a:ext>
                </a:extLst>
              </p:cNvPr>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a:blip r:embed="rId2"/>
                <a:stretch>
                  <a:fillRect l="-400" t="-1282" b="-5769"/>
                </a:stretch>
              </a:blipFill>
            </p:spPr>
            <p:txBody>
              <a:bodyPr/>
              <a:lstStyle/>
              <a:p>
                <a:r>
                  <a:rPr lang="vi-VN">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+1+</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(1≤</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lý</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thợ</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a:blip r:embed="rId2"/>
                <a:stretch>
                  <a:fillRect l="-417" t="-673" r="-1389" b="-269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m:t>
                          </m:r>
                          <m:r>
                            <a:rPr lang="vi-VN" i="1"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4</m:t>
                          </m:r>
                          <m:r>
                            <a:rPr lang="vi-VN" i="1" dirty="0">
                              <a:latin typeface="Cambria Math" panose="02040503050406030204" pitchFamily="18" charset="0"/>
                            </a:rPr>
                            <m:t>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2</m:t>
                          </m:r>
                          <m:r>
                            <a:rPr lang="vi-VN" b="0" i="1" dirty="0" smtClean="0">
                              <a:latin typeface="Cambria Math" panose="02040503050406030204" pitchFamily="18" charset="0"/>
                            </a:rPr>
                            <m:t> −</m:t>
                          </m:r>
                          <m:r>
                            <a:rPr lang="vi-VN" b="0" i="1" dirty="0" smtClean="0">
                              <a:latin typeface="Cambria Math" panose="02040503050406030204" pitchFamily="18" charset="0"/>
                            </a:rPr>
                            <m:t>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m:t>
                          </m:r>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≥1,</m:t>
                    </m:r>
                    <m:r>
                      <a:rPr lang="vi-VN" b="0" i="1" smtClean="0">
                        <a:latin typeface="Cambria Math" panose="02040503050406030204" pitchFamily="18" charset="0"/>
                      </a:rPr>
                      <m:t>𝑏</m:t>
                    </m:r>
                    <m:r>
                      <a:rPr lang="vi-VN" b="0" i="1" smtClean="0">
                        <a:latin typeface="Cambria Math" panose="02040503050406030204" pitchFamily="18" charset="0"/>
                      </a:rPr>
                      <m:t>&gt;1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2448</Words>
  <Application>Microsoft Office PowerPoint</Application>
  <PresentationFormat>Trình chiếu Trên màn hình (16:9)</PresentationFormat>
  <Paragraphs>354</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Raleway SemiBold</vt:lpstr>
      <vt:lpstr>Cambria Math</vt:lpstr>
      <vt:lpstr>Courier New</vt:lpstr>
      <vt:lpstr>Anaheim</vt:lpstr>
      <vt:lpstr>Overpass Mono</vt:lpstr>
      <vt:lpstr>Times New Roman</vt:lpstr>
      <vt:lpstr>Segoe UI</vt:lpstr>
      <vt:lpstr>Electrolize</vt:lpstr>
      <vt:lpstr>Calibri</vt:lpstr>
      <vt:lpstr>Nunito Light</vt:lpstr>
      <vt:lpstr>Arial</vt:lpstr>
      <vt:lpstr>Programming Lesson by Slidesgo</vt:lpstr>
      <vt:lpstr>Phân tích độ phức tạp của thuật toán đệ quy</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đệ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46</cp:revision>
  <dcterms:created xsi:type="dcterms:W3CDTF">2023-10-05T14:54:00Z</dcterms:created>
  <dcterms:modified xsi:type="dcterms:W3CDTF">2023-10-06T06:22:56Z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