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Xuân Bách" userId="c0fd6af7-3f67-4f91-95a9-dc916678d468" providerId="ADAL" clId="{2143688B-EA2E-461F-A9DA-8FCB1BAB5398}"/>
    <pc:docChg chg="modSld">
      <pc:chgData name="Nguyễn Xuân Bách" userId="c0fd6af7-3f67-4f91-95a9-dc916678d468" providerId="ADAL" clId="{2143688B-EA2E-461F-A9DA-8FCB1BAB5398}" dt="2024-07-02T11:15:45.123" v="69" actId="20577"/>
      <pc:docMkLst>
        <pc:docMk/>
      </pc:docMkLst>
      <pc:sldChg chg="modSp mod">
        <pc:chgData name="Nguyễn Xuân Bách" userId="c0fd6af7-3f67-4f91-95a9-dc916678d468" providerId="ADAL" clId="{2143688B-EA2E-461F-A9DA-8FCB1BAB5398}" dt="2024-07-02T11:08:39.023" v="62" actId="2711"/>
        <pc:sldMkLst>
          <pc:docMk/>
          <pc:sldMk cId="0" sldId="256"/>
        </pc:sldMkLst>
        <pc:spChg chg="mod">
          <ac:chgData name="Nguyễn Xuân Bách" userId="c0fd6af7-3f67-4f91-95a9-dc916678d468" providerId="ADAL" clId="{2143688B-EA2E-461F-A9DA-8FCB1BAB5398}" dt="2024-07-02T11:08:21.865" v="61" actId="207"/>
          <ac:spMkLst>
            <pc:docMk/>
            <pc:sldMk cId="0" sldId="256"/>
            <ac:spMk id="66" creationId="{00000000-0000-0000-0000-000000000000}"/>
          </ac:spMkLst>
        </pc:spChg>
        <pc:spChg chg="mod">
          <ac:chgData name="Nguyễn Xuân Bách" userId="c0fd6af7-3f67-4f91-95a9-dc916678d468" providerId="ADAL" clId="{2143688B-EA2E-461F-A9DA-8FCB1BAB5398}" dt="2024-07-02T11:08:39.023" v="62" actId="2711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Nguyễn Xuân Bách" userId="c0fd6af7-3f67-4f91-95a9-dc916678d468" providerId="ADAL" clId="{2143688B-EA2E-461F-A9DA-8FCB1BAB5398}" dt="2024-07-02T11:15:45.123" v="69" actId="20577"/>
        <pc:sldMkLst>
          <pc:docMk/>
          <pc:sldMk cId="0" sldId="258"/>
        </pc:sldMkLst>
        <pc:spChg chg="mod">
          <ac:chgData name="Nguyễn Xuân Bách" userId="c0fd6af7-3f67-4f91-95a9-dc916678d468" providerId="ADAL" clId="{2143688B-EA2E-461F-A9DA-8FCB1BAB5398}" dt="2024-07-02T11:15:45.123" v="69" actId="20577"/>
          <ac:spMkLst>
            <pc:docMk/>
            <pc:sldMk cId="0" sldId="258"/>
            <ac:spMk id="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UIT.CS519.O21.KHTN.ResearchMethodology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 DẠNG ĐỐI TƯỢNG QUA DỰ ĐOÁN MÃ THÔNG BÁO TIẾP THEO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675050" y="2262538"/>
            <a:ext cx="3931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Xuân Bách  22520093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CS519.O21.KHTN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Github: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Link YouTube video: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Ảnh + Họ và Tên: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Tổng số slides không vượt quá 10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Giới thiệu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ABC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ABC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ABC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ABC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Times New Roman</vt:lpstr>
      <vt:lpstr>Material - R01</vt:lpstr>
      <vt:lpstr>NHẬN DẠNG ĐỐI TƯỢNG QUA DỰ ĐOÁN MÃ THÔNG BÁO TIẾP THEO</vt:lpstr>
      <vt:lpstr>Tóm tắt </vt:lpstr>
      <vt:lpstr>Giới thiệu</vt:lpstr>
      <vt:lpstr>Mục tiêu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Nguyễn Xuân Bách</cp:lastModifiedBy>
  <cp:revision>1</cp:revision>
  <dcterms:modified xsi:type="dcterms:W3CDTF">2024-07-02T11:15:54Z</dcterms:modified>
</cp:coreProperties>
</file>