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10691813" cy="15117763"/>
  <p:notesSz cx="7099300" cy="10234613"/>
  <p:embeddedFontLst>
    <p:embeddedFont>
      <p:font typeface="Tahoma" panose="020B0604030504040204" pitchFamily="34" charset="0"/>
      <p:regular r:id="rId4"/>
      <p:bold r:id="rId5"/>
    </p:embeddedFont>
    <p:embeddedFont>
      <p:font typeface="Times" panose="02020603050405020304" pitchFamily="18" charset="0"/>
      <p:regular r:id="rId6"/>
      <p:bold r:id="rId7"/>
      <p:italic r:id="rId8"/>
      <p:boldItalic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312">
          <p15:clr>
            <a:srgbClr val="000000"/>
          </p15:clr>
        </p15:guide>
        <p15:guide id="2" orient="horz" pos="232">
          <p15:clr>
            <a:srgbClr val="000000"/>
          </p15:clr>
        </p15:guide>
        <p15:guide id="3" orient="horz" pos="8880">
          <p15:clr>
            <a:srgbClr val="000000"/>
          </p15:clr>
        </p15:guide>
        <p15:guide id="4" pos="3366">
          <p15:clr>
            <a:srgbClr val="000000"/>
          </p15:clr>
        </p15:guide>
        <p15:guide id="5" pos="240">
          <p15:clr>
            <a:srgbClr val="000000"/>
          </p15:clr>
        </p15:guide>
        <p15:guide id="6" pos="6506">
          <p15:clr>
            <a:srgbClr val="000000"/>
          </p15:clr>
        </p15:guide>
        <p15:guide id="7" pos="3186">
          <p15:clr>
            <a:srgbClr val="000000"/>
          </p15:clr>
        </p15:guide>
        <p15:guide id="8" pos="3552">
          <p15:clr>
            <a:srgbClr val="000000"/>
          </p15:clr>
        </p15:guide>
        <p15:guide id="9" pos="6318">
          <p15:clr>
            <a:srgbClr val="000000"/>
          </p15:clr>
        </p15:guide>
        <p15:guide id="10" pos="414">
          <p15:clr>
            <a:srgbClr val="000000"/>
          </p15:clr>
        </p15:guide>
      </p15:sldGuideLst>
    </p:ext>
    <p:ext uri="{2D200454-40CA-4A62-9FC3-DE9A4176ACB9}">
      <p15:notesGuideLst xmlns:p15="http://schemas.microsoft.com/office/powerpoint/2012/main">
        <p15:guide id="1" orient="horz" pos="3224">
          <p15:clr>
            <a:srgbClr val="000000"/>
          </p15:clr>
        </p15:guide>
        <p15:guide id="2" pos="2236">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301" y="-2117"/>
      </p:cViewPr>
      <p:guideLst>
        <p:guide orient="horz" pos="9312"/>
        <p:guide orient="horz" pos="232"/>
        <p:guide orient="horz" pos="8880"/>
        <p:guide pos="3366"/>
        <p:guide pos="240"/>
        <p:guide pos="6506"/>
        <p:guide pos="3186"/>
        <p:guide pos="3552"/>
        <p:guide pos="6318"/>
        <p:guide pos="41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viewProps" Target="viewProps.xml"/><Relationship Id="rId5" Type="http://schemas.openxmlformats.org/officeDocument/2006/relationships/font" Target="fonts/font2.fntdata"/><Relationship Id="rId10" Type="http://schemas.openxmlformats.org/officeDocument/2006/relationships/presProps" Target="presProps.xml"/><Relationship Id="rId4" Type="http://schemas.openxmlformats.org/officeDocument/2006/relationships/font" Target="fonts/font1.fntdata"/><Relationship Id="rId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86100" cy="515937"/>
          </a:xfrm>
          <a:prstGeom prst="rect">
            <a:avLst/>
          </a:prstGeom>
          <a:noFill/>
          <a:ln>
            <a:noFill/>
          </a:ln>
        </p:spPr>
        <p:txBody>
          <a:bodyPr spcFirstLastPara="1" wrap="square" lIns="61375" tIns="30675" rIns="61375" bIns="30675"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4" name="Google Shape;4;n"/>
          <p:cNvSpPr txBox="1">
            <a:spLocks noGrp="1"/>
          </p:cNvSpPr>
          <p:nvPr>
            <p:ph type="dt" idx="10"/>
          </p:nvPr>
        </p:nvSpPr>
        <p:spPr>
          <a:xfrm>
            <a:off x="3997325" y="0"/>
            <a:ext cx="3086100" cy="515937"/>
          </a:xfrm>
          <a:prstGeom prst="rect">
            <a:avLst/>
          </a:prstGeom>
          <a:noFill/>
          <a:ln>
            <a:noFill/>
          </a:ln>
        </p:spPr>
        <p:txBody>
          <a:bodyPr spcFirstLastPara="1" wrap="square" lIns="61375" tIns="30675" rIns="61375" bIns="30675"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5" name="Google Shape;5;n"/>
          <p:cNvSpPr>
            <a:spLocks noGrp="1" noRot="1" noChangeAspect="1"/>
          </p:cNvSpPr>
          <p:nvPr>
            <p:ph type="sldImg" idx="3"/>
          </p:nvPr>
        </p:nvSpPr>
        <p:spPr>
          <a:xfrm>
            <a:off x="2192337" y="773112"/>
            <a:ext cx="2700337" cy="38179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62025" y="4848225"/>
            <a:ext cx="5210175" cy="4643437"/>
          </a:xfrm>
          <a:prstGeom prst="rect">
            <a:avLst/>
          </a:prstGeom>
          <a:noFill/>
          <a:ln>
            <a:noFill/>
          </a:ln>
        </p:spPr>
        <p:txBody>
          <a:bodyPr spcFirstLastPara="1" wrap="square" lIns="61375" tIns="30675" rIns="61375" bIns="3067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698037"/>
            <a:ext cx="3086100" cy="515937"/>
          </a:xfrm>
          <a:prstGeom prst="rect">
            <a:avLst/>
          </a:prstGeom>
          <a:noFill/>
          <a:ln>
            <a:noFill/>
          </a:ln>
        </p:spPr>
        <p:txBody>
          <a:bodyPr spcFirstLastPara="1" wrap="square" lIns="61375" tIns="30675" rIns="61375" bIns="30675"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8" name="Google Shape;8;n"/>
          <p:cNvSpPr txBox="1">
            <a:spLocks noGrp="1"/>
          </p:cNvSpPr>
          <p:nvPr>
            <p:ph type="sldNum" idx="12"/>
          </p:nvPr>
        </p:nvSpPr>
        <p:spPr>
          <a:xfrm>
            <a:off x="3997325" y="9698037"/>
            <a:ext cx="3086100" cy="515937"/>
          </a:xfrm>
          <a:prstGeom prst="rect">
            <a:avLst/>
          </a:prstGeom>
          <a:noFill/>
          <a:ln>
            <a:noFill/>
          </a:ln>
        </p:spPr>
        <p:txBody>
          <a:bodyPr spcFirstLastPara="1" wrap="square" lIns="61375" tIns="30675" rIns="61375" bIns="30675" anchor="b" anchorCtr="0">
            <a:noAutofit/>
          </a:bodyPr>
          <a:lstStyle/>
          <a:p>
            <a:pPr marL="0" marR="0" lvl="0" indent="0" algn="r" rtl="0">
              <a:lnSpc>
                <a:spcPct val="100000"/>
              </a:lnSpc>
              <a:spcBef>
                <a:spcPts val="0"/>
              </a:spcBef>
              <a:spcAft>
                <a:spcPts val="0"/>
              </a:spcAft>
              <a:buClr>
                <a:srgbClr val="000000"/>
              </a:buClr>
              <a:buSzPts val="800"/>
              <a:buFont typeface="Times"/>
              <a:buNone/>
            </a:pPr>
            <a:fld id="{00000000-1234-1234-1234-123412341234}" type="slidenum">
              <a:rPr lang="en-US" sz="800" b="0" i="0" u="none" strike="noStrike" cap="none">
                <a:solidFill>
                  <a:srgbClr val="000000"/>
                </a:solidFill>
                <a:latin typeface="Times"/>
                <a:ea typeface="Times"/>
                <a:cs typeface="Times"/>
                <a:sym typeface="Times"/>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p:nvPr/>
        </p:nvSpPr>
        <p:spPr>
          <a:xfrm>
            <a:off x="3997325" y="9698037"/>
            <a:ext cx="3086100" cy="515937"/>
          </a:xfrm>
          <a:prstGeom prst="rect">
            <a:avLst/>
          </a:prstGeom>
          <a:noFill/>
          <a:ln>
            <a:noFill/>
          </a:ln>
        </p:spPr>
        <p:txBody>
          <a:bodyPr spcFirstLastPara="1" wrap="square" lIns="61375" tIns="30675" rIns="61375" bIns="30675" anchor="b" anchorCtr="0">
            <a:noAutofit/>
          </a:bodyPr>
          <a:lstStyle/>
          <a:p>
            <a:pPr marL="0" marR="0" lvl="0" indent="0" algn="r" rtl="0">
              <a:lnSpc>
                <a:spcPct val="100000"/>
              </a:lnSpc>
              <a:spcBef>
                <a:spcPts val="0"/>
              </a:spcBef>
              <a:spcAft>
                <a:spcPts val="0"/>
              </a:spcAft>
              <a:buClr>
                <a:srgbClr val="000000"/>
              </a:buClr>
              <a:buSzPts val="800"/>
              <a:buFont typeface="Times"/>
              <a:buNone/>
            </a:pPr>
            <a:fld id="{00000000-1234-1234-1234-123412341234}" type="slidenum">
              <a:rPr lang="en-US" sz="800" b="0" i="0" u="none">
                <a:solidFill>
                  <a:srgbClr val="000000"/>
                </a:solidFill>
                <a:latin typeface="Times"/>
                <a:ea typeface="Times"/>
                <a:cs typeface="Times"/>
                <a:sym typeface="Times"/>
              </a:rPr>
              <a:t>1</a:t>
            </a:fld>
            <a:endParaRPr/>
          </a:p>
        </p:txBody>
      </p:sp>
      <p:sp>
        <p:nvSpPr>
          <p:cNvPr id="96" name="Google Shape;96;p1:notes"/>
          <p:cNvSpPr>
            <a:spLocks noGrp="1" noRot="1" noChangeAspect="1"/>
          </p:cNvSpPr>
          <p:nvPr>
            <p:ph type="sldImg" idx="2"/>
          </p:nvPr>
        </p:nvSpPr>
        <p:spPr>
          <a:xfrm>
            <a:off x="2192338" y="773113"/>
            <a:ext cx="2700337" cy="381793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62025" y="4848225"/>
            <a:ext cx="5210175" cy="4643437"/>
          </a:xfrm>
          <a:prstGeom prst="rect">
            <a:avLst/>
          </a:prstGeom>
          <a:noFill/>
          <a:ln>
            <a:noFill/>
          </a:ln>
        </p:spPr>
        <p:txBody>
          <a:bodyPr spcFirstLastPara="1" wrap="square" lIns="61375" tIns="30675" rIns="61375" bIns="3067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801688" y="4695825"/>
            <a:ext cx="9088437" cy="32416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603375" y="8566150"/>
            <a:ext cx="7485063" cy="3863975"/>
          </a:xfrm>
          <a:prstGeom prst="rect">
            <a:avLst/>
          </a:prstGeom>
          <a:noFill/>
          <a:ln>
            <a:noFill/>
          </a:ln>
        </p:spPr>
        <p:txBody>
          <a:bodyPr spcFirstLastPara="1" wrap="square" lIns="147425" tIns="73700" rIns="147425" bIns="73700" anchor="t" anchorCtr="0">
            <a:noAutofit/>
          </a:bodyPr>
          <a:lstStyle>
            <a:lvl1pPr lvl="0" algn="ctr">
              <a:spcBef>
                <a:spcPts val="1040"/>
              </a:spcBef>
              <a:spcAft>
                <a:spcPts val="0"/>
              </a:spcAft>
              <a:buClr>
                <a:schemeClr val="dk1"/>
              </a:buClr>
              <a:buSzPts val="5200"/>
              <a:buFont typeface="Times"/>
              <a:buNone/>
              <a:defRPr/>
            </a:lvl1pPr>
            <a:lvl2pPr lvl="1" algn="ctr">
              <a:spcBef>
                <a:spcPts val="900"/>
              </a:spcBef>
              <a:spcAft>
                <a:spcPts val="0"/>
              </a:spcAft>
              <a:buClr>
                <a:schemeClr val="dk1"/>
              </a:buClr>
              <a:buSzPts val="4500"/>
              <a:buFont typeface="Times"/>
              <a:buNone/>
              <a:defRPr/>
            </a:lvl2pPr>
            <a:lvl3pPr lvl="2" algn="ctr">
              <a:spcBef>
                <a:spcPts val="780"/>
              </a:spcBef>
              <a:spcAft>
                <a:spcPts val="0"/>
              </a:spcAft>
              <a:buClr>
                <a:schemeClr val="dk1"/>
              </a:buClr>
              <a:buSzPts val="3900"/>
              <a:buFont typeface="Times"/>
              <a:buNone/>
              <a:defRPr/>
            </a:lvl3pPr>
            <a:lvl4pPr lvl="3" algn="ctr">
              <a:spcBef>
                <a:spcPts val="640"/>
              </a:spcBef>
              <a:spcAft>
                <a:spcPts val="0"/>
              </a:spcAft>
              <a:buClr>
                <a:schemeClr val="dk1"/>
              </a:buClr>
              <a:buSzPts val="3200"/>
              <a:buFont typeface="Times"/>
              <a:buNone/>
              <a:defRPr/>
            </a:lvl4pPr>
            <a:lvl5pPr lvl="4" algn="ctr">
              <a:spcBef>
                <a:spcPts val="640"/>
              </a:spcBef>
              <a:spcAft>
                <a:spcPts val="0"/>
              </a:spcAft>
              <a:buClr>
                <a:schemeClr val="dk1"/>
              </a:buClr>
              <a:buSzPts val="3200"/>
              <a:buFont typeface="Times"/>
              <a:buNone/>
              <a:defRPr/>
            </a:lvl5pPr>
            <a:lvl6pPr lvl="5" algn="ctr">
              <a:spcBef>
                <a:spcPts val="640"/>
              </a:spcBef>
              <a:spcAft>
                <a:spcPts val="0"/>
              </a:spcAft>
              <a:buClr>
                <a:schemeClr val="dk1"/>
              </a:buClr>
              <a:buSzPts val="3200"/>
              <a:buFont typeface="Times"/>
              <a:buNone/>
              <a:defRPr/>
            </a:lvl6pPr>
            <a:lvl7pPr lvl="6" algn="ctr">
              <a:spcBef>
                <a:spcPts val="640"/>
              </a:spcBef>
              <a:spcAft>
                <a:spcPts val="0"/>
              </a:spcAft>
              <a:buClr>
                <a:schemeClr val="dk1"/>
              </a:buClr>
              <a:buSzPts val="3200"/>
              <a:buFont typeface="Times"/>
              <a:buNone/>
              <a:defRPr/>
            </a:lvl7pPr>
            <a:lvl8pPr lvl="7" algn="ctr">
              <a:spcBef>
                <a:spcPts val="640"/>
              </a:spcBef>
              <a:spcAft>
                <a:spcPts val="0"/>
              </a:spcAft>
              <a:buClr>
                <a:schemeClr val="dk1"/>
              </a:buClr>
              <a:buSzPts val="3200"/>
              <a:buFont typeface="Times"/>
              <a:buNone/>
              <a:defRPr/>
            </a:lvl8pPr>
            <a:lvl9pPr lvl="8" algn="ctr">
              <a:spcBef>
                <a:spcPts val="640"/>
              </a:spcBef>
              <a:spcAft>
                <a:spcPts val="0"/>
              </a:spcAft>
              <a:buClr>
                <a:schemeClr val="dk1"/>
              </a:buClr>
              <a:buSzPts val="3200"/>
              <a:buFont typeface="Times"/>
              <a:buNone/>
              <a:defRPr/>
            </a:lvl9pPr>
          </a:lstStyle>
          <a:p>
            <a:endParaRPr/>
          </a:p>
        </p:txBody>
      </p:sp>
      <p:sp>
        <p:nvSpPr>
          <p:cNvPr id="28" name="Google Shape;28;p2"/>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2"/>
        <p:cNvGrpSpPr/>
        <p:nvPr/>
      </p:nvGrpSpPr>
      <p:grpSpPr>
        <a:xfrm>
          <a:off x="0" y="0"/>
          <a:ext cx="0" cy="0"/>
          <a:chOff x="0" y="0"/>
          <a:chExt cx="0" cy="0"/>
        </a:xfrm>
      </p:grpSpPr>
      <p:sp>
        <p:nvSpPr>
          <p:cNvPr id="83" name="Google Shape;83;p11"/>
          <p:cNvSpPr txBox="1">
            <a:spLocks noGrp="1"/>
          </p:cNvSpPr>
          <p:nvPr>
            <p:ph type="title"/>
          </p:nvPr>
        </p:nvSpPr>
        <p:spPr>
          <a:xfrm>
            <a:off x="844550" y="9713913"/>
            <a:ext cx="9088438" cy="3003550"/>
          </a:xfrm>
          <a:prstGeom prst="rect">
            <a:avLst/>
          </a:prstGeom>
          <a:noFill/>
          <a:ln>
            <a:noFill/>
          </a:ln>
        </p:spPr>
        <p:txBody>
          <a:bodyPr spcFirstLastPara="1" wrap="square" lIns="147425" tIns="73700" rIns="147425" bIns="73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4" name="Google Shape;84;p11"/>
          <p:cNvSpPr txBox="1">
            <a:spLocks noGrp="1"/>
          </p:cNvSpPr>
          <p:nvPr>
            <p:ph type="body" idx="1"/>
          </p:nvPr>
        </p:nvSpPr>
        <p:spPr>
          <a:xfrm>
            <a:off x="844550" y="6407150"/>
            <a:ext cx="9088438" cy="3306763"/>
          </a:xfrm>
          <a:prstGeom prst="rect">
            <a:avLst/>
          </a:prstGeom>
          <a:noFill/>
          <a:ln>
            <a:noFill/>
          </a:ln>
        </p:spPr>
        <p:txBody>
          <a:bodyPr spcFirstLastPara="1" wrap="square" lIns="147425" tIns="73700" rIns="147425" bIns="73700" anchor="b" anchorCtr="0">
            <a:noAutofit/>
          </a:bodyPr>
          <a:lstStyle>
            <a:lvl1pPr marL="457200" lvl="0" indent="-228600" algn="l">
              <a:spcBef>
                <a:spcPts val="400"/>
              </a:spcBef>
              <a:spcAft>
                <a:spcPts val="0"/>
              </a:spcAft>
              <a:buClr>
                <a:schemeClr val="dk1"/>
              </a:buClr>
              <a:buSzPts val="2000"/>
              <a:buFont typeface="Times"/>
              <a:buNone/>
              <a:defRPr sz="2000"/>
            </a:lvl1pPr>
            <a:lvl2pPr marL="914400" lvl="1" indent="-228600" algn="l">
              <a:spcBef>
                <a:spcPts val="360"/>
              </a:spcBef>
              <a:spcAft>
                <a:spcPts val="0"/>
              </a:spcAft>
              <a:buClr>
                <a:schemeClr val="dk1"/>
              </a:buClr>
              <a:buSzPts val="1800"/>
              <a:buFont typeface="Times"/>
              <a:buNone/>
              <a:defRPr sz="1800"/>
            </a:lvl2pPr>
            <a:lvl3pPr marL="1371600" lvl="2" indent="-228600" algn="l">
              <a:spcBef>
                <a:spcPts val="320"/>
              </a:spcBef>
              <a:spcAft>
                <a:spcPts val="0"/>
              </a:spcAft>
              <a:buClr>
                <a:schemeClr val="dk1"/>
              </a:buClr>
              <a:buSzPts val="1600"/>
              <a:buFont typeface="Times"/>
              <a:buNone/>
              <a:defRPr sz="1600"/>
            </a:lvl3pPr>
            <a:lvl4pPr marL="1828800" lvl="3" indent="-228600" algn="l">
              <a:spcBef>
                <a:spcPts val="280"/>
              </a:spcBef>
              <a:spcAft>
                <a:spcPts val="0"/>
              </a:spcAft>
              <a:buClr>
                <a:schemeClr val="dk1"/>
              </a:buClr>
              <a:buSzPts val="1400"/>
              <a:buFont typeface="Times"/>
              <a:buNone/>
              <a:defRPr sz="1400"/>
            </a:lvl4pPr>
            <a:lvl5pPr marL="2286000" lvl="4" indent="-228600" algn="l">
              <a:spcBef>
                <a:spcPts val="280"/>
              </a:spcBef>
              <a:spcAft>
                <a:spcPts val="0"/>
              </a:spcAft>
              <a:buClr>
                <a:schemeClr val="dk1"/>
              </a:buClr>
              <a:buSzPts val="1400"/>
              <a:buFont typeface="Times"/>
              <a:buNone/>
              <a:defRPr sz="1400"/>
            </a:lvl5pPr>
            <a:lvl6pPr marL="2743200" lvl="5" indent="-228600" algn="l">
              <a:spcBef>
                <a:spcPts val="280"/>
              </a:spcBef>
              <a:spcAft>
                <a:spcPts val="0"/>
              </a:spcAft>
              <a:buClr>
                <a:schemeClr val="dk1"/>
              </a:buClr>
              <a:buSzPts val="1400"/>
              <a:buFont typeface="Times"/>
              <a:buNone/>
              <a:defRPr sz="1400"/>
            </a:lvl6pPr>
            <a:lvl7pPr marL="3200400" lvl="6" indent="-228600" algn="l">
              <a:spcBef>
                <a:spcPts val="280"/>
              </a:spcBef>
              <a:spcAft>
                <a:spcPts val="0"/>
              </a:spcAft>
              <a:buClr>
                <a:schemeClr val="dk1"/>
              </a:buClr>
              <a:buSzPts val="1400"/>
              <a:buFont typeface="Times"/>
              <a:buNone/>
              <a:defRPr sz="1400"/>
            </a:lvl7pPr>
            <a:lvl8pPr marL="3657600" lvl="7" indent="-228600" algn="l">
              <a:spcBef>
                <a:spcPts val="280"/>
              </a:spcBef>
              <a:spcAft>
                <a:spcPts val="0"/>
              </a:spcAft>
              <a:buClr>
                <a:schemeClr val="dk1"/>
              </a:buClr>
              <a:buSzPts val="1400"/>
              <a:buFont typeface="Times"/>
              <a:buNone/>
              <a:defRPr sz="1400"/>
            </a:lvl8pPr>
            <a:lvl9pPr marL="4114800" lvl="8" indent="-228600" algn="l">
              <a:spcBef>
                <a:spcPts val="280"/>
              </a:spcBef>
              <a:spcAft>
                <a:spcPts val="0"/>
              </a:spcAft>
              <a:buClr>
                <a:schemeClr val="dk1"/>
              </a:buClr>
              <a:buSzPts val="1400"/>
              <a:buFont typeface="Times"/>
              <a:buNone/>
              <a:defRPr sz="1400"/>
            </a:lvl9pPr>
          </a:lstStyle>
          <a:p>
            <a:endParaRPr/>
          </a:p>
        </p:txBody>
      </p:sp>
      <p:sp>
        <p:nvSpPr>
          <p:cNvPr id="85" name="Google Shape;85;p11"/>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1"/>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1"/>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8"/>
        <p:cNvGrpSpPr/>
        <p:nvPr/>
      </p:nvGrpSpPr>
      <p:grpSpPr>
        <a:xfrm>
          <a:off x="0" y="0"/>
          <a:ext cx="0" cy="0"/>
          <a:chOff x="0" y="0"/>
          <a:chExt cx="0" cy="0"/>
        </a:xfrm>
      </p:grpSpPr>
      <p:sp>
        <p:nvSpPr>
          <p:cNvPr id="89" name="Google Shape;89;p12"/>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0" name="Google Shape;90;p12"/>
          <p:cNvSpPr txBox="1">
            <a:spLocks noGrp="1"/>
          </p:cNvSpPr>
          <p:nvPr>
            <p:ph type="body" idx="1"/>
          </p:nvPr>
        </p:nvSpPr>
        <p:spPr>
          <a:xfrm>
            <a:off x="798512" y="4343400"/>
            <a:ext cx="9088437" cy="9070975"/>
          </a:xfrm>
          <a:prstGeom prst="rect">
            <a:avLst/>
          </a:prstGeom>
          <a:noFill/>
          <a:ln>
            <a:noFill/>
          </a:ln>
        </p:spPr>
        <p:txBody>
          <a:bodyPr spcFirstLastPara="1" wrap="square" lIns="147425" tIns="73700" rIns="147425" bIns="73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1" name="Google Shape;91;p12"/>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2"/>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2"/>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rot="5400000">
            <a:off x="2720182" y="6244432"/>
            <a:ext cx="12068175" cy="2271712"/>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3"/>
          <p:cNvSpPr txBox="1">
            <a:spLocks noGrp="1"/>
          </p:cNvSpPr>
          <p:nvPr>
            <p:ph type="body" idx="1"/>
          </p:nvPr>
        </p:nvSpPr>
        <p:spPr>
          <a:xfrm rot="5400000">
            <a:off x="-1901824" y="4046538"/>
            <a:ext cx="12068175" cy="6667500"/>
          </a:xfrm>
          <a:prstGeom prst="rect">
            <a:avLst/>
          </a:prstGeom>
          <a:noFill/>
          <a:ln>
            <a:noFill/>
          </a:ln>
        </p:spPr>
        <p:txBody>
          <a:bodyPr spcFirstLastPara="1" wrap="square" lIns="147425" tIns="73700" rIns="147425" bIns="73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 name="Google Shape;34;p3"/>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7"/>
        <p:cNvGrpSpPr/>
        <p:nvPr/>
      </p:nvGrpSpPr>
      <p:grpSpPr>
        <a:xfrm>
          <a:off x="0" y="0"/>
          <a:ext cx="0" cy="0"/>
          <a:chOff x="0" y="0"/>
          <a:chExt cx="0" cy="0"/>
        </a:xfrm>
      </p:grpSpPr>
      <p:sp>
        <p:nvSpPr>
          <p:cNvPr id="38" name="Google Shape;38;p4"/>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4"/>
          <p:cNvSpPr txBox="1">
            <a:spLocks noGrp="1"/>
          </p:cNvSpPr>
          <p:nvPr>
            <p:ph type="body" idx="1"/>
          </p:nvPr>
        </p:nvSpPr>
        <p:spPr>
          <a:xfrm rot="5400000">
            <a:off x="807243" y="4334669"/>
            <a:ext cx="9070975" cy="9088437"/>
          </a:xfrm>
          <a:prstGeom prst="rect">
            <a:avLst/>
          </a:prstGeom>
          <a:noFill/>
          <a:ln>
            <a:noFill/>
          </a:ln>
        </p:spPr>
        <p:txBody>
          <a:bodyPr spcFirstLastPara="1" wrap="square" lIns="147425" tIns="73700" rIns="147425" bIns="73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 name="Google Shape;40;p4"/>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095500" y="10582275"/>
            <a:ext cx="6415088" cy="1249363"/>
          </a:xfrm>
          <a:prstGeom prst="rect">
            <a:avLst/>
          </a:prstGeom>
          <a:noFill/>
          <a:ln>
            <a:noFill/>
          </a:ln>
        </p:spPr>
        <p:txBody>
          <a:bodyPr spcFirstLastPara="1" wrap="square" lIns="147425" tIns="73700" rIns="147425" bIns="73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 name="Google Shape;45;p5"/>
          <p:cNvSpPr>
            <a:spLocks noGrp="1"/>
          </p:cNvSpPr>
          <p:nvPr>
            <p:ph type="pic" idx="2"/>
          </p:nvPr>
        </p:nvSpPr>
        <p:spPr>
          <a:xfrm>
            <a:off x="2095500" y="1350963"/>
            <a:ext cx="6415088" cy="9070975"/>
          </a:xfrm>
          <a:prstGeom prst="rect">
            <a:avLst/>
          </a:prstGeom>
          <a:noFill/>
          <a:ln>
            <a:noFill/>
          </a:ln>
        </p:spPr>
      </p:sp>
      <p:sp>
        <p:nvSpPr>
          <p:cNvPr id="46" name="Google Shape;46;p5"/>
          <p:cNvSpPr txBox="1">
            <a:spLocks noGrp="1"/>
          </p:cNvSpPr>
          <p:nvPr>
            <p:ph type="body" idx="1"/>
          </p:nvPr>
        </p:nvSpPr>
        <p:spPr>
          <a:xfrm>
            <a:off x="2095500" y="11831638"/>
            <a:ext cx="6415088" cy="1774825"/>
          </a:xfrm>
          <a:prstGeom prst="rect">
            <a:avLst/>
          </a:prstGeom>
          <a:noFill/>
          <a:ln>
            <a:noFill/>
          </a:ln>
        </p:spPr>
        <p:txBody>
          <a:bodyPr spcFirstLastPara="1" wrap="square" lIns="147425" tIns="73700" rIns="147425" bIns="73700" anchor="t" anchorCtr="0">
            <a:noAutofit/>
          </a:bodyPr>
          <a:lstStyle>
            <a:lvl1pPr marL="457200" lvl="0" indent="-228600" algn="l">
              <a:spcBef>
                <a:spcPts val="280"/>
              </a:spcBef>
              <a:spcAft>
                <a:spcPts val="0"/>
              </a:spcAft>
              <a:buClr>
                <a:schemeClr val="dk1"/>
              </a:buClr>
              <a:buSzPts val="1400"/>
              <a:buFont typeface="Times"/>
              <a:buNone/>
              <a:defRPr sz="1400"/>
            </a:lvl1pPr>
            <a:lvl2pPr marL="914400" lvl="1" indent="-228600" algn="l">
              <a:spcBef>
                <a:spcPts val="240"/>
              </a:spcBef>
              <a:spcAft>
                <a:spcPts val="0"/>
              </a:spcAft>
              <a:buClr>
                <a:schemeClr val="dk1"/>
              </a:buClr>
              <a:buSzPts val="1200"/>
              <a:buFont typeface="Times"/>
              <a:buNone/>
              <a:defRPr sz="1200"/>
            </a:lvl2pPr>
            <a:lvl3pPr marL="1371600" lvl="2" indent="-228600" algn="l">
              <a:spcBef>
                <a:spcPts val="200"/>
              </a:spcBef>
              <a:spcAft>
                <a:spcPts val="0"/>
              </a:spcAft>
              <a:buClr>
                <a:schemeClr val="dk1"/>
              </a:buClr>
              <a:buSzPts val="1000"/>
              <a:buFont typeface="Times"/>
              <a:buNone/>
              <a:defRPr sz="1000"/>
            </a:lvl3pPr>
            <a:lvl4pPr marL="1828800" lvl="3" indent="-228600" algn="l">
              <a:spcBef>
                <a:spcPts val="180"/>
              </a:spcBef>
              <a:spcAft>
                <a:spcPts val="0"/>
              </a:spcAft>
              <a:buClr>
                <a:schemeClr val="dk1"/>
              </a:buClr>
              <a:buSzPts val="900"/>
              <a:buFont typeface="Times"/>
              <a:buNone/>
              <a:defRPr sz="900"/>
            </a:lvl4pPr>
            <a:lvl5pPr marL="2286000" lvl="4" indent="-228600" algn="l">
              <a:spcBef>
                <a:spcPts val="180"/>
              </a:spcBef>
              <a:spcAft>
                <a:spcPts val="0"/>
              </a:spcAft>
              <a:buClr>
                <a:schemeClr val="dk1"/>
              </a:buClr>
              <a:buSzPts val="900"/>
              <a:buFont typeface="Times"/>
              <a:buNone/>
              <a:defRPr sz="900"/>
            </a:lvl5pPr>
            <a:lvl6pPr marL="2743200" lvl="5" indent="-228600" algn="l">
              <a:spcBef>
                <a:spcPts val="180"/>
              </a:spcBef>
              <a:spcAft>
                <a:spcPts val="0"/>
              </a:spcAft>
              <a:buClr>
                <a:schemeClr val="dk1"/>
              </a:buClr>
              <a:buSzPts val="900"/>
              <a:buFont typeface="Times"/>
              <a:buNone/>
              <a:defRPr sz="900"/>
            </a:lvl6pPr>
            <a:lvl7pPr marL="3200400" lvl="6" indent="-228600" algn="l">
              <a:spcBef>
                <a:spcPts val="180"/>
              </a:spcBef>
              <a:spcAft>
                <a:spcPts val="0"/>
              </a:spcAft>
              <a:buClr>
                <a:schemeClr val="dk1"/>
              </a:buClr>
              <a:buSzPts val="900"/>
              <a:buFont typeface="Times"/>
              <a:buNone/>
              <a:defRPr sz="900"/>
            </a:lvl7pPr>
            <a:lvl8pPr marL="3657600" lvl="7" indent="-228600" algn="l">
              <a:spcBef>
                <a:spcPts val="180"/>
              </a:spcBef>
              <a:spcAft>
                <a:spcPts val="0"/>
              </a:spcAft>
              <a:buClr>
                <a:schemeClr val="dk1"/>
              </a:buClr>
              <a:buSzPts val="900"/>
              <a:buFont typeface="Times"/>
              <a:buNone/>
              <a:defRPr sz="900"/>
            </a:lvl8pPr>
            <a:lvl9pPr marL="4114800" lvl="8" indent="-228600" algn="l">
              <a:spcBef>
                <a:spcPts val="180"/>
              </a:spcBef>
              <a:spcAft>
                <a:spcPts val="0"/>
              </a:spcAft>
              <a:buClr>
                <a:schemeClr val="dk1"/>
              </a:buClr>
              <a:buSzPts val="900"/>
              <a:buFont typeface="Times"/>
              <a:buNone/>
              <a:defRPr sz="900"/>
            </a:lvl9pPr>
          </a:lstStyle>
          <a:p>
            <a:endParaRPr/>
          </a:p>
        </p:txBody>
      </p:sp>
      <p:sp>
        <p:nvSpPr>
          <p:cNvPr id="47" name="Google Shape;47;p5"/>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5"/>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5"/>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0"/>
        <p:cNvGrpSpPr/>
        <p:nvPr/>
      </p:nvGrpSpPr>
      <p:grpSpPr>
        <a:xfrm>
          <a:off x="0" y="0"/>
          <a:ext cx="0" cy="0"/>
          <a:chOff x="0" y="0"/>
          <a:chExt cx="0" cy="0"/>
        </a:xfrm>
      </p:grpSpPr>
      <p:sp>
        <p:nvSpPr>
          <p:cNvPr id="51" name="Google Shape;51;p6"/>
          <p:cNvSpPr txBox="1">
            <a:spLocks noGrp="1"/>
          </p:cNvSpPr>
          <p:nvPr>
            <p:ph type="title"/>
          </p:nvPr>
        </p:nvSpPr>
        <p:spPr>
          <a:xfrm>
            <a:off x="534988" y="601663"/>
            <a:ext cx="3517900" cy="2562225"/>
          </a:xfrm>
          <a:prstGeom prst="rect">
            <a:avLst/>
          </a:prstGeom>
          <a:noFill/>
          <a:ln>
            <a:noFill/>
          </a:ln>
        </p:spPr>
        <p:txBody>
          <a:bodyPr spcFirstLastPara="1" wrap="square" lIns="147425" tIns="73700" rIns="147425" bIns="73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2" name="Google Shape;52;p6"/>
          <p:cNvSpPr txBox="1">
            <a:spLocks noGrp="1"/>
          </p:cNvSpPr>
          <p:nvPr>
            <p:ph type="body" idx="1"/>
          </p:nvPr>
        </p:nvSpPr>
        <p:spPr>
          <a:xfrm>
            <a:off x="4179888" y="601663"/>
            <a:ext cx="5976937" cy="12903200"/>
          </a:xfrm>
          <a:prstGeom prst="rect">
            <a:avLst/>
          </a:prstGeom>
          <a:noFill/>
          <a:ln>
            <a:noFill/>
          </a:ln>
        </p:spPr>
        <p:txBody>
          <a:bodyPr spcFirstLastPara="1" wrap="square" lIns="147425" tIns="73700" rIns="147425" bIns="73700" anchor="t" anchorCtr="0">
            <a:noAutofit/>
          </a:bodyPr>
          <a:lstStyle>
            <a:lvl1pPr marL="457200" lvl="0" indent="-431800" algn="l">
              <a:spcBef>
                <a:spcPts val="640"/>
              </a:spcBef>
              <a:spcAft>
                <a:spcPts val="0"/>
              </a:spcAft>
              <a:buClr>
                <a:schemeClr val="dk1"/>
              </a:buClr>
              <a:buSzPts val="3200"/>
              <a:buFont typeface="Times"/>
              <a:buChar char="•"/>
              <a:defRPr sz="3200"/>
            </a:lvl1pPr>
            <a:lvl2pPr marL="914400" lvl="1" indent="-406400" algn="l">
              <a:spcBef>
                <a:spcPts val="560"/>
              </a:spcBef>
              <a:spcAft>
                <a:spcPts val="0"/>
              </a:spcAft>
              <a:buClr>
                <a:schemeClr val="dk1"/>
              </a:buClr>
              <a:buSzPts val="2800"/>
              <a:buFont typeface="Times"/>
              <a:buChar char="–"/>
              <a:defRPr sz="2800"/>
            </a:lvl2pPr>
            <a:lvl3pPr marL="1371600" lvl="2" indent="-381000" algn="l">
              <a:spcBef>
                <a:spcPts val="480"/>
              </a:spcBef>
              <a:spcAft>
                <a:spcPts val="0"/>
              </a:spcAft>
              <a:buClr>
                <a:schemeClr val="dk1"/>
              </a:buClr>
              <a:buSzPts val="2400"/>
              <a:buFont typeface="Times"/>
              <a:buChar char="•"/>
              <a:defRPr sz="2400"/>
            </a:lvl3pPr>
            <a:lvl4pPr marL="1828800" lvl="3" indent="-355600" algn="l">
              <a:spcBef>
                <a:spcPts val="400"/>
              </a:spcBef>
              <a:spcAft>
                <a:spcPts val="0"/>
              </a:spcAft>
              <a:buClr>
                <a:schemeClr val="dk1"/>
              </a:buClr>
              <a:buSzPts val="2000"/>
              <a:buFont typeface="Times"/>
              <a:buChar char="–"/>
              <a:defRPr sz="2000"/>
            </a:lvl4pPr>
            <a:lvl5pPr marL="2286000" lvl="4" indent="-355600" algn="l">
              <a:spcBef>
                <a:spcPts val="400"/>
              </a:spcBef>
              <a:spcAft>
                <a:spcPts val="0"/>
              </a:spcAft>
              <a:buClr>
                <a:schemeClr val="dk1"/>
              </a:buClr>
              <a:buSzPts val="2000"/>
              <a:buFont typeface="Times"/>
              <a:buChar char="»"/>
              <a:defRPr sz="2000"/>
            </a:lvl5pPr>
            <a:lvl6pPr marL="2743200" lvl="5" indent="-355600" algn="l">
              <a:spcBef>
                <a:spcPts val="400"/>
              </a:spcBef>
              <a:spcAft>
                <a:spcPts val="0"/>
              </a:spcAft>
              <a:buClr>
                <a:schemeClr val="dk1"/>
              </a:buClr>
              <a:buSzPts val="2000"/>
              <a:buFont typeface="Times"/>
              <a:buChar char="»"/>
              <a:defRPr sz="2000"/>
            </a:lvl6pPr>
            <a:lvl7pPr marL="3200400" lvl="6" indent="-355600" algn="l">
              <a:spcBef>
                <a:spcPts val="400"/>
              </a:spcBef>
              <a:spcAft>
                <a:spcPts val="0"/>
              </a:spcAft>
              <a:buClr>
                <a:schemeClr val="dk1"/>
              </a:buClr>
              <a:buSzPts val="2000"/>
              <a:buFont typeface="Times"/>
              <a:buChar char="»"/>
              <a:defRPr sz="2000"/>
            </a:lvl7pPr>
            <a:lvl8pPr marL="3657600" lvl="7" indent="-355600" algn="l">
              <a:spcBef>
                <a:spcPts val="400"/>
              </a:spcBef>
              <a:spcAft>
                <a:spcPts val="0"/>
              </a:spcAft>
              <a:buClr>
                <a:schemeClr val="dk1"/>
              </a:buClr>
              <a:buSzPts val="2000"/>
              <a:buFont typeface="Times"/>
              <a:buChar char="»"/>
              <a:defRPr sz="2000"/>
            </a:lvl8pPr>
            <a:lvl9pPr marL="4114800" lvl="8" indent="-355600" algn="l">
              <a:spcBef>
                <a:spcPts val="400"/>
              </a:spcBef>
              <a:spcAft>
                <a:spcPts val="0"/>
              </a:spcAft>
              <a:buClr>
                <a:schemeClr val="dk1"/>
              </a:buClr>
              <a:buSzPts val="2000"/>
              <a:buFont typeface="Times"/>
              <a:buChar char="»"/>
              <a:defRPr sz="2000"/>
            </a:lvl9pPr>
          </a:lstStyle>
          <a:p>
            <a:endParaRPr/>
          </a:p>
        </p:txBody>
      </p:sp>
      <p:sp>
        <p:nvSpPr>
          <p:cNvPr id="53" name="Google Shape;53;p6"/>
          <p:cNvSpPr txBox="1">
            <a:spLocks noGrp="1"/>
          </p:cNvSpPr>
          <p:nvPr>
            <p:ph type="body" idx="2"/>
          </p:nvPr>
        </p:nvSpPr>
        <p:spPr>
          <a:xfrm>
            <a:off x="534988" y="3163888"/>
            <a:ext cx="3517900" cy="10340975"/>
          </a:xfrm>
          <a:prstGeom prst="rect">
            <a:avLst/>
          </a:prstGeom>
          <a:noFill/>
          <a:ln>
            <a:noFill/>
          </a:ln>
        </p:spPr>
        <p:txBody>
          <a:bodyPr spcFirstLastPara="1" wrap="square" lIns="147425" tIns="73700" rIns="147425" bIns="73700" anchor="t" anchorCtr="0">
            <a:noAutofit/>
          </a:bodyPr>
          <a:lstStyle>
            <a:lvl1pPr marL="457200" lvl="0" indent="-228600" algn="l">
              <a:spcBef>
                <a:spcPts val="280"/>
              </a:spcBef>
              <a:spcAft>
                <a:spcPts val="0"/>
              </a:spcAft>
              <a:buClr>
                <a:schemeClr val="dk1"/>
              </a:buClr>
              <a:buSzPts val="1400"/>
              <a:buFont typeface="Times"/>
              <a:buNone/>
              <a:defRPr sz="1400"/>
            </a:lvl1pPr>
            <a:lvl2pPr marL="914400" lvl="1" indent="-228600" algn="l">
              <a:spcBef>
                <a:spcPts val="240"/>
              </a:spcBef>
              <a:spcAft>
                <a:spcPts val="0"/>
              </a:spcAft>
              <a:buClr>
                <a:schemeClr val="dk1"/>
              </a:buClr>
              <a:buSzPts val="1200"/>
              <a:buFont typeface="Times"/>
              <a:buNone/>
              <a:defRPr sz="1200"/>
            </a:lvl2pPr>
            <a:lvl3pPr marL="1371600" lvl="2" indent="-228600" algn="l">
              <a:spcBef>
                <a:spcPts val="200"/>
              </a:spcBef>
              <a:spcAft>
                <a:spcPts val="0"/>
              </a:spcAft>
              <a:buClr>
                <a:schemeClr val="dk1"/>
              </a:buClr>
              <a:buSzPts val="1000"/>
              <a:buFont typeface="Times"/>
              <a:buNone/>
              <a:defRPr sz="1000"/>
            </a:lvl3pPr>
            <a:lvl4pPr marL="1828800" lvl="3" indent="-228600" algn="l">
              <a:spcBef>
                <a:spcPts val="180"/>
              </a:spcBef>
              <a:spcAft>
                <a:spcPts val="0"/>
              </a:spcAft>
              <a:buClr>
                <a:schemeClr val="dk1"/>
              </a:buClr>
              <a:buSzPts val="900"/>
              <a:buFont typeface="Times"/>
              <a:buNone/>
              <a:defRPr sz="900"/>
            </a:lvl4pPr>
            <a:lvl5pPr marL="2286000" lvl="4" indent="-228600" algn="l">
              <a:spcBef>
                <a:spcPts val="180"/>
              </a:spcBef>
              <a:spcAft>
                <a:spcPts val="0"/>
              </a:spcAft>
              <a:buClr>
                <a:schemeClr val="dk1"/>
              </a:buClr>
              <a:buSzPts val="900"/>
              <a:buFont typeface="Times"/>
              <a:buNone/>
              <a:defRPr sz="900"/>
            </a:lvl5pPr>
            <a:lvl6pPr marL="2743200" lvl="5" indent="-228600" algn="l">
              <a:spcBef>
                <a:spcPts val="180"/>
              </a:spcBef>
              <a:spcAft>
                <a:spcPts val="0"/>
              </a:spcAft>
              <a:buClr>
                <a:schemeClr val="dk1"/>
              </a:buClr>
              <a:buSzPts val="900"/>
              <a:buFont typeface="Times"/>
              <a:buNone/>
              <a:defRPr sz="900"/>
            </a:lvl6pPr>
            <a:lvl7pPr marL="3200400" lvl="6" indent="-228600" algn="l">
              <a:spcBef>
                <a:spcPts val="180"/>
              </a:spcBef>
              <a:spcAft>
                <a:spcPts val="0"/>
              </a:spcAft>
              <a:buClr>
                <a:schemeClr val="dk1"/>
              </a:buClr>
              <a:buSzPts val="900"/>
              <a:buFont typeface="Times"/>
              <a:buNone/>
              <a:defRPr sz="900"/>
            </a:lvl7pPr>
            <a:lvl8pPr marL="3657600" lvl="7" indent="-228600" algn="l">
              <a:spcBef>
                <a:spcPts val="180"/>
              </a:spcBef>
              <a:spcAft>
                <a:spcPts val="0"/>
              </a:spcAft>
              <a:buClr>
                <a:schemeClr val="dk1"/>
              </a:buClr>
              <a:buSzPts val="900"/>
              <a:buFont typeface="Times"/>
              <a:buNone/>
              <a:defRPr sz="900"/>
            </a:lvl8pPr>
            <a:lvl9pPr marL="4114800" lvl="8" indent="-228600" algn="l">
              <a:spcBef>
                <a:spcPts val="180"/>
              </a:spcBef>
              <a:spcAft>
                <a:spcPts val="0"/>
              </a:spcAft>
              <a:buClr>
                <a:schemeClr val="dk1"/>
              </a:buClr>
              <a:buSzPts val="900"/>
              <a:buFont typeface="Times"/>
              <a:buNone/>
              <a:defRPr sz="900"/>
            </a:lvl9pPr>
          </a:lstStyle>
          <a:p>
            <a:endParaRPr/>
          </a:p>
        </p:txBody>
      </p:sp>
      <p:sp>
        <p:nvSpPr>
          <p:cNvPr id="54" name="Google Shape;54;p6"/>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6"/>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7"/>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8"/>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8"/>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8"/>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6"/>
        <p:cNvGrpSpPr/>
        <p:nvPr/>
      </p:nvGrpSpPr>
      <p:grpSpPr>
        <a:xfrm>
          <a:off x="0" y="0"/>
          <a:ext cx="0" cy="0"/>
          <a:chOff x="0" y="0"/>
          <a:chExt cx="0" cy="0"/>
        </a:xfrm>
      </p:grpSpPr>
      <p:sp>
        <p:nvSpPr>
          <p:cNvPr id="67" name="Google Shape;67;p9"/>
          <p:cNvSpPr txBox="1">
            <a:spLocks noGrp="1"/>
          </p:cNvSpPr>
          <p:nvPr>
            <p:ph type="title"/>
          </p:nvPr>
        </p:nvSpPr>
        <p:spPr>
          <a:xfrm>
            <a:off x="534988" y="604838"/>
            <a:ext cx="9621837" cy="2520950"/>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8" name="Google Shape;68;p9"/>
          <p:cNvSpPr txBox="1">
            <a:spLocks noGrp="1"/>
          </p:cNvSpPr>
          <p:nvPr>
            <p:ph type="body" idx="1"/>
          </p:nvPr>
        </p:nvSpPr>
        <p:spPr>
          <a:xfrm>
            <a:off x="534988" y="3384550"/>
            <a:ext cx="4724400" cy="1409700"/>
          </a:xfrm>
          <a:prstGeom prst="rect">
            <a:avLst/>
          </a:prstGeom>
          <a:noFill/>
          <a:ln>
            <a:noFill/>
          </a:ln>
        </p:spPr>
        <p:txBody>
          <a:bodyPr spcFirstLastPara="1" wrap="square" lIns="147425" tIns="73700" rIns="147425" bIns="73700" anchor="b" anchorCtr="0">
            <a:noAutofit/>
          </a:bodyPr>
          <a:lstStyle>
            <a:lvl1pPr marL="457200" lvl="0" indent="-228600" algn="l">
              <a:spcBef>
                <a:spcPts val="480"/>
              </a:spcBef>
              <a:spcAft>
                <a:spcPts val="0"/>
              </a:spcAft>
              <a:buClr>
                <a:schemeClr val="dk1"/>
              </a:buClr>
              <a:buSzPts val="2400"/>
              <a:buFont typeface="Times"/>
              <a:buNone/>
              <a:defRPr sz="2400" b="1"/>
            </a:lvl1pPr>
            <a:lvl2pPr marL="914400" lvl="1" indent="-228600" algn="l">
              <a:spcBef>
                <a:spcPts val="400"/>
              </a:spcBef>
              <a:spcAft>
                <a:spcPts val="0"/>
              </a:spcAft>
              <a:buClr>
                <a:schemeClr val="dk1"/>
              </a:buClr>
              <a:buSzPts val="2000"/>
              <a:buFont typeface="Times"/>
              <a:buNone/>
              <a:defRPr sz="2000" b="1"/>
            </a:lvl2pPr>
            <a:lvl3pPr marL="1371600" lvl="2" indent="-228600" algn="l">
              <a:spcBef>
                <a:spcPts val="360"/>
              </a:spcBef>
              <a:spcAft>
                <a:spcPts val="0"/>
              </a:spcAft>
              <a:buClr>
                <a:schemeClr val="dk1"/>
              </a:buClr>
              <a:buSzPts val="1800"/>
              <a:buFont typeface="Times"/>
              <a:buNone/>
              <a:defRPr sz="1800" b="1"/>
            </a:lvl3pPr>
            <a:lvl4pPr marL="1828800" lvl="3" indent="-228600" algn="l">
              <a:spcBef>
                <a:spcPts val="320"/>
              </a:spcBef>
              <a:spcAft>
                <a:spcPts val="0"/>
              </a:spcAft>
              <a:buClr>
                <a:schemeClr val="dk1"/>
              </a:buClr>
              <a:buSzPts val="1600"/>
              <a:buFont typeface="Times"/>
              <a:buNone/>
              <a:defRPr sz="1600" b="1"/>
            </a:lvl4pPr>
            <a:lvl5pPr marL="2286000" lvl="4" indent="-228600" algn="l">
              <a:spcBef>
                <a:spcPts val="320"/>
              </a:spcBef>
              <a:spcAft>
                <a:spcPts val="0"/>
              </a:spcAft>
              <a:buClr>
                <a:schemeClr val="dk1"/>
              </a:buClr>
              <a:buSzPts val="1600"/>
              <a:buFont typeface="Times"/>
              <a:buNone/>
              <a:defRPr sz="1600" b="1"/>
            </a:lvl5pPr>
            <a:lvl6pPr marL="2743200" lvl="5" indent="-228600" algn="l">
              <a:spcBef>
                <a:spcPts val="320"/>
              </a:spcBef>
              <a:spcAft>
                <a:spcPts val="0"/>
              </a:spcAft>
              <a:buClr>
                <a:schemeClr val="dk1"/>
              </a:buClr>
              <a:buSzPts val="1600"/>
              <a:buFont typeface="Times"/>
              <a:buNone/>
              <a:defRPr sz="1600" b="1"/>
            </a:lvl6pPr>
            <a:lvl7pPr marL="3200400" lvl="6" indent="-228600" algn="l">
              <a:spcBef>
                <a:spcPts val="320"/>
              </a:spcBef>
              <a:spcAft>
                <a:spcPts val="0"/>
              </a:spcAft>
              <a:buClr>
                <a:schemeClr val="dk1"/>
              </a:buClr>
              <a:buSzPts val="1600"/>
              <a:buFont typeface="Times"/>
              <a:buNone/>
              <a:defRPr sz="1600" b="1"/>
            </a:lvl7pPr>
            <a:lvl8pPr marL="3657600" lvl="7" indent="-228600" algn="l">
              <a:spcBef>
                <a:spcPts val="320"/>
              </a:spcBef>
              <a:spcAft>
                <a:spcPts val="0"/>
              </a:spcAft>
              <a:buClr>
                <a:schemeClr val="dk1"/>
              </a:buClr>
              <a:buSzPts val="1600"/>
              <a:buFont typeface="Times"/>
              <a:buNone/>
              <a:defRPr sz="1600" b="1"/>
            </a:lvl8pPr>
            <a:lvl9pPr marL="4114800" lvl="8" indent="-228600" algn="l">
              <a:spcBef>
                <a:spcPts val="320"/>
              </a:spcBef>
              <a:spcAft>
                <a:spcPts val="0"/>
              </a:spcAft>
              <a:buClr>
                <a:schemeClr val="dk1"/>
              </a:buClr>
              <a:buSzPts val="1600"/>
              <a:buFont typeface="Times"/>
              <a:buNone/>
              <a:defRPr sz="1600" b="1"/>
            </a:lvl9pPr>
          </a:lstStyle>
          <a:p>
            <a:endParaRPr/>
          </a:p>
        </p:txBody>
      </p:sp>
      <p:sp>
        <p:nvSpPr>
          <p:cNvPr id="69" name="Google Shape;69;p9"/>
          <p:cNvSpPr txBox="1">
            <a:spLocks noGrp="1"/>
          </p:cNvSpPr>
          <p:nvPr>
            <p:ph type="body" idx="2"/>
          </p:nvPr>
        </p:nvSpPr>
        <p:spPr>
          <a:xfrm>
            <a:off x="534988" y="4794250"/>
            <a:ext cx="4724400" cy="8710613"/>
          </a:xfrm>
          <a:prstGeom prst="rect">
            <a:avLst/>
          </a:prstGeom>
          <a:noFill/>
          <a:ln>
            <a:noFill/>
          </a:ln>
        </p:spPr>
        <p:txBody>
          <a:bodyPr spcFirstLastPara="1" wrap="square" lIns="147425" tIns="73700" rIns="147425" bIns="73700" anchor="t" anchorCtr="0">
            <a:noAutofit/>
          </a:bodyPr>
          <a:lstStyle>
            <a:lvl1pPr marL="457200" lvl="0" indent="-381000" algn="l">
              <a:spcBef>
                <a:spcPts val="480"/>
              </a:spcBef>
              <a:spcAft>
                <a:spcPts val="0"/>
              </a:spcAft>
              <a:buClr>
                <a:schemeClr val="dk1"/>
              </a:buClr>
              <a:buSzPts val="2400"/>
              <a:buFont typeface="Times"/>
              <a:buChar char="•"/>
              <a:defRPr sz="2400"/>
            </a:lvl1pPr>
            <a:lvl2pPr marL="914400" lvl="1" indent="-355600" algn="l">
              <a:spcBef>
                <a:spcPts val="400"/>
              </a:spcBef>
              <a:spcAft>
                <a:spcPts val="0"/>
              </a:spcAft>
              <a:buClr>
                <a:schemeClr val="dk1"/>
              </a:buClr>
              <a:buSzPts val="2000"/>
              <a:buFont typeface="Times"/>
              <a:buChar char="–"/>
              <a:defRPr sz="2000"/>
            </a:lvl2pPr>
            <a:lvl3pPr marL="1371600" lvl="2" indent="-342900" algn="l">
              <a:spcBef>
                <a:spcPts val="360"/>
              </a:spcBef>
              <a:spcAft>
                <a:spcPts val="0"/>
              </a:spcAft>
              <a:buClr>
                <a:schemeClr val="dk1"/>
              </a:buClr>
              <a:buSzPts val="1800"/>
              <a:buFont typeface="Times"/>
              <a:buChar char="•"/>
              <a:defRPr sz="1800"/>
            </a:lvl3pPr>
            <a:lvl4pPr marL="1828800" lvl="3" indent="-330200" algn="l">
              <a:spcBef>
                <a:spcPts val="320"/>
              </a:spcBef>
              <a:spcAft>
                <a:spcPts val="0"/>
              </a:spcAft>
              <a:buClr>
                <a:schemeClr val="dk1"/>
              </a:buClr>
              <a:buSzPts val="1600"/>
              <a:buFont typeface="Times"/>
              <a:buChar char="–"/>
              <a:defRPr sz="1600"/>
            </a:lvl4pPr>
            <a:lvl5pPr marL="2286000" lvl="4" indent="-330200" algn="l">
              <a:spcBef>
                <a:spcPts val="320"/>
              </a:spcBef>
              <a:spcAft>
                <a:spcPts val="0"/>
              </a:spcAft>
              <a:buClr>
                <a:schemeClr val="dk1"/>
              </a:buClr>
              <a:buSzPts val="1600"/>
              <a:buFont typeface="Times"/>
              <a:buChar char="»"/>
              <a:defRPr sz="1600"/>
            </a:lvl5pPr>
            <a:lvl6pPr marL="2743200" lvl="5" indent="-330200" algn="l">
              <a:spcBef>
                <a:spcPts val="320"/>
              </a:spcBef>
              <a:spcAft>
                <a:spcPts val="0"/>
              </a:spcAft>
              <a:buClr>
                <a:schemeClr val="dk1"/>
              </a:buClr>
              <a:buSzPts val="1600"/>
              <a:buFont typeface="Times"/>
              <a:buChar char="»"/>
              <a:defRPr sz="1600"/>
            </a:lvl6pPr>
            <a:lvl7pPr marL="3200400" lvl="6" indent="-330200" algn="l">
              <a:spcBef>
                <a:spcPts val="320"/>
              </a:spcBef>
              <a:spcAft>
                <a:spcPts val="0"/>
              </a:spcAft>
              <a:buClr>
                <a:schemeClr val="dk1"/>
              </a:buClr>
              <a:buSzPts val="1600"/>
              <a:buFont typeface="Times"/>
              <a:buChar char="»"/>
              <a:defRPr sz="1600"/>
            </a:lvl7pPr>
            <a:lvl8pPr marL="3657600" lvl="7" indent="-330200" algn="l">
              <a:spcBef>
                <a:spcPts val="320"/>
              </a:spcBef>
              <a:spcAft>
                <a:spcPts val="0"/>
              </a:spcAft>
              <a:buClr>
                <a:schemeClr val="dk1"/>
              </a:buClr>
              <a:buSzPts val="1600"/>
              <a:buFont typeface="Times"/>
              <a:buChar char="»"/>
              <a:defRPr sz="1600"/>
            </a:lvl8pPr>
            <a:lvl9pPr marL="4114800" lvl="8" indent="-330200" algn="l">
              <a:spcBef>
                <a:spcPts val="320"/>
              </a:spcBef>
              <a:spcAft>
                <a:spcPts val="0"/>
              </a:spcAft>
              <a:buClr>
                <a:schemeClr val="dk1"/>
              </a:buClr>
              <a:buSzPts val="1600"/>
              <a:buFont typeface="Times"/>
              <a:buChar char="»"/>
              <a:defRPr sz="1600"/>
            </a:lvl9pPr>
          </a:lstStyle>
          <a:p>
            <a:endParaRPr/>
          </a:p>
        </p:txBody>
      </p:sp>
      <p:sp>
        <p:nvSpPr>
          <p:cNvPr id="70" name="Google Shape;70;p9"/>
          <p:cNvSpPr txBox="1">
            <a:spLocks noGrp="1"/>
          </p:cNvSpPr>
          <p:nvPr>
            <p:ph type="body" idx="3"/>
          </p:nvPr>
        </p:nvSpPr>
        <p:spPr>
          <a:xfrm>
            <a:off x="5430838" y="3384550"/>
            <a:ext cx="4725987" cy="1409700"/>
          </a:xfrm>
          <a:prstGeom prst="rect">
            <a:avLst/>
          </a:prstGeom>
          <a:noFill/>
          <a:ln>
            <a:noFill/>
          </a:ln>
        </p:spPr>
        <p:txBody>
          <a:bodyPr spcFirstLastPara="1" wrap="square" lIns="147425" tIns="73700" rIns="147425" bIns="73700" anchor="b" anchorCtr="0">
            <a:noAutofit/>
          </a:bodyPr>
          <a:lstStyle>
            <a:lvl1pPr marL="457200" lvl="0" indent="-228600" algn="l">
              <a:spcBef>
                <a:spcPts val="480"/>
              </a:spcBef>
              <a:spcAft>
                <a:spcPts val="0"/>
              </a:spcAft>
              <a:buClr>
                <a:schemeClr val="dk1"/>
              </a:buClr>
              <a:buSzPts val="2400"/>
              <a:buFont typeface="Times"/>
              <a:buNone/>
              <a:defRPr sz="2400" b="1"/>
            </a:lvl1pPr>
            <a:lvl2pPr marL="914400" lvl="1" indent="-228600" algn="l">
              <a:spcBef>
                <a:spcPts val="400"/>
              </a:spcBef>
              <a:spcAft>
                <a:spcPts val="0"/>
              </a:spcAft>
              <a:buClr>
                <a:schemeClr val="dk1"/>
              </a:buClr>
              <a:buSzPts val="2000"/>
              <a:buFont typeface="Times"/>
              <a:buNone/>
              <a:defRPr sz="2000" b="1"/>
            </a:lvl2pPr>
            <a:lvl3pPr marL="1371600" lvl="2" indent="-228600" algn="l">
              <a:spcBef>
                <a:spcPts val="360"/>
              </a:spcBef>
              <a:spcAft>
                <a:spcPts val="0"/>
              </a:spcAft>
              <a:buClr>
                <a:schemeClr val="dk1"/>
              </a:buClr>
              <a:buSzPts val="1800"/>
              <a:buFont typeface="Times"/>
              <a:buNone/>
              <a:defRPr sz="1800" b="1"/>
            </a:lvl3pPr>
            <a:lvl4pPr marL="1828800" lvl="3" indent="-228600" algn="l">
              <a:spcBef>
                <a:spcPts val="320"/>
              </a:spcBef>
              <a:spcAft>
                <a:spcPts val="0"/>
              </a:spcAft>
              <a:buClr>
                <a:schemeClr val="dk1"/>
              </a:buClr>
              <a:buSzPts val="1600"/>
              <a:buFont typeface="Times"/>
              <a:buNone/>
              <a:defRPr sz="1600" b="1"/>
            </a:lvl4pPr>
            <a:lvl5pPr marL="2286000" lvl="4" indent="-228600" algn="l">
              <a:spcBef>
                <a:spcPts val="320"/>
              </a:spcBef>
              <a:spcAft>
                <a:spcPts val="0"/>
              </a:spcAft>
              <a:buClr>
                <a:schemeClr val="dk1"/>
              </a:buClr>
              <a:buSzPts val="1600"/>
              <a:buFont typeface="Times"/>
              <a:buNone/>
              <a:defRPr sz="1600" b="1"/>
            </a:lvl5pPr>
            <a:lvl6pPr marL="2743200" lvl="5" indent="-228600" algn="l">
              <a:spcBef>
                <a:spcPts val="320"/>
              </a:spcBef>
              <a:spcAft>
                <a:spcPts val="0"/>
              </a:spcAft>
              <a:buClr>
                <a:schemeClr val="dk1"/>
              </a:buClr>
              <a:buSzPts val="1600"/>
              <a:buFont typeface="Times"/>
              <a:buNone/>
              <a:defRPr sz="1600" b="1"/>
            </a:lvl6pPr>
            <a:lvl7pPr marL="3200400" lvl="6" indent="-228600" algn="l">
              <a:spcBef>
                <a:spcPts val="320"/>
              </a:spcBef>
              <a:spcAft>
                <a:spcPts val="0"/>
              </a:spcAft>
              <a:buClr>
                <a:schemeClr val="dk1"/>
              </a:buClr>
              <a:buSzPts val="1600"/>
              <a:buFont typeface="Times"/>
              <a:buNone/>
              <a:defRPr sz="1600" b="1"/>
            </a:lvl7pPr>
            <a:lvl8pPr marL="3657600" lvl="7" indent="-228600" algn="l">
              <a:spcBef>
                <a:spcPts val="320"/>
              </a:spcBef>
              <a:spcAft>
                <a:spcPts val="0"/>
              </a:spcAft>
              <a:buClr>
                <a:schemeClr val="dk1"/>
              </a:buClr>
              <a:buSzPts val="1600"/>
              <a:buFont typeface="Times"/>
              <a:buNone/>
              <a:defRPr sz="1600" b="1"/>
            </a:lvl8pPr>
            <a:lvl9pPr marL="4114800" lvl="8" indent="-228600" algn="l">
              <a:spcBef>
                <a:spcPts val="320"/>
              </a:spcBef>
              <a:spcAft>
                <a:spcPts val="0"/>
              </a:spcAft>
              <a:buClr>
                <a:schemeClr val="dk1"/>
              </a:buClr>
              <a:buSzPts val="1600"/>
              <a:buFont typeface="Times"/>
              <a:buNone/>
              <a:defRPr sz="1600" b="1"/>
            </a:lvl9pPr>
          </a:lstStyle>
          <a:p>
            <a:endParaRPr/>
          </a:p>
        </p:txBody>
      </p:sp>
      <p:sp>
        <p:nvSpPr>
          <p:cNvPr id="71" name="Google Shape;71;p9"/>
          <p:cNvSpPr txBox="1">
            <a:spLocks noGrp="1"/>
          </p:cNvSpPr>
          <p:nvPr>
            <p:ph type="body" idx="4"/>
          </p:nvPr>
        </p:nvSpPr>
        <p:spPr>
          <a:xfrm>
            <a:off x="5430838" y="4794250"/>
            <a:ext cx="4725987" cy="8710613"/>
          </a:xfrm>
          <a:prstGeom prst="rect">
            <a:avLst/>
          </a:prstGeom>
          <a:noFill/>
          <a:ln>
            <a:noFill/>
          </a:ln>
        </p:spPr>
        <p:txBody>
          <a:bodyPr spcFirstLastPara="1" wrap="square" lIns="147425" tIns="73700" rIns="147425" bIns="73700" anchor="t" anchorCtr="0">
            <a:noAutofit/>
          </a:bodyPr>
          <a:lstStyle>
            <a:lvl1pPr marL="457200" lvl="0" indent="-381000" algn="l">
              <a:spcBef>
                <a:spcPts val="480"/>
              </a:spcBef>
              <a:spcAft>
                <a:spcPts val="0"/>
              </a:spcAft>
              <a:buClr>
                <a:schemeClr val="dk1"/>
              </a:buClr>
              <a:buSzPts val="2400"/>
              <a:buFont typeface="Times"/>
              <a:buChar char="•"/>
              <a:defRPr sz="2400"/>
            </a:lvl1pPr>
            <a:lvl2pPr marL="914400" lvl="1" indent="-355600" algn="l">
              <a:spcBef>
                <a:spcPts val="400"/>
              </a:spcBef>
              <a:spcAft>
                <a:spcPts val="0"/>
              </a:spcAft>
              <a:buClr>
                <a:schemeClr val="dk1"/>
              </a:buClr>
              <a:buSzPts val="2000"/>
              <a:buFont typeface="Times"/>
              <a:buChar char="–"/>
              <a:defRPr sz="2000"/>
            </a:lvl2pPr>
            <a:lvl3pPr marL="1371600" lvl="2" indent="-342900" algn="l">
              <a:spcBef>
                <a:spcPts val="360"/>
              </a:spcBef>
              <a:spcAft>
                <a:spcPts val="0"/>
              </a:spcAft>
              <a:buClr>
                <a:schemeClr val="dk1"/>
              </a:buClr>
              <a:buSzPts val="1800"/>
              <a:buFont typeface="Times"/>
              <a:buChar char="•"/>
              <a:defRPr sz="1800"/>
            </a:lvl3pPr>
            <a:lvl4pPr marL="1828800" lvl="3" indent="-330200" algn="l">
              <a:spcBef>
                <a:spcPts val="320"/>
              </a:spcBef>
              <a:spcAft>
                <a:spcPts val="0"/>
              </a:spcAft>
              <a:buClr>
                <a:schemeClr val="dk1"/>
              </a:buClr>
              <a:buSzPts val="1600"/>
              <a:buFont typeface="Times"/>
              <a:buChar char="–"/>
              <a:defRPr sz="1600"/>
            </a:lvl4pPr>
            <a:lvl5pPr marL="2286000" lvl="4" indent="-330200" algn="l">
              <a:spcBef>
                <a:spcPts val="320"/>
              </a:spcBef>
              <a:spcAft>
                <a:spcPts val="0"/>
              </a:spcAft>
              <a:buClr>
                <a:schemeClr val="dk1"/>
              </a:buClr>
              <a:buSzPts val="1600"/>
              <a:buFont typeface="Times"/>
              <a:buChar char="»"/>
              <a:defRPr sz="1600"/>
            </a:lvl5pPr>
            <a:lvl6pPr marL="2743200" lvl="5" indent="-330200" algn="l">
              <a:spcBef>
                <a:spcPts val="320"/>
              </a:spcBef>
              <a:spcAft>
                <a:spcPts val="0"/>
              </a:spcAft>
              <a:buClr>
                <a:schemeClr val="dk1"/>
              </a:buClr>
              <a:buSzPts val="1600"/>
              <a:buFont typeface="Times"/>
              <a:buChar char="»"/>
              <a:defRPr sz="1600"/>
            </a:lvl6pPr>
            <a:lvl7pPr marL="3200400" lvl="6" indent="-330200" algn="l">
              <a:spcBef>
                <a:spcPts val="320"/>
              </a:spcBef>
              <a:spcAft>
                <a:spcPts val="0"/>
              </a:spcAft>
              <a:buClr>
                <a:schemeClr val="dk1"/>
              </a:buClr>
              <a:buSzPts val="1600"/>
              <a:buFont typeface="Times"/>
              <a:buChar char="»"/>
              <a:defRPr sz="1600"/>
            </a:lvl7pPr>
            <a:lvl8pPr marL="3657600" lvl="7" indent="-330200" algn="l">
              <a:spcBef>
                <a:spcPts val="320"/>
              </a:spcBef>
              <a:spcAft>
                <a:spcPts val="0"/>
              </a:spcAft>
              <a:buClr>
                <a:schemeClr val="dk1"/>
              </a:buClr>
              <a:buSzPts val="1600"/>
              <a:buFont typeface="Times"/>
              <a:buChar char="»"/>
              <a:defRPr sz="1600"/>
            </a:lvl8pPr>
            <a:lvl9pPr marL="4114800" lvl="8" indent="-330200" algn="l">
              <a:spcBef>
                <a:spcPts val="320"/>
              </a:spcBef>
              <a:spcAft>
                <a:spcPts val="0"/>
              </a:spcAft>
              <a:buClr>
                <a:schemeClr val="dk1"/>
              </a:buClr>
              <a:buSzPts val="1600"/>
              <a:buFont typeface="Times"/>
              <a:buChar char="»"/>
              <a:defRPr sz="1600"/>
            </a:lvl9pPr>
          </a:lstStyle>
          <a:p>
            <a:endParaRPr/>
          </a:p>
        </p:txBody>
      </p:sp>
      <p:sp>
        <p:nvSpPr>
          <p:cNvPr id="72" name="Google Shape;72;p9"/>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9"/>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9"/>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5"/>
        <p:cNvGrpSpPr/>
        <p:nvPr/>
      </p:nvGrpSpPr>
      <p:grpSpPr>
        <a:xfrm>
          <a:off x="0" y="0"/>
          <a:ext cx="0" cy="0"/>
          <a:chOff x="0" y="0"/>
          <a:chExt cx="0" cy="0"/>
        </a:xfrm>
      </p:grpSpPr>
      <p:sp>
        <p:nvSpPr>
          <p:cNvPr id="76" name="Google Shape;76;p10"/>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7" name="Google Shape;77;p10"/>
          <p:cNvSpPr txBox="1">
            <a:spLocks noGrp="1"/>
          </p:cNvSpPr>
          <p:nvPr>
            <p:ph type="body" idx="1"/>
          </p:nvPr>
        </p:nvSpPr>
        <p:spPr>
          <a:xfrm>
            <a:off x="798513" y="4343400"/>
            <a:ext cx="4467225" cy="9070975"/>
          </a:xfrm>
          <a:prstGeom prst="rect">
            <a:avLst/>
          </a:prstGeom>
          <a:noFill/>
          <a:ln>
            <a:noFill/>
          </a:ln>
        </p:spPr>
        <p:txBody>
          <a:bodyPr spcFirstLastPara="1" wrap="square" lIns="147425" tIns="73700" rIns="147425" bIns="73700" anchor="t" anchorCtr="0">
            <a:noAutofit/>
          </a:bodyPr>
          <a:lstStyle>
            <a:lvl1pPr marL="457200" lvl="0" indent="-406400" algn="l">
              <a:spcBef>
                <a:spcPts val="560"/>
              </a:spcBef>
              <a:spcAft>
                <a:spcPts val="0"/>
              </a:spcAft>
              <a:buClr>
                <a:schemeClr val="dk1"/>
              </a:buClr>
              <a:buSzPts val="2800"/>
              <a:buFont typeface="Times"/>
              <a:buChar char="•"/>
              <a:defRPr sz="2800"/>
            </a:lvl1pPr>
            <a:lvl2pPr marL="914400" lvl="1" indent="-381000" algn="l">
              <a:spcBef>
                <a:spcPts val="480"/>
              </a:spcBef>
              <a:spcAft>
                <a:spcPts val="0"/>
              </a:spcAft>
              <a:buClr>
                <a:schemeClr val="dk1"/>
              </a:buClr>
              <a:buSzPts val="2400"/>
              <a:buFont typeface="Times"/>
              <a:buChar char="–"/>
              <a:defRPr sz="2400"/>
            </a:lvl2pPr>
            <a:lvl3pPr marL="1371600" lvl="2" indent="-355600" algn="l">
              <a:spcBef>
                <a:spcPts val="400"/>
              </a:spcBef>
              <a:spcAft>
                <a:spcPts val="0"/>
              </a:spcAft>
              <a:buClr>
                <a:schemeClr val="dk1"/>
              </a:buClr>
              <a:buSzPts val="2000"/>
              <a:buFont typeface="Times"/>
              <a:buChar char="•"/>
              <a:defRPr sz="2000"/>
            </a:lvl3pPr>
            <a:lvl4pPr marL="1828800" lvl="3" indent="-342900" algn="l">
              <a:spcBef>
                <a:spcPts val="360"/>
              </a:spcBef>
              <a:spcAft>
                <a:spcPts val="0"/>
              </a:spcAft>
              <a:buClr>
                <a:schemeClr val="dk1"/>
              </a:buClr>
              <a:buSzPts val="1800"/>
              <a:buFont typeface="Times"/>
              <a:buChar char="–"/>
              <a:defRPr sz="1800"/>
            </a:lvl4pPr>
            <a:lvl5pPr marL="2286000" lvl="4" indent="-342900" algn="l">
              <a:spcBef>
                <a:spcPts val="360"/>
              </a:spcBef>
              <a:spcAft>
                <a:spcPts val="0"/>
              </a:spcAft>
              <a:buClr>
                <a:schemeClr val="dk1"/>
              </a:buClr>
              <a:buSzPts val="1800"/>
              <a:buFont typeface="Times"/>
              <a:buChar char="»"/>
              <a:defRPr sz="1800"/>
            </a:lvl5pPr>
            <a:lvl6pPr marL="2743200" lvl="5" indent="-342900" algn="l">
              <a:spcBef>
                <a:spcPts val="360"/>
              </a:spcBef>
              <a:spcAft>
                <a:spcPts val="0"/>
              </a:spcAft>
              <a:buClr>
                <a:schemeClr val="dk1"/>
              </a:buClr>
              <a:buSzPts val="1800"/>
              <a:buFont typeface="Times"/>
              <a:buChar char="»"/>
              <a:defRPr sz="1800"/>
            </a:lvl6pPr>
            <a:lvl7pPr marL="3200400" lvl="6" indent="-342900" algn="l">
              <a:spcBef>
                <a:spcPts val="360"/>
              </a:spcBef>
              <a:spcAft>
                <a:spcPts val="0"/>
              </a:spcAft>
              <a:buClr>
                <a:schemeClr val="dk1"/>
              </a:buClr>
              <a:buSzPts val="1800"/>
              <a:buFont typeface="Times"/>
              <a:buChar char="»"/>
              <a:defRPr sz="1800"/>
            </a:lvl7pPr>
            <a:lvl8pPr marL="3657600" lvl="7" indent="-342900" algn="l">
              <a:spcBef>
                <a:spcPts val="360"/>
              </a:spcBef>
              <a:spcAft>
                <a:spcPts val="0"/>
              </a:spcAft>
              <a:buClr>
                <a:schemeClr val="dk1"/>
              </a:buClr>
              <a:buSzPts val="1800"/>
              <a:buFont typeface="Times"/>
              <a:buChar char="»"/>
              <a:defRPr sz="1800"/>
            </a:lvl8pPr>
            <a:lvl9pPr marL="4114800" lvl="8" indent="-342900" algn="l">
              <a:spcBef>
                <a:spcPts val="360"/>
              </a:spcBef>
              <a:spcAft>
                <a:spcPts val="0"/>
              </a:spcAft>
              <a:buClr>
                <a:schemeClr val="dk1"/>
              </a:buClr>
              <a:buSzPts val="1800"/>
              <a:buFont typeface="Times"/>
              <a:buChar char="»"/>
              <a:defRPr sz="1800"/>
            </a:lvl9pPr>
          </a:lstStyle>
          <a:p>
            <a:endParaRPr/>
          </a:p>
        </p:txBody>
      </p:sp>
      <p:sp>
        <p:nvSpPr>
          <p:cNvPr id="78" name="Google Shape;78;p10"/>
          <p:cNvSpPr txBox="1">
            <a:spLocks noGrp="1"/>
          </p:cNvSpPr>
          <p:nvPr>
            <p:ph type="body" idx="2"/>
          </p:nvPr>
        </p:nvSpPr>
        <p:spPr>
          <a:xfrm>
            <a:off x="5418138" y="4343400"/>
            <a:ext cx="4468812" cy="9070975"/>
          </a:xfrm>
          <a:prstGeom prst="rect">
            <a:avLst/>
          </a:prstGeom>
          <a:noFill/>
          <a:ln>
            <a:noFill/>
          </a:ln>
        </p:spPr>
        <p:txBody>
          <a:bodyPr spcFirstLastPara="1" wrap="square" lIns="147425" tIns="73700" rIns="147425" bIns="73700" anchor="t" anchorCtr="0">
            <a:noAutofit/>
          </a:bodyPr>
          <a:lstStyle>
            <a:lvl1pPr marL="457200" lvl="0" indent="-406400" algn="l">
              <a:spcBef>
                <a:spcPts val="560"/>
              </a:spcBef>
              <a:spcAft>
                <a:spcPts val="0"/>
              </a:spcAft>
              <a:buClr>
                <a:schemeClr val="dk1"/>
              </a:buClr>
              <a:buSzPts val="2800"/>
              <a:buFont typeface="Times"/>
              <a:buChar char="•"/>
              <a:defRPr sz="2800"/>
            </a:lvl1pPr>
            <a:lvl2pPr marL="914400" lvl="1" indent="-381000" algn="l">
              <a:spcBef>
                <a:spcPts val="480"/>
              </a:spcBef>
              <a:spcAft>
                <a:spcPts val="0"/>
              </a:spcAft>
              <a:buClr>
                <a:schemeClr val="dk1"/>
              </a:buClr>
              <a:buSzPts val="2400"/>
              <a:buFont typeface="Times"/>
              <a:buChar char="–"/>
              <a:defRPr sz="2400"/>
            </a:lvl2pPr>
            <a:lvl3pPr marL="1371600" lvl="2" indent="-355600" algn="l">
              <a:spcBef>
                <a:spcPts val="400"/>
              </a:spcBef>
              <a:spcAft>
                <a:spcPts val="0"/>
              </a:spcAft>
              <a:buClr>
                <a:schemeClr val="dk1"/>
              </a:buClr>
              <a:buSzPts val="2000"/>
              <a:buFont typeface="Times"/>
              <a:buChar char="•"/>
              <a:defRPr sz="2000"/>
            </a:lvl3pPr>
            <a:lvl4pPr marL="1828800" lvl="3" indent="-342900" algn="l">
              <a:spcBef>
                <a:spcPts val="360"/>
              </a:spcBef>
              <a:spcAft>
                <a:spcPts val="0"/>
              </a:spcAft>
              <a:buClr>
                <a:schemeClr val="dk1"/>
              </a:buClr>
              <a:buSzPts val="1800"/>
              <a:buFont typeface="Times"/>
              <a:buChar char="–"/>
              <a:defRPr sz="1800"/>
            </a:lvl4pPr>
            <a:lvl5pPr marL="2286000" lvl="4" indent="-342900" algn="l">
              <a:spcBef>
                <a:spcPts val="360"/>
              </a:spcBef>
              <a:spcAft>
                <a:spcPts val="0"/>
              </a:spcAft>
              <a:buClr>
                <a:schemeClr val="dk1"/>
              </a:buClr>
              <a:buSzPts val="1800"/>
              <a:buFont typeface="Times"/>
              <a:buChar char="»"/>
              <a:defRPr sz="1800"/>
            </a:lvl5pPr>
            <a:lvl6pPr marL="2743200" lvl="5" indent="-342900" algn="l">
              <a:spcBef>
                <a:spcPts val="360"/>
              </a:spcBef>
              <a:spcAft>
                <a:spcPts val="0"/>
              </a:spcAft>
              <a:buClr>
                <a:schemeClr val="dk1"/>
              </a:buClr>
              <a:buSzPts val="1800"/>
              <a:buFont typeface="Times"/>
              <a:buChar char="»"/>
              <a:defRPr sz="1800"/>
            </a:lvl6pPr>
            <a:lvl7pPr marL="3200400" lvl="6" indent="-342900" algn="l">
              <a:spcBef>
                <a:spcPts val="360"/>
              </a:spcBef>
              <a:spcAft>
                <a:spcPts val="0"/>
              </a:spcAft>
              <a:buClr>
                <a:schemeClr val="dk1"/>
              </a:buClr>
              <a:buSzPts val="1800"/>
              <a:buFont typeface="Times"/>
              <a:buChar char="»"/>
              <a:defRPr sz="1800"/>
            </a:lvl7pPr>
            <a:lvl8pPr marL="3657600" lvl="7" indent="-342900" algn="l">
              <a:spcBef>
                <a:spcPts val="360"/>
              </a:spcBef>
              <a:spcAft>
                <a:spcPts val="0"/>
              </a:spcAft>
              <a:buClr>
                <a:schemeClr val="dk1"/>
              </a:buClr>
              <a:buSzPts val="1800"/>
              <a:buFont typeface="Times"/>
              <a:buChar char="»"/>
              <a:defRPr sz="1800"/>
            </a:lvl8pPr>
            <a:lvl9pPr marL="4114800" lvl="8" indent="-342900" algn="l">
              <a:spcBef>
                <a:spcPts val="360"/>
              </a:spcBef>
              <a:spcAft>
                <a:spcPts val="0"/>
              </a:spcAft>
              <a:buClr>
                <a:schemeClr val="dk1"/>
              </a:buClr>
              <a:buSzPts val="1800"/>
              <a:buFont typeface="Times"/>
              <a:buChar char="»"/>
              <a:defRPr sz="1800"/>
            </a:lvl9pPr>
          </a:lstStyle>
          <a:p>
            <a:endParaRPr/>
          </a:p>
        </p:txBody>
      </p:sp>
      <p:sp>
        <p:nvSpPr>
          <p:cNvPr id="79" name="Google Shape;79;p10"/>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0"/>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0"/>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360362" y="4019550"/>
            <a:ext cx="9967912" cy="10077450"/>
          </a:xfrm>
          <a:prstGeom prst="rect">
            <a:avLst/>
          </a:prstGeom>
          <a:solidFill>
            <a:srgbClr val="EAEAE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grpSp>
        <p:nvGrpSpPr>
          <p:cNvPr id="11" name="Google Shape;11;p1"/>
          <p:cNvGrpSpPr/>
          <p:nvPr/>
        </p:nvGrpSpPr>
        <p:grpSpPr>
          <a:xfrm>
            <a:off x="358775" y="368300"/>
            <a:ext cx="9969500" cy="2044700"/>
            <a:chOff x="226" y="232"/>
            <a:chExt cx="6280" cy="1288"/>
          </a:xfrm>
        </p:grpSpPr>
        <p:sp>
          <p:nvSpPr>
            <p:cNvPr id="12" name="Google Shape;12;p1"/>
            <p:cNvSpPr txBox="1"/>
            <p:nvPr/>
          </p:nvSpPr>
          <p:spPr>
            <a:xfrm>
              <a:off x="271" y="273"/>
              <a:ext cx="6189" cy="1247"/>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13" name="Google Shape;13;p1"/>
            <p:cNvPicPr preferRelativeResize="0"/>
            <p:nvPr/>
          </p:nvPicPr>
          <p:blipFill rotWithShape="1">
            <a:blip r:embed="rId13">
              <a:alphaModFix/>
            </a:blip>
            <a:srcRect/>
            <a:stretch/>
          </p:blipFill>
          <p:spPr>
            <a:xfrm>
              <a:off x="226" y="232"/>
              <a:ext cx="6280" cy="1247"/>
            </a:xfrm>
            <a:prstGeom prst="rect">
              <a:avLst/>
            </a:prstGeom>
            <a:noFill/>
            <a:ln>
              <a:noFill/>
            </a:ln>
          </p:spPr>
        </p:pic>
      </p:grpSp>
      <p:sp>
        <p:nvSpPr>
          <p:cNvPr id="14" name="Google Shape;14;p1"/>
          <p:cNvSpPr txBox="1"/>
          <p:nvPr/>
        </p:nvSpPr>
        <p:spPr>
          <a:xfrm>
            <a:off x="360362" y="14243050"/>
            <a:ext cx="9967912" cy="539750"/>
          </a:xfrm>
          <a:prstGeom prst="rect">
            <a:avLst/>
          </a:prstGeom>
          <a:solidFill>
            <a:srgbClr val="2EAE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15" name="Google Shape;15;p1"/>
          <p:cNvPicPr preferRelativeResize="0"/>
          <p:nvPr/>
        </p:nvPicPr>
        <p:blipFill rotWithShape="1">
          <a:blip r:embed="rId14">
            <a:alphaModFix/>
          </a:blip>
          <a:srcRect/>
          <a:stretch/>
        </p:blipFill>
        <p:spPr>
          <a:xfrm>
            <a:off x="657225" y="14355762"/>
            <a:ext cx="525462" cy="347662"/>
          </a:xfrm>
          <a:prstGeom prst="rect">
            <a:avLst/>
          </a:prstGeom>
          <a:noFill/>
          <a:ln>
            <a:noFill/>
          </a:ln>
        </p:spPr>
      </p:pic>
      <p:sp>
        <p:nvSpPr>
          <p:cNvPr id="16" name="Google Shape;16;p1"/>
          <p:cNvSpPr/>
          <p:nvPr/>
        </p:nvSpPr>
        <p:spPr>
          <a:xfrm>
            <a:off x="5629275" y="2936875"/>
            <a:ext cx="4408487" cy="1979612"/>
          </a:xfrm>
          <a:prstGeom prst="roundRect">
            <a:avLst>
              <a:gd name="adj" fmla="val 16667"/>
            </a:avLst>
          </a:prstGeom>
          <a:solidFill>
            <a:srgbClr val="D1F3F3"/>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7" name="Google Shape;17;p1"/>
          <p:cNvSpPr/>
          <p:nvPr/>
        </p:nvSpPr>
        <p:spPr>
          <a:xfrm>
            <a:off x="6932612" y="2651125"/>
            <a:ext cx="1800225" cy="431800"/>
          </a:xfrm>
          <a:prstGeom prst="ellipse">
            <a:avLst/>
          </a:prstGeom>
          <a:solidFill>
            <a:schemeClr val="lt1"/>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8" name="Google Shape;18;p1"/>
          <p:cNvSpPr/>
          <p:nvPr/>
        </p:nvSpPr>
        <p:spPr>
          <a:xfrm>
            <a:off x="657225" y="2936875"/>
            <a:ext cx="4408487" cy="1979612"/>
          </a:xfrm>
          <a:prstGeom prst="roundRect">
            <a:avLst>
              <a:gd name="adj" fmla="val 16667"/>
            </a:avLst>
          </a:prstGeom>
          <a:solidFill>
            <a:srgbClr val="D1F3F3"/>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9" name="Google Shape;19;p1"/>
          <p:cNvSpPr/>
          <p:nvPr/>
        </p:nvSpPr>
        <p:spPr>
          <a:xfrm>
            <a:off x="1960562" y="2651125"/>
            <a:ext cx="1800225" cy="431800"/>
          </a:xfrm>
          <a:prstGeom prst="ellipse">
            <a:avLst/>
          </a:prstGeom>
          <a:solidFill>
            <a:schemeClr val="lt1"/>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0" name="Google Shape;20;p1"/>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marR="0" lvl="0" algn="ctr" rtl="0">
              <a:spcBef>
                <a:spcPts val="0"/>
              </a:spcBef>
              <a:spcAft>
                <a:spcPts val="0"/>
              </a:spcAft>
              <a:buSzPts val="1400"/>
              <a:buNone/>
              <a:defRPr sz="7100" b="0" i="0" u="none" strike="noStrike" cap="none">
                <a:solidFill>
                  <a:schemeClr val="dk2"/>
                </a:solidFill>
                <a:latin typeface="Times"/>
                <a:ea typeface="Times"/>
                <a:cs typeface="Times"/>
                <a:sym typeface="Times"/>
              </a:defRPr>
            </a:lvl1pPr>
            <a:lvl2pPr marR="0" lvl="1" algn="ctr" rtl="0">
              <a:spcBef>
                <a:spcPts val="0"/>
              </a:spcBef>
              <a:spcAft>
                <a:spcPts val="0"/>
              </a:spcAft>
              <a:buSzPts val="1400"/>
              <a:buNone/>
              <a:defRPr sz="7100" b="0" i="0" u="none" strike="noStrike" cap="none">
                <a:solidFill>
                  <a:schemeClr val="dk2"/>
                </a:solidFill>
                <a:latin typeface="Times"/>
                <a:ea typeface="Times"/>
                <a:cs typeface="Times"/>
                <a:sym typeface="Times"/>
              </a:defRPr>
            </a:lvl2pPr>
            <a:lvl3pPr marR="0" lvl="2" algn="ctr" rtl="0">
              <a:spcBef>
                <a:spcPts val="0"/>
              </a:spcBef>
              <a:spcAft>
                <a:spcPts val="0"/>
              </a:spcAft>
              <a:buSzPts val="1400"/>
              <a:buNone/>
              <a:defRPr sz="7100" b="0" i="0" u="none" strike="noStrike" cap="none">
                <a:solidFill>
                  <a:schemeClr val="dk2"/>
                </a:solidFill>
                <a:latin typeface="Times"/>
                <a:ea typeface="Times"/>
                <a:cs typeface="Times"/>
                <a:sym typeface="Times"/>
              </a:defRPr>
            </a:lvl3pPr>
            <a:lvl4pPr marR="0" lvl="3" algn="ctr" rtl="0">
              <a:spcBef>
                <a:spcPts val="0"/>
              </a:spcBef>
              <a:spcAft>
                <a:spcPts val="0"/>
              </a:spcAft>
              <a:buSzPts val="1400"/>
              <a:buNone/>
              <a:defRPr sz="7100" b="0" i="0" u="none" strike="noStrike" cap="none">
                <a:solidFill>
                  <a:schemeClr val="dk2"/>
                </a:solidFill>
                <a:latin typeface="Times"/>
                <a:ea typeface="Times"/>
                <a:cs typeface="Times"/>
                <a:sym typeface="Times"/>
              </a:defRPr>
            </a:lvl4pPr>
            <a:lvl5pPr marR="0" lvl="4" algn="ctr" rtl="0">
              <a:spcBef>
                <a:spcPts val="0"/>
              </a:spcBef>
              <a:spcAft>
                <a:spcPts val="0"/>
              </a:spcAft>
              <a:buSzPts val="1400"/>
              <a:buNone/>
              <a:defRPr sz="7100" b="0" i="0" u="none" strike="noStrike" cap="none">
                <a:solidFill>
                  <a:schemeClr val="dk2"/>
                </a:solidFill>
                <a:latin typeface="Times"/>
                <a:ea typeface="Times"/>
                <a:cs typeface="Times"/>
                <a:sym typeface="Times"/>
              </a:defRPr>
            </a:lvl5pPr>
            <a:lvl6pPr marR="0" lvl="5" algn="ctr" rtl="0">
              <a:spcBef>
                <a:spcPts val="0"/>
              </a:spcBef>
              <a:spcAft>
                <a:spcPts val="0"/>
              </a:spcAft>
              <a:buSzPts val="1400"/>
              <a:buNone/>
              <a:defRPr sz="7100" b="0" i="0" u="none" strike="noStrike" cap="none">
                <a:solidFill>
                  <a:schemeClr val="dk2"/>
                </a:solidFill>
                <a:latin typeface="Times"/>
                <a:ea typeface="Times"/>
                <a:cs typeface="Times"/>
                <a:sym typeface="Times"/>
              </a:defRPr>
            </a:lvl6pPr>
            <a:lvl7pPr marR="0" lvl="6" algn="ctr" rtl="0">
              <a:spcBef>
                <a:spcPts val="0"/>
              </a:spcBef>
              <a:spcAft>
                <a:spcPts val="0"/>
              </a:spcAft>
              <a:buSzPts val="1400"/>
              <a:buNone/>
              <a:defRPr sz="7100" b="0" i="0" u="none" strike="noStrike" cap="none">
                <a:solidFill>
                  <a:schemeClr val="dk2"/>
                </a:solidFill>
                <a:latin typeface="Times"/>
                <a:ea typeface="Times"/>
                <a:cs typeface="Times"/>
                <a:sym typeface="Times"/>
              </a:defRPr>
            </a:lvl7pPr>
            <a:lvl8pPr marR="0" lvl="7" algn="ctr" rtl="0">
              <a:spcBef>
                <a:spcPts val="0"/>
              </a:spcBef>
              <a:spcAft>
                <a:spcPts val="0"/>
              </a:spcAft>
              <a:buSzPts val="1400"/>
              <a:buNone/>
              <a:defRPr sz="7100" b="0" i="0" u="none" strike="noStrike" cap="none">
                <a:solidFill>
                  <a:schemeClr val="dk2"/>
                </a:solidFill>
                <a:latin typeface="Times"/>
                <a:ea typeface="Times"/>
                <a:cs typeface="Times"/>
                <a:sym typeface="Times"/>
              </a:defRPr>
            </a:lvl8pPr>
            <a:lvl9pPr marR="0" lvl="8" algn="ctr" rtl="0">
              <a:spcBef>
                <a:spcPts val="0"/>
              </a:spcBef>
              <a:spcAft>
                <a:spcPts val="0"/>
              </a:spcAft>
              <a:buSzPts val="1400"/>
              <a:buNone/>
              <a:defRPr sz="7100" b="0" i="0" u="none" strike="noStrike" cap="none">
                <a:solidFill>
                  <a:schemeClr val="dk2"/>
                </a:solidFill>
                <a:latin typeface="Times"/>
                <a:ea typeface="Times"/>
                <a:cs typeface="Times"/>
                <a:sym typeface="Times"/>
              </a:defRPr>
            </a:lvl9pPr>
          </a:lstStyle>
          <a:p>
            <a:endParaRPr/>
          </a:p>
        </p:txBody>
      </p:sp>
      <p:sp>
        <p:nvSpPr>
          <p:cNvPr id="21" name="Google Shape;21;p1"/>
          <p:cNvSpPr txBox="1">
            <a:spLocks noGrp="1"/>
          </p:cNvSpPr>
          <p:nvPr>
            <p:ph type="body" idx="1"/>
          </p:nvPr>
        </p:nvSpPr>
        <p:spPr>
          <a:xfrm>
            <a:off x="798512" y="4343400"/>
            <a:ext cx="9088437" cy="9070975"/>
          </a:xfrm>
          <a:prstGeom prst="rect">
            <a:avLst/>
          </a:prstGeom>
          <a:noFill/>
          <a:ln>
            <a:noFill/>
          </a:ln>
        </p:spPr>
        <p:txBody>
          <a:bodyPr spcFirstLastPara="1" wrap="square" lIns="147425" tIns="73700" rIns="147425" bIns="73700" anchor="t" anchorCtr="0">
            <a:noAutofit/>
          </a:bodyPr>
          <a:lstStyle>
            <a:lvl1pPr marL="457200" marR="0" lvl="0" indent="-558800" algn="l" rtl="0">
              <a:spcBef>
                <a:spcPts val="1040"/>
              </a:spcBef>
              <a:spcAft>
                <a:spcPts val="0"/>
              </a:spcAft>
              <a:buClr>
                <a:schemeClr val="dk1"/>
              </a:buClr>
              <a:buSzPts val="5200"/>
              <a:buFont typeface="Times"/>
              <a:buChar char="•"/>
              <a:defRPr sz="5200" b="0" i="0" u="none" strike="noStrike" cap="none">
                <a:solidFill>
                  <a:schemeClr val="dk1"/>
                </a:solidFill>
                <a:latin typeface="Times"/>
                <a:ea typeface="Times"/>
                <a:cs typeface="Times"/>
                <a:sym typeface="Times"/>
              </a:defRPr>
            </a:lvl1pPr>
            <a:lvl2pPr marL="914400" marR="0" lvl="1" indent="-514350" algn="l" rtl="0">
              <a:spcBef>
                <a:spcPts val="900"/>
              </a:spcBef>
              <a:spcAft>
                <a:spcPts val="0"/>
              </a:spcAft>
              <a:buClr>
                <a:schemeClr val="dk1"/>
              </a:buClr>
              <a:buSzPts val="4500"/>
              <a:buFont typeface="Times"/>
              <a:buChar char="–"/>
              <a:defRPr sz="4500" b="0" i="0" u="none" strike="noStrike" cap="none">
                <a:solidFill>
                  <a:schemeClr val="dk1"/>
                </a:solidFill>
                <a:latin typeface="Times"/>
                <a:ea typeface="Times"/>
                <a:cs typeface="Times"/>
                <a:sym typeface="Times"/>
              </a:defRPr>
            </a:lvl2pPr>
            <a:lvl3pPr marL="1371600" marR="0" lvl="2" indent="-476250" algn="l" rtl="0">
              <a:spcBef>
                <a:spcPts val="780"/>
              </a:spcBef>
              <a:spcAft>
                <a:spcPts val="0"/>
              </a:spcAft>
              <a:buClr>
                <a:schemeClr val="dk1"/>
              </a:buClr>
              <a:buSzPts val="3900"/>
              <a:buFont typeface="Times"/>
              <a:buChar char="•"/>
              <a:defRPr sz="3900" b="0" i="0" u="none" strike="noStrike" cap="none">
                <a:solidFill>
                  <a:schemeClr val="dk1"/>
                </a:solidFill>
                <a:latin typeface="Times"/>
                <a:ea typeface="Times"/>
                <a:cs typeface="Times"/>
                <a:sym typeface="Times"/>
              </a:defRPr>
            </a:lvl3pPr>
            <a:lvl4pPr marL="1828800" marR="0" lvl="3"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4pPr>
            <a:lvl5pPr marL="2286000" marR="0" lvl="4"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5pPr>
            <a:lvl6pPr marL="2743200" marR="0" lvl="5"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6pPr>
            <a:lvl7pPr marL="3200400" marR="0" lvl="6"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7pPr>
            <a:lvl8pPr marL="3657600" marR="0" lvl="7"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8pPr>
            <a:lvl9pPr marL="4114800" marR="0" lvl="8"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9pPr>
          </a:lstStyle>
          <a:p>
            <a:endParaRPr/>
          </a:p>
        </p:txBody>
      </p:sp>
      <p:sp>
        <p:nvSpPr>
          <p:cNvPr id="22" name="Google Shape;22;p1"/>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3" name="Google Shape;23;p1"/>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4" name="Google Shape;24;p1"/>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3.jpg"/><Relationship Id="rId18" Type="http://schemas.openxmlformats.org/officeDocument/2006/relationships/image" Target="../media/image18.jpg"/><Relationship Id="rId26" Type="http://schemas.openxmlformats.org/officeDocument/2006/relationships/image" Target="../media/image26.jpg"/><Relationship Id="rId39" Type="http://schemas.openxmlformats.org/officeDocument/2006/relationships/image" Target="../media/image39.jpg"/><Relationship Id="rId21" Type="http://schemas.openxmlformats.org/officeDocument/2006/relationships/image" Target="../media/image21.jpg"/><Relationship Id="rId34" Type="http://schemas.openxmlformats.org/officeDocument/2006/relationships/image" Target="../media/image34.jpg"/><Relationship Id="rId42" Type="http://schemas.openxmlformats.org/officeDocument/2006/relationships/image" Target="../media/image42.png"/><Relationship Id="rId47" Type="http://schemas.openxmlformats.org/officeDocument/2006/relationships/image" Target="../media/image47.jpg"/><Relationship Id="rId50" Type="http://schemas.openxmlformats.org/officeDocument/2006/relationships/image" Target="../media/image50.jpg"/><Relationship Id="rId55" Type="http://schemas.openxmlformats.org/officeDocument/2006/relationships/image" Target="../media/image55.jpg"/><Relationship Id="rId7" Type="http://schemas.openxmlformats.org/officeDocument/2006/relationships/image" Target="../media/image7.jpg"/><Relationship Id="rId2" Type="http://schemas.openxmlformats.org/officeDocument/2006/relationships/notesSlide" Target="../notesSlides/notesSlide1.xml"/><Relationship Id="rId16" Type="http://schemas.openxmlformats.org/officeDocument/2006/relationships/image" Target="../media/image16.jpg"/><Relationship Id="rId29" Type="http://schemas.openxmlformats.org/officeDocument/2006/relationships/image" Target="../media/image29.jpg"/><Relationship Id="rId11" Type="http://schemas.openxmlformats.org/officeDocument/2006/relationships/image" Target="../media/image11.jpg"/><Relationship Id="rId24" Type="http://schemas.openxmlformats.org/officeDocument/2006/relationships/image" Target="../media/image24.jpg"/><Relationship Id="rId32" Type="http://schemas.openxmlformats.org/officeDocument/2006/relationships/image" Target="../media/image32.png"/><Relationship Id="rId37" Type="http://schemas.openxmlformats.org/officeDocument/2006/relationships/image" Target="../media/image37.jpg"/><Relationship Id="rId40" Type="http://schemas.openxmlformats.org/officeDocument/2006/relationships/image" Target="../media/image40.jpg"/><Relationship Id="rId45" Type="http://schemas.openxmlformats.org/officeDocument/2006/relationships/image" Target="../media/image45.jpg"/><Relationship Id="rId53" Type="http://schemas.openxmlformats.org/officeDocument/2006/relationships/image" Target="../media/image53.jpg"/><Relationship Id="rId58" Type="http://schemas.openxmlformats.org/officeDocument/2006/relationships/image" Target="../media/image58.png"/><Relationship Id="rId5" Type="http://schemas.openxmlformats.org/officeDocument/2006/relationships/image" Target="../media/image5.jpg"/><Relationship Id="rId61" Type="http://schemas.openxmlformats.org/officeDocument/2006/relationships/image" Target="../media/image61.jpg"/><Relationship Id="rId19" Type="http://schemas.openxmlformats.org/officeDocument/2006/relationships/image" Target="../media/image19.jpg"/><Relationship Id="rId14" Type="http://schemas.openxmlformats.org/officeDocument/2006/relationships/image" Target="../media/image14.jpg"/><Relationship Id="rId22" Type="http://schemas.openxmlformats.org/officeDocument/2006/relationships/image" Target="../media/image22.jpg"/><Relationship Id="rId27" Type="http://schemas.openxmlformats.org/officeDocument/2006/relationships/image" Target="../media/image27.jpg"/><Relationship Id="rId30" Type="http://schemas.openxmlformats.org/officeDocument/2006/relationships/image" Target="../media/image30.jpg"/><Relationship Id="rId35" Type="http://schemas.openxmlformats.org/officeDocument/2006/relationships/image" Target="../media/image35.png"/><Relationship Id="rId43" Type="http://schemas.openxmlformats.org/officeDocument/2006/relationships/image" Target="../media/image43.png"/><Relationship Id="rId48" Type="http://schemas.openxmlformats.org/officeDocument/2006/relationships/image" Target="../media/image48.jpg"/><Relationship Id="rId56" Type="http://schemas.openxmlformats.org/officeDocument/2006/relationships/image" Target="../media/image56.jpg"/><Relationship Id="rId8" Type="http://schemas.openxmlformats.org/officeDocument/2006/relationships/image" Target="../media/image8.jpg"/><Relationship Id="rId51" Type="http://schemas.openxmlformats.org/officeDocument/2006/relationships/image" Target="../media/image51.jpg"/><Relationship Id="rId3" Type="http://schemas.openxmlformats.org/officeDocument/2006/relationships/image" Target="../media/image3.png"/><Relationship Id="rId12" Type="http://schemas.openxmlformats.org/officeDocument/2006/relationships/image" Target="../media/image12.jpg"/><Relationship Id="rId17" Type="http://schemas.openxmlformats.org/officeDocument/2006/relationships/image" Target="../media/image17.jpg"/><Relationship Id="rId25" Type="http://schemas.openxmlformats.org/officeDocument/2006/relationships/image" Target="../media/image25.jpg"/><Relationship Id="rId33" Type="http://schemas.openxmlformats.org/officeDocument/2006/relationships/image" Target="../media/image33.jpg"/><Relationship Id="rId38" Type="http://schemas.openxmlformats.org/officeDocument/2006/relationships/image" Target="../media/image38.jpg"/><Relationship Id="rId46" Type="http://schemas.openxmlformats.org/officeDocument/2006/relationships/image" Target="../media/image46.jpg"/><Relationship Id="rId59" Type="http://schemas.openxmlformats.org/officeDocument/2006/relationships/image" Target="../media/image59.jpg"/><Relationship Id="rId20" Type="http://schemas.openxmlformats.org/officeDocument/2006/relationships/image" Target="../media/image20.jpg"/><Relationship Id="rId41" Type="http://schemas.openxmlformats.org/officeDocument/2006/relationships/image" Target="../media/image41.png"/><Relationship Id="rId54" Type="http://schemas.openxmlformats.org/officeDocument/2006/relationships/image" Target="../media/image54.jpg"/><Relationship Id="rId1" Type="http://schemas.openxmlformats.org/officeDocument/2006/relationships/slideLayout" Target="../slideLayouts/slideLayout1.xml"/><Relationship Id="rId6" Type="http://schemas.openxmlformats.org/officeDocument/2006/relationships/image" Target="../media/image6.jpg"/><Relationship Id="rId15" Type="http://schemas.openxmlformats.org/officeDocument/2006/relationships/image" Target="../media/image15.jpg"/><Relationship Id="rId23" Type="http://schemas.openxmlformats.org/officeDocument/2006/relationships/image" Target="../media/image23.jpg"/><Relationship Id="rId28" Type="http://schemas.openxmlformats.org/officeDocument/2006/relationships/image" Target="../media/image28.jpg"/><Relationship Id="rId36" Type="http://schemas.openxmlformats.org/officeDocument/2006/relationships/image" Target="../media/image36.png"/><Relationship Id="rId49" Type="http://schemas.openxmlformats.org/officeDocument/2006/relationships/image" Target="../media/image49.jpg"/><Relationship Id="rId57" Type="http://schemas.openxmlformats.org/officeDocument/2006/relationships/image" Target="../media/image57.png"/><Relationship Id="rId10" Type="http://schemas.openxmlformats.org/officeDocument/2006/relationships/image" Target="../media/image10.jpg"/><Relationship Id="rId31" Type="http://schemas.openxmlformats.org/officeDocument/2006/relationships/image" Target="../media/image31.jpg"/><Relationship Id="rId44" Type="http://schemas.openxmlformats.org/officeDocument/2006/relationships/image" Target="../media/image44.jpg"/><Relationship Id="rId52" Type="http://schemas.openxmlformats.org/officeDocument/2006/relationships/image" Target="../media/image52.jpg"/><Relationship Id="rId60" Type="http://schemas.openxmlformats.org/officeDocument/2006/relationships/image" Target="../media/image60.jpg"/><Relationship Id="rId4" Type="http://schemas.openxmlformats.org/officeDocument/2006/relationships/image" Target="../media/image4.png"/><Relationship Id="rId9"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3"/>
          <p:cNvSpPr txBox="1"/>
          <p:nvPr/>
        </p:nvSpPr>
        <p:spPr>
          <a:xfrm>
            <a:off x="7402512" y="6205537"/>
            <a:ext cx="2362200" cy="14478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cxnSp>
        <p:nvCxnSpPr>
          <p:cNvPr id="100" name="Google Shape;100;p13"/>
          <p:cNvCxnSpPr/>
          <p:nvPr/>
        </p:nvCxnSpPr>
        <p:spPr>
          <a:xfrm>
            <a:off x="773112" y="5848350"/>
            <a:ext cx="9067800" cy="1587"/>
          </a:xfrm>
          <a:prstGeom prst="straightConnector1">
            <a:avLst/>
          </a:prstGeom>
          <a:noFill/>
          <a:ln w="9525" cap="flat" cmpd="sng">
            <a:solidFill>
              <a:srgbClr val="C00000"/>
            </a:solidFill>
            <a:prstDash val="solid"/>
            <a:miter lim="800000"/>
            <a:headEnd type="oval" w="med" len="med"/>
            <a:tailEnd type="oval" w="med" len="med"/>
          </a:ln>
        </p:spPr>
      </p:cxnSp>
      <p:grpSp>
        <p:nvGrpSpPr>
          <p:cNvPr id="101" name="Google Shape;101;p13"/>
          <p:cNvGrpSpPr/>
          <p:nvPr/>
        </p:nvGrpSpPr>
        <p:grpSpPr>
          <a:xfrm>
            <a:off x="620712" y="8396287"/>
            <a:ext cx="9448800" cy="365125"/>
            <a:chOff x="620713" y="8243888"/>
            <a:chExt cx="9448800" cy="365125"/>
          </a:xfrm>
        </p:grpSpPr>
        <p:pic>
          <p:nvPicPr>
            <p:cNvPr id="102" name="Google Shape;102;p13"/>
            <p:cNvPicPr preferRelativeResize="0"/>
            <p:nvPr/>
          </p:nvPicPr>
          <p:blipFill rotWithShape="1">
            <a:blip r:embed="rId3">
              <a:alphaModFix/>
            </a:blip>
            <a:srcRect/>
            <a:stretch/>
          </p:blipFill>
          <p:spPr>
            <a:xfrm>
              <a:off x="658813" y="8243888"/>
              <a:ext cx="9371012" cy="365125"/>
            </a:xfrm>
            <a:prstGeom prst="rect">
              <a:avLst/>
            </a:prstGeom>
            <a:noFill/>
            <a:ln>
              <a:noFill/>
            </a:ln>
          </p:spPr>
        </p:pic>
        <p:sp>
          <p:nvSpPr>
            <p:cNvPr id="103" name="Google Shape;103;p13"/>
            <p:cNvSpPr txBox="1"/>
            <p:nvPr/>
          </p:nvSpPr>
          <p:spPr>
            <a:xfrm>
              <a:off x="620713" y="8304213"/>
              <a:ext cx="9448800" cy="24606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600"/>
                <a:buFont typeface="Arial"/>
                <a:buNone/>
              </a:pPr>
              <a:r>
                <a:rPr lang="en-US" sz="1600" b="1" i="0" u="none">
                  <a:solidFill>
                    <a:schemeClr val="lt1"/>
                  </a:solidFill>
                  <a:latin typeface="Arial"/>
                  <a:ea typeface="Arial"/>
                  <a:cs typeface="Arial"/>
                  <a:sym typeface="Arial"/>
                </a:rPr>
                <a:t>Description</a:t>
              </a:r>
              <a:endParaRPr/>
            </a:p>
          </p:txBody>
        </p:sp>
      </p:grpSp>
      <p:sp>
        <p:nvSpPr>
          <p:cNvPr id="104" name="Google Shape;104;p13"/>
          <p:cNvSpPr txBox="1">
            <a:spLocks noGrp="1"/>
          </p:cNvSpPr>
          <p:nvPr>
            <p:ph type="ctrTitle"/>
          </p:nvPr>
        </p:nvSpPr>
        <p:spPr>
          <a:xfrm>
            <a:off x="393700" y="623887"/>
            <a:ext cx="9906000" cy="452400"/>
          </a:xfrm>
          <a:prstGeom prst="rect">
            <a:avLst/>
          </a:prstGeom>
          <a:noFill/>
          <a:ln>
            <a:noFill/>
          </a:ln>
        </p:spPr>
        <p:txBody>
          <a:bodyPr spcFirstLastPara="1" wrap="square" lIns="0" tIns="0" rIns="0" bIns="0" anchor="t" anchorCtr="1">
            <a:spAutoFit/>
          </a:bodyPr>
          <a:lstStyle/>
          <a:p>
            <a:pPr marL="0" lvl="0" indent="0" algn="ctr" rtl="0">
              <a:lnSpc>
                <a:spcPct val="105000"/>
              </a:lnSpc>
              <a:spcBef>
                <a:spcPts val="0"/>
              </a:spcBef>
              <a:spcAft>
                <a:spcPts val="0"/>
              </a:spcAft>
              <a:buClr>
                <a:schemeClr val="lt1"/>
              </a:buClr>
              <a:buSzPts val="2800"/>
              <a:buFont typeface="Arial"/>
              <a:buNone/>
            </a:pPr>
            <a:r>
              <a:rPr lang="en-US" sz="2800" b="1" i="0" u="none">
                <a:solidFill>
                  <a:schemeClr val="lt1"/>
                </a:solidFill>
                <a:latin typeface="Arial"/>
                <a:ea typeface="Arial"/>
                <a:cs typeface="Arial"/>
                <a:sym typeface="Arial"/>
              </a:rPr>
              <a:t>Face Processing in Video</a:t>
            </a:r>
            <a:endParaRPr/>
          </a:p>
        </p:txBody>
      </p:sp>
      <p:pic>
        <p:nvPicPr>
          <p:cNvPr id="105" name="Google Shape;105;p13"/>
          <p:cNvPicPr preferRelativeResize="0"/>
          <p:nvPr/>
        </p:nvPicPr>
        <p:blipFill rotWithShape="1">
          <a:blip r:embed="rId4">
            <a:alphaModFix/>
          </a:blip>
          <a:srcRect/>
          <a:stretch/>
        </p:blipFill>
        <p:spPr>
          <a:xfrm>
            <a:off x="658812" y="5257800"/>
            <a:ext cx="9371012" cy="363537"/>
          </a:xfrm>
          <a:prstGeom prst="rect">
            <a:avLst/>
          </a:prstGeom>
          <a:noFill/>
          <a:ln>
            <a:noFill/>
          </a:ln>
        </p:spPr>
      </p:pic>
      <p:sp>
        <p:nvSpPr>
          <p:cNvPr id="106" name="Google Shape;106;p13"/>
          <p:cNvSpPr txBox="1"/>
          <p:nvPr/>
        </p:nvSpPr>
        <p:spPr>
          <a:xfrm>
            <a:off x="620712" y="5318125"/>
            <a:ext cx="9448800" cy="24606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600"/>
              <a:buFont typeface="Arial"/>
              <a:buNone/>
            </a:pPr>
            <a:r>
              <a:rPr lang="en-US" sz="1600" b="1" i="0" u="none">
                <a:solidFill>
                  <a:schemeClr val="lt1"/>
                </a:solidFill>
                <a:latin typeface="Arial"/>
                <a:ea typeface="Arial"/>
                <a:cs typeface="Arial"/>
                <a:sym typeface="Arial"/>
              </a:rPr>
              <a:t>Overview</a:t>
            </a:r>
            <a:endParaRPr/>
          </a:p>
        </p:txBody>
      </p:sp>
      <p:sp>
        <p:nvSpPr>
          <p:cNvPr id="107" name="Google Shape;107;p13"/>
          <p:cNvSpPr txBox="1"/>
          <p:nvPr/>
        </p:nvSpPr>
        <p:spPr>
          <a:xfrm>
            <a:off x="7023100" y="1839912"/>
            <a:ext cx="2228850" cy="193675"/>
          </a:xfrm>
          <a:prstGeom prst="rect">
            <a:avLst/>
          </a:prstGeom>
          <a:noFill/>
          <a:ln>
            <a:noFill/>
          </a:ln>
        </p:spPr>
        <p:txBody>
          <a:bodyPr spcFirstLastPara="1" wrap="square" lIns="0" tIns="0" rIns="0" bIns="0" anchor="t" anchorCtr="1">
            <a:spAutoFit/>
          </a:bodyPr>
          <a:lstStyle/>
          <a:p>
            <a:pPr marL="0" marR="0" lvl="0" indent="0" algn="ctr" rtl="0">
              <a:lnSpc>
                <a:spcPct val="105000"/>
              </a:lnSpc>
              <a:spcBef>
                <a:spcPts val="0"/>
              </a:spcBef>
              <a:spcAft>
                <a:spcPts val="0"/>
              </a:spcAft>
              <a:buClr>
                <a:schemeClr val="lt1"/>
              </a:buClr>
              <a:buSzPts val="1600"/>
              <a:buFont typeface="Arial"/>
              <a:buNone/>
            </a:pPr>
            <a:r>
              <a:rPr lang="en-US" sz="1600" b="1" i="0" u="none" baseline="30000">
                <a:solidFill>
                  <a:schemeClr val="lt1"/>
                </a:solidFill>
                <a:latin typeface="Arial"/>
                <a:ea typeface="Arial"/>
                <a:cs typeface="Arial"/>
                <a:sym typeface="Arial"/>
              </a:rPr>
              <a:t>3</a:t>
            </a:r>
            <a:r>
              <a:rPr lang="en-US" sz="1200" b="0" i="0" u="none">
                <a:solidFill>
                  <a:schemeClr val="lt1"/>
                </a:solidFill>
                <a:latin typeface="Arial"/>
                <a:ea typeface="Arial"/>
                <a:cs typeface="Arial"/>
                <a:sym typeface="Arial"/>
              </a:rPr>
              <a:t> National Institute of Informatics</a:t>
            </a:r>
            <a:endParaRPr/>
          </a:p>
        </p:txBody>
      </p:sp>
      <p:sp>
        <p:nvSpPr>
          <p:cNvPr id="108" name="Google Shape;108;p13"/>
          <p:cNvSpPr txBox="1"/>
          <p:nvPr/>
        </p:nvSpPr>
        <p:spPr>
          <a:xfrm>
            <a:off x="2089150" y="2720975"/>
            <a:ext cx="1524000" cy="2746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98195"/>
              </a:buClr>
              <a:buSzPts val="1200"/>
              <a:buFont typeface="Tahoma"/>
              <a:buNone/>
            </a:pPr>
            <a:r>
              <a:rPr lang="en-US" sz="1200" b="1" i="0" u="none">
                <a:solidFill>
                  <a:srgbClr val="098195"/>
                </a:solidFill>
                <a:latin typeface="Tahoma"/>
                <a:ea typeface="Tahoma"/>
                <a:cs typeface="Tahoma"/>
                <a:sym typeface="Tahoma"/>
              </a:rPr>
              <a:t>What ?</a:t>
            </a:r>
            <a:endParaRPr/>
          </a:p>
        </p:txBody>
      </p:sp>
      <p:sp>
        <p:nvSpPr>
          <p:cNvPr id="109" name="Google Shape;109;p13"/>
          <p:cNvSpPr txBox="1"/>
          <p:nvPr/>
        </p:nvSpPr>
        <p:spPr>
          <a:xfrm>
            <a:off x="7051675" y="2720975"/>
            <a:ext cx="1524000" cy="2746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98195"/>
              </a:buClr>
              <a:buSzPts val="1200"/>
              <a:buFont typeface="Tahoma"/>
              <a:buNone/>
            </a:pPr>
            <a:r>
              <a:rPr lang="en-US" sz="1200" b="1" i="0" u="none">
                <a:solidFill>
                  <a:srgbClr val="098195"/>
                </a:solidFill>
                <a:latin typeface="Tahoma"/>
                <a:ea typeface="Tahoma"/>
                <a:cs typeface="Tahoma"/>
                <a:sym typeface="Tahoma"/>
              </a:rPr>
              <a:t>Why ?</a:t>
            </a:r>
            <a:endParaRPr/>
          </a:p>
        </p:txBody>
      </p:sp>
      <p:sp>
        <p:nvSpPr>
          <p:cNvPr id="112" name="Google Shape;112;p13"/>
          <p:cNvSpPr txBox="1"/>
          <p:nvPr/>
        </p:nvSpPr>
        <p:spPr>
          <a:xfrm>
            <a:off x="6258736" y="1274361"/>
            <a:ext cx="4040187"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600"/>
              <a:buFont typeface="Arial"/>
              <a:buNone/>
            </a:pPr>
            <a:r>
              <a:rPr lang="en-US" sz="3200" b="1" baseline="30000" dirty="0">
                <a:solidFill>
                  <a:schemeClr val="lt1"/>
                </a:solidFill>
              </a:rPr>
              <a:t>Nguyễn Xuân  Bách-22520093</a:t>
            </a:r>
            <a:endParaRPr sz="3200" dirty="0"/>
          </a:p>
        </p:txBody>
      </p:sp>
      <p:sp>
        <p:nvSpPr>
          <p:cNvPr id="113" name="Google Shape;113;p13"/>
          <p:cNvSpPr txBox="1"/>
          <p:nvPr/>
        </p:nvSpPr>
        <p:spPr>
          <a:xfrm>
            <a:off x="849312" y="1760537"/>
            <a:ext cx="2895600" cy="180975"/>
          </a:xfrm>
          <a:prstGeom prst="rect">
            <a:avLst/>
          </a:prstGeom>
          <a:noFill/>
          <a:ln>
            <a:noFill/>
          </a:ln>
        </p:spPr>
        <p:txBody>
          <a:bodyPr spcFirstLastPara="1" wrap="square" lIns="0" tIns="0" rIns="0" bIns="0" anchor="t" anchorCtr="1">
            <a:spAutoFit/>
          </a:bodyPr>
          <a:lstStyle/>
          <a:p>
            <a:pPr marL="342900" marR="0" lvl="0" indent="-342900" algn="ctr" rtl="0">
              <a:lnSpc>
                <a:spcPct val="105000"/>
              </a:lnSpc>
              <a:spcBef>
                <a:spcPts val="0"/>
              </a:spcBef>
              <a:spcAft>
                <a:spcPts val="0"/>
              </a:spcAft>
              <a:buClr>
                <a:schemeClr val="lt1"/>
              </a:buClr>
              <a:buSzPts val="1200"/>
              <a:buFont typeface="Arial"/>
              <a:buNone/>
            </a:pPr>
            <a:r>
              <a:rPr lang="en-US" sz="1200" b="0" i="0" u="none">
                <a:solidFill>
                  <a:schemeClr val="lt1"/>
                </a:solidFill>
                <a:latin typeface="Arial"/>
                <a:ea typeface="Arial"/>
                <a:cs typeface="Arial"/>
                <a:sym typeface="Arial"/>
              </a:rPr>
              <a:t> </a:t>
            </a:r>
            <a:r>
              <a:rPr lang="en-US" sz="1600" b="1" i="0" u="none" baseline="30000">
                <a:solidFill>
                  <a:schemeClr val="lt1"/>
                </a:solidFill>
                <a:latin typeface="Arial"/>
                <a:ea typeface="Arial"/>
                <a:cs typeface="Arial"/>
                <a:sym typeface="Arial"/>
              </a:rPr>
              <a:t>1</a:t>
            </a:r>
            <a:r>
              <a:rPr lang="en-US" sz="1200" b="1" i="0" u="none" baseline="30000">
                <a:solidFill>
                  <a:schemeClr val="lt1"/>
                </a:solidFill>
                <a:latin typeface="Arial"/>
                <a:ea typeface="Arial"/>
                <a:cs typeface="Arial"/>
                <a:sym typeface="Arial"/>
              </a:rPr>
              <a:t> </a:t>
            </a:r>
            <a:r>
              <a:rPr lang="en-US" sz="1200" b="0" i="0" u="none">
                <a:solidFill>
                  <a:schemeClr val="lt1"/>
                </a:solidFill>
                <a:latin typeface="Arial"/>
                <a:ea typeface="Arial"/>
                <a:cs typeface="Arial"/>
                <a:sym typeface="Arial"/>
              </a:rPr>
              <a:t>Trường ĐH……</a:t>
            </a:r>
            <a:endParaRPr/>
          </a:p>
        </p:txBody>
      </p:sp>
      <p:sp>
        <p:nvSpPr>
          <p:cNvPr id="114" name="Google Shape;114;p13"/>
          <p:cNvSpPr txBox="1"/>
          <p:nvPr/>
        </p:nvSpPr>
        <p:spPr>
          <a:xfrm>
            <a:off x="3213100" y="1766887"/>
            <a:ext cx="3962400" cy="388937"/>
          </a:xfrm>
          <a:prstGeom prst="rect">
            <a:avLst/>
          </a:prstGeom>
          <a:noFill/>
          <a:ln>
            <a:noFill/>
          </a:ln>
        </p:spPr>
        <p:txBody>
          <a:bodyPr spcFirstLastPara="1" wrap="square" lIns="0" tIns="0" rIns="0" bIns="0" anchor="t" anchorCtr="1">
            <a:spAutoFit/>
          </a:bodyPr>
          <a:lstStyle/>
          <a:p>
            <a:pPr marL="342900" marR="0" lvl="0" indent="-342900" algn="ctr" rtl="0">
              <a:lnSpc>
                <a:spcPct val="105000"/>
              </a:lnSpc>
              <a:spcBef>
                <a:spcPts val="0"/>
              </a:spcBef>
              <a:spcAft>
                <a:spcPts val="0"/>
              </a:spcAft>
              <a:buClr>
                <a:schemeClr val="lt1"/>
              </a:buClr>
              <a:buSzPts val="1600"/>
              <a:buFont typeface="Arial"/>
              <a:buNone/>
            </a:pPr>
            <a:r>
              <a:rPr lang="en-US" sz="1600" b="1" i="0" u="none" baseline="30000">
                <a:solidFill>
                  <a:schemeClr val="lt1"/>
                </a:solidFill>
                <a:latin typeface="Arial"/>
                <a:ea typeface="Arial"/>
                <a:cs typeface="Arial"/>
                <a:sym typeface="Arial"/>
              </a:rPr>
              <a:t>2 </a:t>
            </a:r>
            <a:r>
              <a:rPr lang="en-US" sz="1200" b="0" i="0" u="none">
                <a:solidFill>
                  <a:schemeClr val="lt1"/>
                </a:solidFill>
                <a:latin typeface="Arial"/>
                <a:ea typeface="Arial"/>
                <a:cs typeface="Arial"/>
                <a:sym typeface="Arial"/>
              </a:rPr>
              <a:t>University of Science </a:t>
            </a:r>
            <a:endParaRPr/>
          </a:p>
          <a:p>
            <a:pPr marL="342900" marR="0" lvl="0" indent="-342900" algn="ctr" rtl="0">
              <a:lnSpc>
                <a:spcPct val="105000"/>
              </a:lnSpc>
              <a:spcBef>
                <a:spcPts val="0"/>
              </a:spcBef>
              <a:spcAft>
                <a:spcPts val="0"/>
              </a:spcAft>
              <a:buClr>
                <a:schemeClr val="lt1"/>
              </a:buClr>
              <a:buSzPts val="1200"/>
              <a:buFont typeface="Arial"/>
              <a:buNone/>
            </a:pPr>
            <a:r>
              <a:rPr lang="en-US" sz="1200" b="0" i="0" u="none">
                <a:solidFill>
                  <a:schemeClr val="lt1"/>
                </a:solidFill>
                <a:latin typeface="Arial"/>
                <a:ea typeface="Arial"/>
                <a:cs typeface="Arial"/>
                <a:sym typeface="Arial"/>
              </a:rPr>
              <a:t>HCMC, Vietnam</a:t>
            </a:r>
            <a:endParaRPr/>
          </a:p>
        </p:txBody>
      </p:sp>
      <p:sp>
        <p:nvSpPr>
          <p:cNvPr id="115" name="Google Shape;115;p13"/>
          <p:cNvSpPr txBox="1"/>
          <p:nvPr/>
        </p:nvSpPr>
        <p:spPr>
          <a:xfrm>
            <a:off x="1319212" y="14324012"/>
            <a:ext cx="8904287" cy="400050"/>
          </a:xfrm>
          <a:prstGeom prst="rect">
            <a:avLst/>
          </a:prstGeom>
          <a:noFill/>
          <a:ln>
            <a:noFill/>
          </a:ln>
        </p:spPr>
        <p:txBody>
          <a:bodyPr spcFirstLastPara="1" wrap="square" lIns="0" tIns="0" rIns="0" bIns="0" anchor="t" anchorCtr="0">
            <a:spAutoFit/>
          </a:bodyPr>
          <a:lstStyle/>
          <a:p>
            <a:pPr marL="0" marR="0" lvl="0" indent="0" algn="just" rtl="0">
              <a:lnSpc>
                <a:spcPct val="105000"/>
              </a:lnSpc>
              <a:spcBef>
                <a:spcPts val="0"/>
              </a:spcBef>
              <a:spcAft>
                <a:spcPts val="0"/>
              </a:spcAft>
              <a:buClr>
                <a:schemeClr val="lt1"/>
              </a:buClr>
              <a:buSzPts val="1300"/>
              <a:buFont typeface="Arial"/>
              <a:buNone/>
            </a:pPr>
            <a:r>
              <a:rPr lang="en-US" sz="1300" b="1" i="0" u="none">
                <a:solidFill>
                  <a:schemeClr val="lt1"/>
                </a:solidFill>
                <a:latin typeface="Arial"/>
                <a:ea typeface="Arial"/>
                <a:cs typeface="Arial"/>
                <a:sym typeface="Arial"/>
              </a:rPr>
              <a:t>	Tên tác giả chính</a:t>
            </a:r>
            <a:r>
              <a:rPr lang="en-US" sz="1300" b="1" i="0" u="none">
                <a:solidFill>
                  <a:schemeClr val="lt1"/>
                </a:solidFill>
                <a:latin typeface="Times"/>
                <a:ea typeface="Times"/>
                <a:cs typeface="Times"/>
                <a:sym typeface="Times"/>
              </a:rPr>
              <a:t>–</a:t>
            </a:r>
            <a:r>
              <a:rPr lang="en-US" sz="1300" b="1" i="0" u="none">
                <a:solidFill>
                  <a:schemeClr val="lt1"/>
                </a:solidFill>
                <a:latin typeface="Arial"/>
                <a:ea typeface="Arial"/>
                <a:cs typeface="Arial"/>
                <a:sym typeface="Arial"/>
              </a:rPr>
              <a:t> Trường Đại học</a:t>
            </a:r>
            <a:endParaRPr/>
          </a:p>
          <a:p>
            <a:pPr marL="0" marR="0" lvl="0" indent="0" algn="just" rtl="0">
              <a:lnSpc>
                <a:spcPct val="105000"/>
              </a:lnSpc>
              <a:spcBef>
                <a:spcPts val="0"/>
              </a:spcBef>
              <a:spcAft>
                <a:spcPts val="0"/>
              </a:spcAft>
              <a:buClr>
                <a:schemeClr val="lt1"/>
              </a:buClr>
              <a:buSzPts val="1200"/>
              <a:buFont typeface="Arial"/>
              <a:buNone/>
            </a:pPr>
            <a:r>
              <a:rPr lang="en-US" sz="1200" b="1" i="0" u="none">
                <a:solidFill>
                  <a:schemeClr val="lt1"/>
                </a:solidFill>
                <a:latin typeface="Arial"/>
                <a:ea typeface="Arial"/>
                <a:cs typeface="Arial"/>
                <a:sym typeface="Arial"/>
              </a:rPr>
              <a:t>	TEL : *********	Email : *********</a:t>
            </a:r>
            <a:endParaRPr/>
          </a:p>
        </p:txBody>
      </p:sp>
      <p:grpSp>
        <p:nvGrpSpPr>
          <p:cNvPr id="116" name="Google Shape;116;p13"/>
          <p:cNvGrpSpPr/>
          <p:nvPr/>
        </p:nvGrpSpPr>
        <p:grpSpPr>
          <a:xfrm>
            <a:off x="1196975" y="5668962"/>
            <a:ext cx="2166937" cy="354012"/>
            <a:chOff x="1313656" y="5809456"/>
            <a:chExt cx="2166938" cy="354013"/>
          </a:xfrm>
        </p:grpSpPr>
        <p:sp>
          <p:nvSpPr>
            <p:cNvPr id="117" name="Google Shape;117;p13"/>
            <p:cNvSpPr/>
            <p:nvPr/>
          </p:nvSpPr>
          <p:spPr>
            <a:xfrm>
              <a:off x="1313656" y="5809456"/>
              <a:ext cx="2166938" cy="354013"/>
            </a:xfrm>
            <a:prstGeom prst="roundRect">
              <a:avLst>
                <a:gd name="adj" fmla="val 16667"/>
              </a:avLst>
            </a:prstGeom>
            <a:solidFill>
              <a:srgbClr val="92D050"/>
            </a:solidFill>
            <a:ln w="9525" cap="flat" cmpd="sng">
              <a:solidFill>
                <a:srgbClr val="92D050"/>
              </a:solidFill>
              <a:prstDash val="solid"/>
              <a:round/>
              <a:headEnd type="none" w="sm" len="sm"/>
              <a:tailEnd type="none" w="sm" len="sm"/>
            </a:ln>
            <a:effectLst>
              <a:outerShdw blurRad="76200" sy="23000" kx="-1200000" algn="bl" rotWithShape="0">
                <a:srgbClr val="000000">
                  <a:alpha val="20000"/>
                </a:srgbClr>
              </a:outerShdw>
            </a:effectLst>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2400"/>
                <a:buFont typeface="Times"/>
                <a:buNone/>
              </a:pPr>
              <a:endParaRPr sz="2400" b="1" i="0" u="none" strike="noStrike" cap="none">
                <a:solidFill>
                  <a:srgbClr val="F8F8F8"/>
                </a:solidFill>
                <a:latin typeface="Calibri"/>
                <a:ea typeface="Calibri"/>
                <a:cs typeface="Calibri"/>
                <a:sym typeface="Calibri"/>
              </a:endParaRPr>
            </a:p>
          </p:txBody>
        </p:sp>
        <p:sp>
          <p:nvSpPr>
            <p:cNvPr id="118" name="Google Shape;118;p13"/>
            <p:cNvSpPr txBox="1"/>
            <p:nvPr/>
          </p:nvSpPr>
          <p:spPr>
            <a:xfrm>
              <a:off x="1423194" y="5836444"/>
              <a:ext cx="1981200" cy="2746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200"/>
                <a:buFont typeface="Arial"/>
                <a:buNone/>
              </a:pPr>
              <a:r>
                <a:rPr lang="en-US" sz="1200" b="0" i="0" u="none">
                  <a:solidFill>
                    <a:schemeClr val="lt1"/>
                  </a:solidFill>
                  <a:latin typeface="Arial"/>
                  <a:ea typeface="Arial"/>
                  <a:cs typeface="Arial"/>
                  <a:sym typeface="Arial"/>
                </a:rPr>
                <a:t>Face Detection</a:t>
              </a:r>
              <a:endParaRPr/>
            </a:p>
          </p:txBody>
        </p:sp>
      </p:grpSp>
      <p:grpSp>
        <p:nvGrpSpPr>
          <p:cNvPr id="119" name="Google Shape;119;p13"/>
          <p:cNvGrpSpPr/>
          <p:nvPr/>
        </p:nvGrpSpPr>
        <p:grpSpPr>
          <a:xfrm>
            <a:off x="4430712" y="5662612"/>
            <a:ext cx="2209800" cy="355600"/>
            <a:chOff x="4355306" y="5806281"/>
            <a:chExt cx="2209800" cy="354013"/>
          </a:xfrm>
        </p:grpSpPr>
        <p:sp>
          <p:nvSpPr>
            <p:cNvPr id="120" name="Google Shape;120;p13"/>
            <p:cNvSpPr/>
            <p:nvPr/>
          </p:nvSpPr>
          <p:spPr>
            <a:xfrm>
              <a:off x="4355306" y="5806281"/>
              <a:ext cx="2209800" cy="354013"/>
            </a:xfrm>
            <a:prstGeom prst="roundRect">
              <a:avLst>
                <a:gd name="adj" fmla="val 16667"/>
              </a:avLst>
            </a:prstGeom>
            <a:solidFill>
              <a:srgbClr val="92D050"/>
            </a:solidFill>
            <a:ln w="9525" cap="flat" cmpd="sng">
              <a:solidFill>
                <a:srgbClr val="92D050"/>
              </a:solidFill>
              <a:prstDash val="solid"/>
              <a:round/>
              <a:headEnd type="none" w="sm" len="sm"/>
              <a:tailEnd type="none" w="sm" len="sm"/>
            </a:ln>
            <a:effectLst>
              <a:outerShdw blurRad="76200" sy="23000" kx="-1200000" algn="bl" rotWithShape="0">
                <a:srgbClr val="000000">
                  <a:alpha val="20000"/>
                </a:srgbClr>
              </a:outerShdw>
            </a:effectLst>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2400"/>
                <a:buFont typeface="Times"/>
                <a:buNone/>
              </a:pPr>
              <a:endParaRPr sz="2400" b="1" i="0" u="none" strike="noStrike" cap="none">
                <a:solidFill>
                  <a:srgbClr val="F8F8F8"/>
                </a:solidFill>
                <a:latin typeface="Calibri"/>
                <a:ea typeface="Calibri"/>
                <a:cs typeface="Calibri"/>
                <a:sym typeface="Calibri"/>
              </a:endParaRPr>
            </a:p>
          </p:txBody>
        </p:sp>
        <p:sp>
          <p:nvSpPr>
            <p:cNvPr id="121" name="Google Shape;121;p13"/>
            <p:cNvSpPr txBox="1"/>
            <p:nvPr/>
          </p:nvSpPr>
          <p:spPr>
            <a:xfrm>
              <a:off x="4464844" y="5833269"/>
              <a:ext cx="2024062" cy="2778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200"/>
                <a:buFont typeface="Arial"/>
                <a:buNone/>
              </a:pPr>
              <a:r>
                <a:rPr lang="en-US" sz="1200" b="0" i="0" u="none">
                  <a:solidFill>
                    <a:schemeClr val="lt1"/>
                  </a:solidFill>
                  <a:latin typeface="Arial"/>
                  <a:ea typeface="Arial"/>
                  <a:cs typeface="Arial"/>
                  <a:sym typeface="Arial"/>
                </a:rPr>
                <a:t>Face-Track Extraction</a:t>
              </a:r>
              <a:endParaRPr/>
            </a:p>
          </p:txBody>
        </p:sp>
      </p:grpSp>
      <p:grpSp>
        <p:nvGrpSpPr>
          <p:cNvPr id="122" name="Google Shape;122;p13"/>
          <p:cNvGrpSpPr/>
          <p:nvPr/>
        </p:nvGrpSpPr>
        <p:grpSpPr>
          <a:xfrm>
            <a:off x="7478712" y="5653087"/>
            <a:ext cx="2209800" cy="355600"/>
            <a:chOff x="4355306" y="5806281"/>
            <a:chExt cx="2209800" cy="354013"/>
          </a:xfrm>
        </p:grpSpPr>
        <p:sp>
          <p:nvSpPr>
            <p:cNvPr id="123" name="Google Shape;123;p13"/>
            <p:cNvSpPr/>
            <p:nvPr/>
          </p:nvSpPr>
          <p:spPr>
            <a:xfrm>
              <a:off x="4355306" y="5806281"/>
              <a:ext cx="2209800" cy="354013"/>
            </a:xfrm>
            <a:prstGeom prst="roundRect">
              <a:avLst>
                <a:gd name="adj" fmla="val 16667"/>
              </a:avLst>
            </a:prstGeom>
            <a:solidFill>
              <a:srgbClr val="92D050"/>
            </a:solidFill>
            <a:ln w="9525" cap="flat" cmpd="sng">
              <a:solidFill>
                <a:srgbClr val="92D050"/>
              </a:solidFill>
              <a:prstDash val="solid"/>
              <a:round/>
              <a:headEnd type="none" w="sm" len="sm"/>
              <a:tailEnd type="none" w="sm" len="sm"/>
            </a:ln>
            <a:effectLst>
              <a:outerShdw blurRad="76200" sy="23000" kx="-1200000" algn="bl" rotWithShape="0">
                <a:srgbClr val="000000">
                  <a:alpha val="20000"/>
                </a:srgbClr>
              </a:outerShdw>
            </a:effectLst>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2400"/>
                <a:buFont typeface="Times"/>
                <a:buNone/>
              </a:pPr>
              <a:endParaRPr sz="2400" b="1" i="0" u="none" strike="noStrike" cap="none">
                <a:solidFill>
                  <a:srgbClr val="F8F8F8"/>
                </a:solidFill>
                <a:latin typeface="Calibri"/>
                <a:ea typeface="Calibri"/>
                <a:cs typeface="Calibri"/>
                <a:sym typeface="Calibri"/>
              </a:endParaRPr>
            </a:p>
          </p:txBody>
        </p:sp>
        <p:sp>
          <p:nvSpPr>
            <p:cNvPr id="124" name="Google Shape;124;p13"/>
            <p:cNvSpPr txBox="1"/>
            <p:nvPr/>
          </p:nvSpPr>
          <p:spPr>
            <a:xfrm>
              <a:off x="4464844" y="5833269"/>
              <a:ext cx="2024062" cy="2778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200"/>
                <a:buFont typeface="Arial"/>
                <a:buNone/>
              </a:pPr>
              <a:r>
                <a:rPr lang="en-US" sz="1200" b="0" i="0" u="none">
                  <a:solidFill>
                    <a:schemeClr val="lt1"/>
                  </a:solidFill>
                  <a:latin typeface="Arial"/>
                  <a:ea typeface="Arial"/>
                  <a:cs typeface="Arial"/>
                  <a:sym typeface="Arial"/>
                </a:rPr>
                <a:t>Face-Track Matching</a:t>
              </a:r>
              <a:endParaRPr/>
            </a:p>
          </p:txBody>
        </p:sp>
      </p:grpSp>
      <p:grpSp>
        <p:nvGrpSpPr>
          <p:cNvPr id="125" name="Google Shape;125;p13"/>
          <p:cNvGrpSpPr/>
          <p:nvPr/>
        </p:nvGrpSpPr>
        <p:grpSpPr>
          <a:xfrm>
            <a:off x="3744912" y="5729287"/>
            <a:ext cx="381000" cy="228600"/>
            <a:chOff x="3745706" y="5806281"/>
            <a:chExt cx="381000" cy="228600"/>
          </a:xfrm>
        </p:grpSpPr>
        <p:sp>
          <p:nvSpPr>
            <p:cNvPr id="126" name="Google Shape;126;p13"/>
            <p:cNvSpPr/>
            <p:nvPr/>
          </p:nvSpPr>
          <p:spPr>
            <a:xfrm>
              <a:off x="3898106" y="5806281"/>
              <a:ext cx="228600" cy="228600"/>
            </a:xfrm>
            <a:prstGeom prst="chevron">
              <a:avLst>
                <a:gd name="adj" fmla="val 108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27" name="Google Shape;127;p13"/>
            <p:cNvSpPr/>
            <p:nvPr/>
          </p:nvSpPr>
          <p:spPr>
            <a:xfrm>
              <a:off x="3745706" y="5806281"/>
              <a:ext cx="228600" cy="228600"/>
            </a:xfrm>
            <a:prstGeom prst="chevron">
              <a:avLst>
                <a:gd name="adj" fmla="val 108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grpSp>
      <p:grpSp>
        <p:nvGrpSpPr>
          <p:cNvPr id="128" name="Google Shape;128;p13"/>
          <p:cNvGrpSpPr/>
          <p:nvPr/>
        </p:nvGrpSpPr>
        <p:grpSpPr>
          <a:xfrm>
            <a:off x="6869112" y="5729287"/>
            <a:ext cx="381000" cy="228600"/>
            <a:chOff x="3745706" y="5806281"/>
            <a:chExt cx="381000" cy="228600"/>
          </a:xfrm>
        </p:grpSpPr>
        <p:sp>
          <p:nvSpPr>
            <p:cNvPr id="129" name="Google Shape;129;p13"/>
            <p:cNvSpPr/>
            <p:nvPr/>
          </p:nvSpPr>
          <p:spPr>
            <a:xfrm>
              <a:off x="3898106" y="5806281"/>
              <a:ext cx="228600" cy="228600"/>
            </a:xfrm>
            <a:prstGeom prst="chevron">
              <a:avLst>
                <a:gd name="adj" fmla="val 108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30" name="Google Shape;130;p13"/>
            <p:cNvSpPr/>
            <p:nvPr/>
          </p:nvSpPr>
          <p:spPr>
            <a:xfrm>
              <a:off x="3745706" y="5806281"/>
              <a:ext cx="228600" cy="228600"/>
            </a:xfrm>
            <a:prstGeom prst="chevron">
              <a:avLst>
                <a:gd name="adj" fmla="val 108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grpSp>
      <p:grpSp>
        <p:nvGrpSpPr>
          <p:cNvPr id="131" name="Google Shape;131;p13"/>
          <p:cNvGrpSpPr/>
          <p:nvPr/>
        </p:nvGrpSpPr>
        <p:grpSpPr>
          <a:xfrm>
            <a:off x="4478337" y="6267450"/>
            <a:ext cx="2133600" cy="538162"/>
            <a:chOff x="4354513" y="6440488"/>
            <a:chExt cx="2133600" cy="538162"/>
          </a:xfrm>
        </p:grpSpPr>
        <p:sp>
          <p:nvSpPr>
            <p:cNvPr id="132" name="Google Shape;132;p13"/>
            <p:cNvSpPr/>
            <p:nvPr/>
          </p:nvSpPr>
          <p:spPr>
            <a:xfrm>
              <a:off x="4354513" y="6440488"/>
              <a:ext cx="2133600" cy="538162"/>
            </a:xfrm>
            <a:prstGeom prst="roundRect">
              <a:avLst>
                <a:gd name="adj" fmla="val 16667"/>
              </a:avLst>
            </a:prstGeom>
            <a:solidFill>
              <a:srgbClr val="F2F2F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133" name="Google Shape;133;p13" descr="G:\ICVS\CNNPMResult\22\001589.jpg"/>
            <p:cNvPicPr preferRelativeResize="0"/>
            <p:nvPr/>
          </p:nvPicPr>
          <p:blipFill rotWithShape="1">
            <a:blip r:embed="rId5">
              <a:alphaModFix/>
            </a:blip>
            <a:srcRect/>
            <a:stretch/>
          </p:blipFill>
          <p:spPr>
            <a:xfrm>
              <a:off x="6018213" y="6516728"/>
              <a:ext cx="376238" cy="376434"/>
            </a:xfrm>
            <a:prstGeom prst="rect">
              <a:avLst/>
            </a:prstGeom>
            <a:noFill/>
            <a:ln>
              <a:noFill/>
            </a:ln>
          </p:spPr>
        </p:pic>
        <p:pic>
          <p:nvPicPr>
            <p:cNvPr id="134" name="Google Shape;134;p13" descr="G:\ICVS\CNNPMResult\22\001603.jpg"/>
            <p:cNvPicPr preferRelativeResize="0"/>
            <p:nvPr/>
          </p:nvPicPr>
          <p:blipFill rotWithShape="1">
            <a:blip r:embed="rId6">
              <a:alphaModFix/>
            </a:blip>
            <a:srcRect/>
            <a:stretch/>
          </p:blipFill>
          <p:spPr>
            <a:xfrm>
              <a:off x="5599113" y="6516728"/>
              <a:ext cx="381001" cy="381199"/>
            </a:xfrm>
            <a:prstGeom prst="rect">
              <a:avLst/>
            </a:prstGeom>
            <a:noFill/>
            <a:ln>
              <a:noFill/>
            </a:ln>
          </p:spPr>
        </p:pic>
        <p:pic>
          <p:nvPicPr>
            <p:cNvPr id="135" name="Google Shape;135;p13" descr="G:\ICVS\CNNPMResult\22\001609.jpg"/>
            <p:cNvPicPr preferRelativeResize="0"/>
            <p:nvPr/>
          </p:nvPicPr>
          <p:blipFill rotWithShape="1">
            <a:blip r:embed="rId7">
              <a:alphaModFix/>
            </a:blip>
            <a:srcRect/>
            <a:stretch/>
          </p:blipFill>
          <p:spPr>
            <a:xfrm>
              <a:off x="5218113" y="6507198"/>
              <a:ext cx="371475" cy="371668"/>
            </a:xfrm>
            <a:prstGeom prst="rect">
              <a:avLst/>
            </a:prstGeom>
            <a:noFill/>
            <a:ln>
              <a:noFill/>
            </a:ln>
          </p:spPr>
        </p:pic>
        <p:pic>
          <p:nvPicPr>
            <p:cNvPr id="136" name="Google Shape;136;p13" descr="G:\ICVS\CNNPMResult\22\001613.jpg"/>
            <p:cNvPicPr preferRelativeResize="0"/>
            <p:nvPr/>
          </p:nvPicPr>
          <p:blipFill rotWithShape="1">
            <a:blip r:embed="rId8">
              <a:alphaModFix/>
            </a:blip>
            <a:srcRect/>
            <a:stretch/>
          </p:blipFill>
          <p:spPr>
            <a:xfrm>
              <a:off x="4802188" y="6492902"/>
              <a:ext cx="395288" cy="395494"/>
            </a:xfrm>
            <a:prstGeom prst="rect">
              <a:avLst/>
            </a:prstGeom>
            <a:noFill/>
            <a:ln>
              <a:noFill/>
            </a:ln>
          </p:spPr>
        </p:pic>
        <p:pic>
          <p:nvPicPr>
            <p:cNvPr id="137" name="Google Shape;137;p13" descr="G:\ICVS\CNNPMResult\22\001614.jpg"/>
            <p:cNvPicPr preferRelativeResize="0"/>
            <p:nvPr/>
          </p:nvPicPr>
          <p:blipFill rotWithShape="1">
            <a:blip r:embed="rId9">
              <a:alphaModFix/>
            </a:blip>
            <a:srcRect/>
            <a:stretch/>
          </p:blipFill>
          <p:spPr>
            <a:xfrm>
              <a:off x="4416425" y="6492902"/>
              <a:ext cx="376238" cy="376434"/>
            </a:xfrm>
            <a:prstGeom prst="rect">
              <a:avLst/>
            </a:prstGeom>
            <a:noFill/>
            <a:ln>
              <a:noFill/>
            </a:ln>
          </p:spPr>
        </p:pic>
      </p:grpSp>
      <p:sp>
        <p:nvSpPr>
          <p:cNvPr id="138" name="Google Shape;138;p13"/>
          <p:cNvSpPr txBox="1"/>
          <p:nvPr/>
        </p:nvSpPr>
        <p:spPr>
          <a:xfrm>
            <a:off x="4441825" y="6110287"/>
            <a:ext cx="914400" cy="215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800"/>
              <a:buFont typeface="Tahoma"/>
              <a:buNone/>
            </a:pPr>
            <a:r>
              <a:rPr lang="en-US" sz="800" b="1" i="0" u="none">
                <a:solidFill>
                  <a:srgbClr val="0B4993"/>
                </a:solidFill>
                <a:latin typeface="Tahoma"/>
                <a:ea typeface="Tahoma"/>
                <a:cs typeface="Tahoma"/>
                <a:sym typeface="Tahoma"/>
              </a:rPr>
              <a:t>Face-Track X</a:t>
            </a:r>
            <a:endParaRPr/>
          </a:p>
        </p:txBody>
      </p:sp>
      <p:grpSp>
        <p:nvGrpSpPr>
          <p:cNvPr id="139" name="Google Shape;139;p13"/>
          <p:cNvGrpSpPr/>
          <p:nvPr/>
        </p:nvGrpSpPr>
        <p:grpSpPr>
          <a:xfrm>
            <a:off x="4460875" y="6832600"/>
            <a:ext cx="2160587" cy="696912"/>
            <a:chOff x="4383881" y="6962437"/>
            <a:chExt cx="2161382" cy="696771"/>
          </a:xfrm>
        </p:grpSpPr>
        <p:grpSp>
          <p:nvGrpSpPr>
            <p:cNvPr id="140" name="Google Shape;140;p13"/>
            <p:cNvGrpSpPr/>
            <p:nvPr/>
          </p:nvGrpSpPr>
          <p:grpSpPr>
            <a:xfrm>
              <a:off x="4410879" y="7121155"/>
              <a:ext cx="2134384" cy="538053"/>
              <a:chOff x="4353729" y="7177197"/>
              <a:chExt cx="2134384" cy="538053"/>
            </a:xfrm>
          </p:grpSpPr>
          <p:sp>
            <p:nvSpPr>
              <p:cNvPr id="141" name="Google Shape;141;p13"/>
              <p:cNvSpPr/>
              <p:nvPr/>
            </p:nvSpPr>
            <p:spPr>
              <a:xfrm>
                <a:off x="4353729" y="7177197"/>
                <a:ext cx="2134384" cy="538053"/>
              </a:xfrm>
              <a:prstGeom prst="roundRect">
                <a:avLst>
                  <a:gd name="adj" fmla="val 16667"/>
                </a:avLst>
              </a:prstGeom>
              <a:solidFill>
                <a:srgbClr val="F2F2F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142" name="Google Shape;142;p13" descr="G:\ICVS\ABCPMResult\5\000994.jpg"/>
              <p:cNvPicPr preferRelativeResize="0"/>
              <p:nvPr/>
            </p:nvPicPr>
            <p:blipFill rotWithShape="1">
              <a:blip r:embed="rId10">
                <a:alphaModFix/>
              </a:blip>
              <a:srcRect/>
              <a:stretch/>
            </p:blipFill>
            <p:spPr>
              <a:xfrm>
                <a:off x="4414947" y="7257812"/>
                <a:ext cx="381000" cy="381198"/>
              </a:xfrm>
              <a:prstGeom prst="rect">
                <a:avLst/>
              </a:prstGeom>
              <a:noFill/>
              <a:ln>
                <a:noFill/>
              </a:ln>
            </p:spPr>
          </p:pic>
          <p:pic>
            <p:nvPicPr>
              <p:cNvPr id="143" name="Google Shape;143;p13" descr="G:\ICVS\ABCPMResult\5\000995.jpg"/>
              <p:cNvPicPr preferRelativeResize="0"/>
              <p:nvPr/>
            </p:nvPicPr>
            <p:blipFill rotWithShape="1">
              <a:blip r:embed="rId11">
                <a:alphaModFix/>
              </a:blip>
              <a:srcRect/>
              <a:stretch/>
            </p:blipFill>
            <p:spPr>
              <a:xfrm>
                <a:off x="4802517" y="7238752"/>
                <a:ext cx="400050" cy="400258"/>
              </a:xfrm>
              <a:prstGeom prst="rect">
                <a:avLst/>
              </a:prstGeom>
              <a:noFill/>
              <a:ln>
                <a:noFill/>
              </a:ln>
            </p:spPr>
          </p:pic>
          <p:pic>
            <p:nvPicPr>
              <p:cNvPr id="144" name="Google Shape;144;p13" descr="G:\ICVS\ABCPMResult\5\001029.jpg"/>
              <p:cNvPicPr preferRelativeResize="0"/>
              <p:nvPr/>
            </p:nvPicPr>
            <p:blipFill rotWithShape="1">
              <a:blip r:embed="rId12">
                <a:alphaModFix/>
              </a:blip>
              <a:srcRect/>
              <a:stretch/>
            </p:blipFill>
            <p:spPr>
              <a:xfrm>
                <a:off x="5230813" y="7219692"/>
                <a:ext cx="407743" cy="407955"/>
              </a:xfrm>
              <a:prstGeom prst="rect">
                <a:avLst/>
              </a:prstGeom>
              <a:noFill/>
              <a:ln>
                <a:noFill/>
              </a:ln>
            </p:spPr>
          </p:pic>
          <p:pic>
            <p:nvPicPr>
              <p:cNvPr id="145" name="Google Shape;145;p13" descr="G:\ICVS\ABCPMResult\5\001030.jpg"/>
              <p:cNvPicPr preferRelativeResize="0"/>
              <p:nvPr/>
            </p:nvPicPr>
            <p:blipFill rotWithShape="1">
              <a:blip r:embed="rId13">
                <a:alphaModFix/>
              </a:blip>
              <a:srcRect/>
              <a:stretch/>
            </p:blipFill>
            <p:spPr>
              <a:xfrm>
                <a:off x="5649913" y="7229222"/>
                <a:ext cx="407743" cy="407955"/>
              </a:xfrm>
              <a:prstGeom prst="rect">
                <a:avLst/>
              </a:prstGeom>
              <a:noFill/>
              <a:ln>
                <a:noFill/>
              </a:ln>
            </p:spPr>
          </p:pic>
          <p:pic>
            <p:nvPicPr>
              <p:cNvPr id="146" name="Google Shape;146;p13" descr="G:\ICVS\ABCPMResult\5\001038.jpg"/>
              <p:cNvPicPr preferRelativeResize="0"/>
              <p:nvPr/>
            </p:nvPicPr>
            <p:blipFill rotWithShape="1">
              <a:blip r:embed="rId14">
                <a:alphaModFix/>
              </a:blip>
              <a:srcRect/>
              <a:stretch/>
            </p:blipFill>
            <p:spPr>
              <a:xfrm>
                <a:off x="6020871" y="7257812"/>
                <a:ext cx="381000" cy="381198"/>
              </a:xfrm>
              <a:prstGeom prst="rect">
                <a:avLst/>
              </a:prstGeom>
              <a:noFill/>
              <a:ln>
                <a:noFill/>
              </a:ln>
            </p:spPr>
          </p:pic>
        </p:grpSp>
        <p:sp>
          <p:nvSpPr>
            <p:cNvPr id="147" name="Google Shape;147;p13"/>
            <p:cNvSpPr txBox="1"/>
            <p:nvPr/>
          </p:nvSpPr>
          <p:spPr>
            <a:xfrm>
              <a:off x="4383881" y="6962437"/>
              <a:ext cx="914400"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800"/>
                <a:buFont typeface="Tahoma"/>
                <a:buNone/>
              </a:pPr>
              <a:r>
                <a:rPr lang="en-US" sz="800" b="1" i="0" u="none">
                  <a:solidFill>
                    <a:srgbClr val="0B4993"/>
                  </a:solidFill>
                  <a:latin typeface="Tahoma"/>
                  <a:ea typeface="Tahoma"/>
                  <a:cs typeface="Tahoma"/>
                  <a:sym typeface="Tahoma"/>
                </a:rPr>
                <a:t>Face-Track Y</a:t>
              </a:r>
              <a:endParaRPr/>
            </a:p>
          </p:txBody>
        </p:sp>
      </p:grpSp>
      <p:grpSp>
        <p:nvGrpSpPr>
          <p:cNvPr id="148" name="Google Shape;148;p13"/>
          <p:cNvGrpSpPr/>
          <p:nvPr/>
        </p:nvGrpSpPr>
        <p:grpSpPr>
          <a:xfrm>
            <a:off x="4460875" y="7558087"/>
            <a:ext cx="2160587" cy="698500"/>
            <a:chOff x="4383881" y="7638712"/>
            <a:chExt cx="2161382" cy="697879"/>
          </a:xfrm>
        </p:grpSpPr>
        <p:grpSp>
          <p:nvGrpSpPr>
            <p:cNvPr id="149" name="Google Shape;149;p13"/>
            <p:cNvGrpSpPr/>
            <p:nvPr/>
          </p:nvGrpSpPr>
          <p:grpSpPr>
            <a:xfrm>
              <a:off x="4410879" y="7798907"/>
              <a:ext cx="2134384" cy="537684"/>
              <a:chOff x="5192722" y="7787959"/>
              <a:chExt cx="2134384" cy="537684"/>
            </a:xfrm>
          </p:grpSpPr>
          <p:sp>
            <p:nvSpPr>
              <p:cNvPr id="150" name="Google Shape;150;p13"/>
              <p:cNvSpPr/>
              <p:nvPr/>
            </p:nvSpPr>
            <p:spPr>
              <a:xfrm>
                <a:off x="5192722" y="7787959"/>
                <a:ext cx="2134384" cy="537684"/>
              </a:xfrm>
              <a:prstGeom prst="roundRect">
                <a:avLst>
                  <a:gd name="adj" fmla="val 16667"/>
                </a:avLst>
              </a:prstGeom>
              <a:solidFill>
                <a:srgbClr val="F2F2F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151" name="Google Shape;151;p13" descr="E:\SITIS\0204_Tracks\83\18675_12.jpg"/>
              <p:cNvPicPr preferRelativeResize="0"/>
              <p:nvPr/>
            </p:nvPicPr>
            <p:blipFill rotWithShape="1">
              <a:blip r:embed="rId15">
                <a:alphaModFix/>
              </a:blip>
              <a:srcRect/>
              <a:stretch/>
            </p:blipFill>
            <p:spPr>
              <a:xfrm>
                <a:off x="5812631" y="7863681"/>
                <a:ext cx="381000" cy="381000"/>
              </a:xfrm>
              <a:prstGeom prst="rect">
                <a:avLst/>
              </a:prstGeom>
              <a:noFill/>
              <a:ln>
                <a:noFill/>
              </a:ln>
            </p:spPr>
          </p:pic>
          <p:pic>
            <p:nvPicPr>
              <p:cNvPr id="152" name="Google Shape;152;p13" descr="E:\SITIS\0204_Tracks\83\18692_13.jpg"/>
              <p:cNvPicPr preferRelativeResize="0"/>
              <p:nvPr/>
            </p:nvPicPr>
            <p:blipFill rotWithShape="1">
              <a:blip r:embed="rId16">
                <a:alphaModFix/>
              </a:blip>
              <a:srcRect/>
              <a:stretch/>
            </p:blipFill>
            <p:spPr>
              <a:xfrm>
                <a:off x="5326856" y="7863681"/>
                <a:ext cx="381000" cy="381000"/>
              </a:xfrm>
              <a:prstGeom prst="rect">
                <a:avLst/>
              </a:prstGeom>
              <a:noFill/>
              <a:ln>
                <a:noFill/>
              </a:ln>
            </p:spPr>
          </p:pic>
          <p:pic>
            <p:nvPicPr>
              <p:cNvPr id="153" name="Google Shape;153;p13" descr="E:\SITIS\0204_Tracks\83\18579_13.jpg"/>
              <p:cNvPicPr preferRelativeResize="0"/>
              <p:nvPr/>
            </p:nvPicPr>
            <p:blipFill rotWithShape="1">
              <a:blip r:embed="rId17">
                <a:alphaModFix/>
              </a:blip>
              <a:srcRect/>
              <a:stretch/>
            </p:blipFill>
            <p:spPr>
              <a:xfrm>
                <a:off x="6784181" y="7863681"/>
                <a:ext cx="381000" cy="381000"/>
              </a:xfrm>
              <a:prstGeom prst="rect">
                <a:avLst/>
              </a:prstGeom>
              <a:noFill/>
              <a:ln>
                <a:noFill/>
              </a:ln>
            </p:spPr>
          </p:pic>
          <p:pic>
            <p:nvPicPr>
              <p:cNvPr id="154" name="Google Shape;154;p13" descr="E:\SITIS\0204_Tracks\83\18688_11.jpg"/>
              <p:cNvPicPr preferRelativeResize="0"/>
              <p:nvPr/>
            </p:nvPicPr>
            <p:blipFill rotWithShape="1">
              <a:blip r:embed="rId18">
                <a:alphaModFix/>
              </a:blip>
              <a:srcRect/>
              <a:stretch/>
            </p:blipFill>
            <p:spPr>
              <a:xfrm>
                <a:off x="6298406" y="7863682"/>
                <a:ext cx="381000" cy="381000"/>
              </a:xfrm>
              <a:prstGeom prst="rect">
                <a:avLst/>
              </a:prstGeom>
              <a:noFill/>
              <a:ln>
                <a:noFill/>
              </a:ln>
            </p:spPr>
          </p:pic>
        </p:grpSp>
        <p:sp>
          <p:nvSpPr>
            <p:cNvPr id="155" name="Google Shape;155;p13"/>
            <p:cNvSpPr txBox="1"/>
            <p:nvPr/>
          </p:nvSpPr>
          <p:spPr>
            <a:xfrm>
              <a:off x="4383881" y="7638712"/>
              <a:ext cx="914400"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800"/>
                <a:buFont typeface="Tahoma"/>
                <a:buNone/>
              </a:pPr>
              <a:r>
                <a:rPr lang="en-US" sz="800" b="1" i="0" u="none">
                  <a:solidFill>
                    <a:srgbClr val="0B4993"/>
                  </a:solidFill>
                  <a:latin typeface="Tahoma"/>
                  <a:ea typeface="Tahoma"/>
                  <a:cs typeface="Tahoma"/>
                  <a:sym typeface="Tahoma"/>
                </a:rPr>
                <a:t>Face-Track Z</a:t>
              </a:r>
              <a:endParaRPr/>
            </a:p>
          </p:txBody>
        </p:sp>
      </p:grpSp>
      <p:grpSp>
        <p:nvGrpSpPr>
          <p:cNvPr id="156" name="Google Shape;156;p13"/>
          <p:cNvGrpSpPr/>
          <p:nvPr/>
        </p:nvGrpSpPr>
        <p:grpSpPr>
          <a:xfrm>
            <a:off x="7478712" y="6880225"/>
            <a:ext cx="2162175" cy="696912"/>
            <a:chOff x="4383881" y="7638712"/>
            <a:chExt cx="2161382" cy="697879"/>
          </a:xfrm>
        </p:grpSpPr>
        <p:grpSp>
          <p:nvGrpSpPr>
            <p:cNvPr id="157" name="Google Shape;157;p13"/>
            <p:cNvGrpSpPr/>
            <p:nvPr/>
          </p:nvGrpSpPr>
          <p:grpSpPr>
            <a:xfrm>
              <a:off x="4412446" y="7797682"/>
              <a:ext cx="2132817" cy="538909"/>
              <a:chOff x="5194289" y="7786734"/>
              <a:chExt cx="2132817" cy="538909"/>
            </a:xfrm>
          </p:grpSpPr>
          <p:sp>
            <p:nvSpPr>
              <p:cNvPr id="158" name="Google Shape;158;p13"/>
              <p:cNvSpPr/>
              <p:nvPr/>
            </p:nvSpPr>
            <p:spPr>
              <a:xfrm>
                <a:off x="5194289" y="7786734"/>
                <a:ext cx="2132817" cy="538909"/>
              </a:xfrm>
              <a:prstGeom prst="roundRect">
                <a:avLst>
                  <a:gd name="adj" fmla="val 16667"/>
                </a:avLst>
              </a:prstGeom>
              <a:solidFill>
                <a:srgbClr val="F2F2F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159" name="Google Shape;159;p13" descr="E:\SITIS\0204_Tracks\83\18675_12.jpg"/>
              <p:cNvPicPr preferRelativeResize="0"/>
              <p:nvPr/>
            </p:nvPicPr>
            <p:blipFill rotWithShape="1">
              <a:blip r:embed="rId15">
                <a:alphaModFix/>
              </a:blip>
              <a:srcRect/>
              <a:stretch/>
            </p:blipFill>
            <p:spPr>
              <a:xfrm>
                <a:off x="5812631" y="7863681"/>
                <a:ext cx="381000" cy="381000"/>
              </a:xfrm>
              <a:prstGeom prst="rect">
                <a:avLst/>
              </a:prstGeom>
              <a:noFill/>
              <a:ln>
                <a:noFill/>
              </a:ln>
            </p:spPr>
          </p:pic>
          <p:pic>
            <p:nvPicPr>
              <p:cNvPr id="160" name="Google Shape;160;p13" descr="E:\SITIS\0204_Tracks\83\18692_13.jpg"/>
              <p:cNvPicPr preferRelativeResize="0"/>
              <p:nvPr/>
            </p:nvPicPr>
            <p:blipFill rotWithShape="1">
              <a:blip r:embed="rId16">
                <a:alphaModFix/>
              </a:blip>
              <a:srcRect/>
              <a:stretch/>
            </p:blipFill>
            <p:spPr>
              <a:xfrm>
                <a:off x="5326856" y="7863681"/>
                <a:ext cx="381000" cy="381000"/>
              </a:xfrm>
              <a:prstGeom prst="rect">
                <a:avLst/>
              </a:prstGeom>
              <a:noFill/>
              <a:ln>
                <a:noFill/>
              </a:ln>
            </p:spPr>
          </p:pic>
          <p:pic>
            <p:nvPicPr>
              <p:cNvPr id="161" name="Google Shape;161;p13" descr="E:\SITIS\0204_Tracks\83\18579_13.jpg"/>
              <p:cNvPicPr preferRelativeResize="0"/>
              <p:nvPr/>
            </p:nvPicPr>
            <p:blipFill rotWithShape="1">
              <a:blip r:embed="rId17">
                <a:alphaModFix/>
              </a:blip>
              <a:srcRect/>
              <a:stretch/>
            </p:blipFill>
            <p:spPr>
              <a:xfrm>
                <a:off x="6784181" y="7863681"/>
                <a:ext cx="381000" cy="381000"/>
              </a:xfrm>
              <a:prstGeom prst="rect">
                <a:avLst/>
              </a:prstGeom>
              <a:noFill/>
              <a:ln>
                <a:noFill/>
              </a:ln>
            </p:spPr>
          </p:pic>
          <p:pic>
            <p:nvPicPr>
              <p:cNvPr id="162" name="Google Shape;162;p13" descr="E:\SITIS\0204_Tracks\83\18688_11.jpg"/>
              <p:cNvPicPr preferRelativeResize="0"/>
              <p:nvPr/>
            </p:nvPicPr>
            <p:blipFill rotWithShape="1">
              <a:blip r:embed="rId18">
                <a:alphaModFix/>
              </a:blip>
              <a:srcRect/>
              <a:stretch/>
            </p:blipFill>
            <p:spPr>
              <a:xfrm>
                <a:off x="6298406" y="7863682"/>
                <a:ext cx="381000" cy="381000"/>
              </a:xfrm>
              <a:prstGeom prst="rect">
                <a:avLst/>
              </a:prstGeom>
              <a:noFill/>
              <a:ln>
                <a:noFill/>
              </a:ln>
            </p:spPr>
          </p:pic>
        </p:grpSp>
        <p:sp>
          <p:nvSpPr>
            <p:cNvPr id="163" name="Google Shape;163;p13"/>
            <p:cNvSpPr txBox="1"/>
            <p:nvPr/>
          </p:nvSpPr>
          <p:spPr>
            <a:xfrm>
              <a:off x="4383881" y="7638712"/>
              <a:ext cx="914400"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grpSp>
      <p:grpSp>
        <p:nvGrpSpPr>
          <p:cNvPr id="164" name="Google Shape;164;p13"/>
          <p:cNvGrpSpPr/>
          <p:nvPr/>
        </p:nvGrpSpPr>
        <p:grpSpPr>
          <a:xfrm>
            <a:off x="7469187" y="6273800"/>
            <a:ext cx="2171700" cy="693737"/>
            <a:chOff x="4364831" y="6301581"/>
            <a:chExt cx="2170907" cy="694994"/>
          </a:xfrm>
        </p:grpSpPr>
        <p:grpSp>
          <p:nvGrpSpPr>
            <p:cNvPr id="165" name="Google Shape;165;p13"/>
            <p:cNvGrpSpPr/>
            <p:nvPr/>
          </p:nvGrpSpPr>
          <p:grpSpPr>
            <a:xfrm>
              <a:off x="4402917" y="6459028"/>
              <a:ext cx="2132821" cy="537547"/>
              <a:chOff x="4355292" y="6441103"/>
              <a:chExt cx="2132821" cy="537547"/>
            </a:xfrm>
          </p:grpSpPr>
          <p:sp>
            <p:nvSpPr>
              <p:cNvPr id="166" name="Google Shape;166;p13"/>
              <p:cNvSpPr/>
              <p:nvPr/>
            </p:nvSpPr>
            <p:spPr>
              <a:xfrm>
                <a:off x="4355292" y="6441103"/>
                <a:ext cx="2132821" cy="537547"/>
              </a:xfrm>
              <a:prstGeom prst="roundRect">
                <a:avLst>
                  <a:gd name="adj" fmla="val 16667"/>
                </a:avLst>
              </a:prstGeom>
              <a:solidFill>
                <a:srgbClr val="F2F2F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167" name="Google Shape;167;p13" descr="G:\ICVS\CNNPMResult\22\001589.jpg"/>
              <p:cNvPicPr preferRelativeResize="0"/>
              <p:nvPr/>
            </p:nvPicPr>
            <p:blipFill rotWithShape="1">
              <a:blip r:embed="rId5">
                <a:alphaModFix/>
              </a:blip>
              <a:srcRect/>
              <a:stretch/>
            </p:blipFill>
            <p:spPr>
              <a:xfrm>
                <a:off x="6018213" y="6516728"/>
                <a:ext cx="376238" cy="376434"/>
              </a:xfrm>
              <a:prstGeom prst="rect">
                <a:avLst/>
              </a:prstGeom>
              <a:noFill/>
              <a:ln>
                <a:noFill/>
              </a:ln>
            </p:spPr>
          </p:pic>
          <p:pic>
            <p:nvPicPr>
              <p:cNvPr id="168" name="Google Shape;168;p13" descr="G:\ICVS\CNNPMResult\22\001603.jpg"/>
              <p:cNvPicPr preferRelativeResize="0"/>
              <p:nvPr/>
            </p:nvPicPr>
            <p:blipFill rotWithShape="1">
              <a:blip r:embed="rId6">
                <a:alphaModFix/>
              </a:blip>
              <a:srcRect/>
              <a:stretch/>
            </p:blipFill>
            <p:spPr>
              <a:xfrm>
                <a:off x="5599113" y="6516728"/>
                <a:ext cx="381001" cy="381199"/>
              </a:xfrm>
              <a:prstGeom prst="rect">
                <a:avLst/>
              </a:prstGeom>
              <a:noFill/>
              <a:ln>
                <a:noFill/>
              </a:ln>
            </p:spPr>
          </p:pic>
          <p:pic>
            <p:nvPicPr>
              <p:cNvPr id="169" name="Google Shape;169;p13" descr="G:\ICVS\CNNPMResult\22\001609.jpg"/>
              <p:cNvPicPr preferRelativeResize="0"/>
              <p:nvPr/>
            </p:nvPicPr>
            <p:blipFill rotWithShape="1">
              <a:blip r:embed="rId7">
                <a:alphaModFix/>
              </a:blip>
              <a:srcRect/>
              <a:stretch/>
            </p:blipFill>
            <p:spPr>
              <a:xfrm>
                <a:off x="5218113" y="6507198"/>
                <a:ext cx="371475" cy="371668"/>
              </a:xfrm>
              <a:prstGeom prst="rect">
                <a:avLst/>
              </a:prstGeom>
              <a:noFill/>
              <a:ln>
                <a:noFill/>
              </a:ln>
            </p:spPr>
          </p:pic>
          <p:pic>
            <p:nvPicPr>
              <p:cNvPr id="170" name="Google Shape;170;p13" descr="G:\ICVS\CNNPMResult\22\001613.jpg"/>
              <p:cNvPicPr preferRelativeResize="0"/>
              <p:nvPr/>
            </p:nvPicPr>
            <p:blipFill rotWithShape="1">
              <a:blip r:embed="rId8">
                <a:alphaModFix/>
              </a:blip>
              <a:srcRect/>
              <a:stretch/>
            </p:blipFill>
            <p:spPr>
              <a:xfrm>
                <a:off x="4802188" y="6492902"/>
                <a:ext cx="395288" cy="395494"/>
              </a:xfrm>
              <a:prstGeom prst="rect">
                <a:avLst/>
              </a:prstGeom>
              <a:noFill/>
              <a:ln>
                <a:noFill/>
              </a:ln>
            </p:spPr>
          </p:pic>
          <p:pic>
            <p:nvPicPr>
              <p:cNvPr id="171" name="Google Shape;171;p13" descr="G:\ICVS\CNNPMResult\22\001614.jpg"/>
              <p:cNvPicPr preferRelativeResize="0"/>
              <p:nvPr/>
            </p:nvPicPr>
            <p:blipFill rotWithShape="1">
              <a:blip r:embed="rId9">
                <a:alphaModFix/>
              </a:blip>
              <a:srcRect/>
              <a:stretch/>
            </p:blipFill>
            <p:spPr>
              <a:xfrm>
                <a:off x="4416425" y="6492902"/>
                <a:ext cx="376238" cy="376434"/>
              </a:xfrm>
              <a:prstGeom prst="rect">
                <a:avLst/>
              </a:prstGeom>
              <a:noFill/>
              <a:ln>
                <a:noFill/>
              </a:ln>
            </p:spPr>
          </p:pic>
        </p:grpSp>
        <p:sp>
          <p:nvSpPr>
            <p:cNvPr id="172" name="Google Shape;172;p13"/>
            <p:cNvSpPr txBox="1"/>
            <p:nvPr/>
          </p:nvSpPr>
          <p:spPr>
            <a:xfrm>
              <a:off x="4364831" y="6301581"/>
              <a:ext cx="914400"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grpSp>
      <p:grpSp>
        <p:nvGrpSpPr>
          <p:cNvPr id="173" name="Google Shape;173;p13"/>
          <p:cNvGrpSpPr/>
          <p:nvPr/>
        </p:nvGrpSpPr>
        <p:grpSpPr>
          <a:xfrm>
            <a:off x="7489825" y="7558087"/>
            <a:ext cx="2160587" cy="695325"/>
            <a:chOff x="4383881" y="6962437"/>
            <a:chExt cx="2161382" cy="696771"/>
          </a:xfrm>
        </p:grpSpPr>
        <p:grpSp>
          <p:nvGrpSpPr>
            <p:cNvPr id="174" name="Google Shape;174;p13"/>
            <p:cNvGrpSpPr/>
            <p:nvPr/>
          </p:nvGrpSpPr>
          <p:grpSpPr>
            <a:xfrm>
              <a:off x="4410879" y="7121517"/>
              <a:ext cx="2134384" cy="537691"/>
              <a:chOff x="4353729" y="7177559"/>
              <a:chExt cx="2134384" cy="537691"/>
            </a:xfrm>
          </p:grpSpPr>
          <p:sp>
            <p:nvSpPr>
              <p:cNvPr id="175" name="Google Shape;175;p13"/>
              <p:cNvSpPr/>
              <p:nvPr/>
            </p:nvSpPr>
            <p:spPr>
              <a:xfrm>
                <a:off x="4353729" y="7177559"/>
                <a:ext cx="2134384" cy="537691"/>
              </a:xfrm>
              <a:prstGeom prst="roundRect">
                <a:avLst>
                  <a:gd name="adj" fmla="val 16667"/>
                </a:avLst>
              </a:prstGeom>
              <a:solidFill>
                <a:srgbClr val="F2F2F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176" name="Google Shape;176;p13" descr="G:\ICVS\ABCPMResult\5\000994.jpg"/>
              <p:cNvPicPr preferRelativeResize="0"/>
              <p:nvPr/>
            </p:nvPicPr>
            <p:blipFill rotWithShape="1">
              <a:blip r:embed="rId10">
                <a:alphaModFix/>
              </a:blip>
              <a:srcRect/>
              <a:stretch/>
            </p:blipFill>
            <p:spPr>
              <a:xfrm>
                <a:off x="4414947" y="7257812"/>
                <a:ext cx="381000" cy="381198"/>
              </a:xfrm>
              <a:prstGeom prst="rect">
                <a:avLst/>
              </a:prstGeom>
              <a:noFill/>
              <a:ln>
                <a:noFill/>
              </a:ln>
            </p:spPr>
          </p:pic>
          <p:pic>
            <p:nvPicPr>
              <p:cNvPr id="177" name="Google Shape;177;p13" descr="G:\ICVS\ABCPMResult\5\000995.jpg"/>
              <p:cNvPicPr preferRelativeResize="0"/>
              <p:nvPr/>
            </p:nvPicPr>
            <p:blipFill rotWithShape="1">
              <a:blip r:embed="rId11">
                <a:alphaModFix/>
              </a:blip>
              <a:srcRect/>
              <a:stretch/>
            </p:blipFill>
            <p:spPr>
              <a:xfrm>
                <a:off x="4802517" y="7238752"/>
                <a:ext cx="400050" cy="400258"/>
              </a:xfrm>
              <a:prstGeom prst="rect">
                <a:avLst/>
              </a:prstGeom>
              <a:noFill/>
              <a:ln>
                <a:noFill/>
              </a:ln>
            </p:spPr>
          </p:pic>
          <p:pic>
            <p:nvPicPr>
              <p:cNvPr id="178" name="Google Shape;178;p13" descr="G:\ICVS\ABCPMResult\5\001029.jpg"/>
              <p:cNvPicPr preferRelativeResize="0"/>
              <p:nvPr/>
            </p:nvPicPr>
            <p:blipFill rotWithShape="1">
              <a:blip r:embed="rId12">
                <a:alphaModFix/>
              </a:blip>
              <a:srcRect/>
              <a:stretch/>
            </p:blipFill>
            <p:spPr>
              <a:xfrm>
                <a:off x="5230813" y="7219692"/>
                <a:ext cx="407743" cy="407955"/>
              </a:xfrm>
              <a:prstGeom prst="rect">
                <a:avLst/>
              </a:prstGeom>
              <a:noFill/>
              <a:ln>
                <a:noFill/>
              </a:ln>
            </p:spPr>
          </p:pic>
          <p:pic>
            <p:nvPicPr>
              <p:cNvPr id="179" name="Google Shape;179;p13" descr="G:\ICVS\ABCPMResult\5\001030.jpg"/>
              <p:cNvPicPr preferRelativeResize="0"/>
              <p:nvPr/>
            </p:nvPicPr>
            <p:blipFill rotWithShape="1">
              <a:blip r:embed="rId13">
                <a:alphaModFix/>
              </a:blip>
              <a:srcRect/>
              <a:stretch/>
            </p:blipFill>
            <p:spPr>
              <a:xfrm>
                <a:off x="5649913" y="7229222"/>
                <a:ext cx="407743" cy="407955"/>
              </a:xfrm>
              <a:prstGeom prst="rect">
                <a:avLst/>
              </a:prstGeom>
              <a:noFill/>
              <a:ln>
                <a:noFill/>
              </a:ln>
            </p:spPr>
          </p:pic>
          <p:pic>
            <p:nvPicPr>
              <p:cNvPr id="180" name="Google Shape;180;p13" descr="G:\ICVS\ABCPMResult\5\001038.jpg"/>
              <p:cNvPicPr preferRelativeResize="0"/>
              <p:nvPr/>
            </p:nvPicPr>
            <p:blipFill rotWithShape="1">
              <a:blip r:embed="rId14">
                <a:alphaModFix/>
              </a:blip>
              <a:srcRect/>
              <a:stretch/>
            </p:blipFill>
            <p:spPr>
              <a:xfrm>
                <a:off x="6020871" y="7257812"/>
                <a:ext cx="381000" cy="381198"/>
              </a:xfrm>
              <a:prstGeom prst="rect">
                <a:avLst/>
              </a:prstGeom>
              <a:noFill/>
              <a:ln>
                <a:noFill/>
              </a:ln>
            </p:spPr>
          </p:pic>
        </p:grpSp>
        <p:sp>
          <p:nvSpPr>
            <p:cNvPr id="181" name="Google Shape;181;p13"/>
            <p:cNvSpPr txBox="1"/>
            <p:nvPr/>
          </p:nvSpPr>
          <p:spPr>
            <a:xfrm>
              <a:off x="4383881" y="6962437"/>
              <a:ext cx="914400"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grpSp>
      <p:sp>
        <p:nvSpPr>
          <p:cNvPr id="182" name="Google Shape;182;p13"/>
          <p:cNvSpPr/>
          <p:nvPr/>
        </p:nvSpPr>
        <p:spPr>
          <a:xfrm>
            <a:off x="7440612" y="6110287"/>
            <a:ext cx="2286000" cy="228600"/>
          </a:xfrm>
          <a:prstGeom prst="roundRect">
            <a:avLst>
              <a:gd name="adj" fmla="val 16667"/>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83" name="Google Shape;183;p13"/>
          <p:cNvSpPr txBox="1"/>
          <p:nvPr/>
        </p:nvSpPr>
        <p:spPr>
          <a:xfrm>
            <a:off x="7431087" y="6134100"/>
            <a:ext cx="2590800" cy="2143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800"/>
              <a:buFont typeface="Tahoma"/>
              <a:buNone/>
            </a:pPr>
            <a:r>
              <a:rPr lang="en-US" sz="800" b="1" i="1" u="none">
                <a:solidFill>
                  <a:srgbClr val="C00000"/>
                </a:solidFill>
                <a:latin typeface="Tahoma"/>
                <a:ea typeface="Tahoma"/>
                <a:cs typeface="Tahoma"/>
                <a:sym typeface="Tahoma"/>
              </a:rPr>
              <a:t>Face-Track X and Z belong to one person</a:t>
            </a:r>
            <a:endParaRPr/>
          </a:p>
        </p:txBody>
      </p:sp>
      <p:grpSp>
        <p:nvGrpSpPr>
          <p:cNvPr id="184" name="Google Shape;184;p13"/>
          <p:cNvGrpSpPr/>
          <p:nvPr/>
        </p:nvGrpSpPr>
        <p:grpSpPr>
          <a:xfrm>
            <a:off x="785812" y="6186487"/>
            <a:ext cx="2882900" cy="622300"/>
            <a:chOff x="2297906" y="5730081"/>
            <a:chExt cx="2882900" cy="622300"/>
          </a:xfrm>
        </p:grpSpPr>
        <p:grpSp>
          <p:nvGrpSpPr>
            <p:cNvPr id="185" name="Google Shape;185;p13"/>
            <p:cNvGrpSpPr/>
            <p:nvPr/>
          </p:nvGrpSpPr>
          <p:grpSpPr>
            <a:xfrm>
              <a:off x="2297906" y="5730081"/>
              <a:ext cx="2882900" cy="622300"/>
              <a:chOff x="709613" y="6348413"/>
              <a:chExt cx="2882900" cy="622300"/>
            </a:xfrm>
          </p:grpSpPr>
          <p:sp>
            <p:nvSpPr>
              <p:cNvPr id="186" name="Google Shape;186;p13"/>
              <p:cNvSpPr txBox="1"/>
              <p:nvPr/>
            </p:nvSpPr>
            <p:spPr>
              <a:xfrm>
                <a:off x="709613" y="6348413"/>
                <a:ext cx="2882900" cy="622300"/>
              </a:xfrm>
              <a:prstGeom prst="rect">
                <a:avLst/>
              </a:prstGeom>
              <a:solidFill>
                <a:srgbClr val="66666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87" name="Google Shape;187;p13"/>
              <p:cNvSpPr/>
              <p:nvPr/>
            </p:nvSpPr>
            <p:spPr>
              <a:xfrm>
                <a:off x="746125" y="6886575"/>
                <a:ext cx="177800" cy="65088"/>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88" name="Google Shape;188;p13"/>
              <p:cNvSpPr/>
              <p:nvPr/>
            </p:nvSpPr>
            <p:spPr>
              <a:xfrm>
                <a:off x="982663" y="6884988"/>
                <a:ext cx="176212" cy="65087"/>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89" name="Google Shape;189;p13"/>
              <p:cNvSpPr/>
              <p:nvPr/>
            </p:nvSpPr>
            <p:spPr>
              <a:xfrm>
                <a:off x="1217613" y="6886575"/>
                <a:ext cx="177800" cy="65088"/>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90" name="Google Shape;190;p13"/>
              <p:cNvSpPr/>
              <p:nvPr/>
            </p:nvSpPr>
            <p:spPr>
              <a:xfrm>
                <a:off x="1455738" y="6884988"/>
                <a:ext cx="176212" cy="65087"/>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91" name="Google Shape;191;p13"/>
              <p:cNvSpPr/>
              <p:nvPr/>
            </p:nvSpPr>
            <p:spPr>
              <a:xfrm>
                <a:off x="1690688" y="6886575"/>
                <a:ext cx="177800" cy="65088"/>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92" name="Google Shape;192;p13"/>
              <p:cNvSpPr/>
              <p:nvPr/>
            </p:nvSpPr>
            <p:spPr>
              <a:xfrm>
                <a:off x="1927225" y="6884988"/>
                <a:ext cx="176213" cy="65087"/>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93" name="Google Shape;193;p13"/>
              <p:cNvSpPr/>
              <p:nvPr/>
            </p:nvSpPr>
            <p:spPr>
              <a:xfrm>
                <a:off x="2201863" y="6886575"/>
                <a:ext cx="176212" cy="65088"/>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94" name="Google Shape;194;p13"/>
              <p:cNvSpPr/>
              <p:nvPr/>
            </p:nvSpPr>
            <p:spPr>
              <a:xfrm>
                <a:off x="2447925" y="6884988"/>
                <a:ext cx="177800" cy="65087"/>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95" name="Google Shape;195;p13"/>
              <p:cNvSpPr/>
              <p:nvPr/>
            </p:nvSpPr>
            <p:spPr>
              <a:xfrm>
                <a:off x="2684463" y="6886575"/>
                <a:ext cx="177800" cy="65088"/>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96" name="Google Shape;196;p13"/>
              <p:cNvSpPr/>
              <p:nvPr/>
            </p:nvSpPr>
            <p:spPr>
              <a:xfrm>
                <a:off x="2921000" y="6884988"/>
                <a:ext cx="176213" cy="65087"/>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97" name="Google Shape;197;p13"/>
              <p:cNvSpPr/>
              <p:nvPr/>
            </p:nvSpPr>
            <p:spPr>
              <a:xfrm>
                <a:off x="3157538" y="6886575"/>
                <a:ext cx="177800" cy="65088"/>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98" name="Google Shape;198;p13"/>
              <p:cNvSpPr/>
              <p:nvPr/>
            </p:nvSpPr>
            <p:spPr>
              <a:xfrm>
                <a:off x="3394075" y="6884988"/>
                <a:ext cx="176213" cy="65087"/>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99" name="Google Shape;199;p13"/>
              <p:cNvSpPr/>
              <p:nvPr/>
            </p:nvSpPr>
            <p:spPr>
              <a:xfrm>
                <a:off x="754063" y="6367463"/>
                <a:ext cx="176212" cy="65087"/>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00" name="Google Shape;200;p13"/>
              <p:cNvSpPr/>
              <p:nvPr/>
            </p:nvSpPr>
            <p:spPr>
              <a:xfrm>
                <a:off x="990600" y="6365875"/>
                <a:ext cx="176213" cy="65088"/>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01" name="Google Shape;201;p13"/>
              <p:cNvSpPr/>
              <p:nvPr/>
            </p:nvSpPr>
            <p:spPr>
              <a:xfrm>
                <a:off x="1227138" y="6367463"/>
                <a:ext cx="176212" cy="65087"/>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02" name="Google Shape;202;p13"/>
              <p:cNvSpPr/>
              <p:nvPr/>
            </p:nvSpPr>
            <p:spPr>
              <a:xfrm>
                <a:off x="1462088" y="6365875"/>
                <a:ext cx="177800" cy="65088"/>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03" name="Google Shape;203;p13"/>
              <p:cNvSpPr/>
              <p:nvPr/>
            </p:nvSpPr>
            <p:spPr>
              <a:xfrm>
                <a:off x="1698625" y="6367463"/>
                <a:ext cx="177800" cy="65087"/>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04" name="Google Shape;204;p13"/>
              <p:cNvSpPr/>
              <p:nvPr/>
            </p:nvSpPr>
            <p:spPr>
              <a:xfrm>
                <a:off x="1933575" y="6365875"/>
                <a:ext cx="177800" cy="65088"/>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05" name="Google Shape;205;p13"/>
              <p:cNvSpPr/>
              <p:nvPr/>
            </p:nvSpPr>
            <p:spPr>
              <a:xfrm>
                <a:off x="2201863" y="6367463"/>
                <a:ext cx="176212" cy="65087"/>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06" name="Google Shape;206;p13"/>
              <p:cNvSpPr/>
              <p:nvPr/>
            </p:nvSpPr>
            <p:spPr>
              <a:xfrm>
                <a:off x="2457450" y="6365875"/>
                <a:ext cx="176213" cy="65088"/>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07" name="Google Shape;207;p13"/>
              <p:cNvSpPr/>
              <p:nvPr/>
            </p:nvSpPr>
            <p:spPr>
              <a:xfrm>
                <a:off x="2690813" y="6367463"/>
                <a:ext cx="177800" cy="65087"/>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08" name="Google Shape;208;p13"/>
              <p:cNvSpPr/>
              <p:nvPr/>
            </p:nvSpPr>
            <p:spPr>
              <a:xfrm>
                <a:off x="2928938" y="6365875"/>
                <a:ext cx="177800" cy="65088"/>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09" name="Google Shape;209;p13"/>
              <p:cNvSpPr/>
              <p:nvPr/>
            </p:nvSpPr>
            <p:spPr>
              <a:xfrm>
                <a:off x="3165475" y="6367463"/>
                <a:ext cx="176213" cy="65087"/>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10" name="Google Shape;210;p13"/>
              <p:cNvSpPr/>
              <p:nvPr/>
            </p:nvSpPr>
            <p:spPr>
              <a:xfrm>
                <a:off x="3400425" y="6365875"/>
                <a:ext cx="177800" cy="65088"/>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211" name="Google Shape;211;p13" descr="G:\ICVS\CNNFrames\19980626_CNN\001588.jpg"/>
              <p:cNvPicPr preferRelativeResize="0"/>
              <p:nvPr/>
            </p:nvPicPr>
            <p:blipFill rotWithShape="1">
              <a:blip r:embed="rId19">
                <a:alphaModFix/>
              </a:blip>
              <a:srcRect/>
              <a:stretch/>
            </p:blipFill>
            <p:spPr>
              <a:xfrm>
                <a:off x="760190" y="6452045"/>
                <a:ext cx="539490" cy="414528"/>
              </a:xfrm>
              <a:prstGeom prst="rect">
                <a:avLst/>
              </a:prstGeom>
              <a:noFill/>
              <a:ln>
                <a:noFill/>
              </a:ln>
            </p:spPr>
          </p:pic>
          <p:pic>
            <p:nvPicPr>
              <p:cNvPr id="212" name="Google Shape;212;p13" descr="G:\ICVS\CNNFrames\19980626_CNN\001590.jpg"/>
              <p:cNvPicPr preferRelativeResize="0"/>
              <p:nvPr/>
            </p:nvPicPr>
            <p:blipFill rotWithShape="1">
              <a:blip r:embed="rId20">
                <a:alphaModFix/>
              </a:blip>
              <a:srcRect/>
              <a:stretch/>
            </p:blipFill>
            <p:spPr>
              <a:xfrm>
                <a:off x="1316539" y="6452045"/>
                <a:ext cx="539490" cy="414528"/>
              </a:xfrm>
              <a:prstGeom prst="rect">
                <a:avLst/>
              </a:prstGeom>
              <a:noFill/>
              <a:ln>
                <a:noFill/>
              </a:ln>
            </p:spPr>
          </p:pic>
          <p:pic>
            <p:nvPicPr>
              <p:cNvPr id="213" name="Google Shape;213;p13" descr="G:\ICVS\CNNFrames\19980626_CNN\001596.jpg"/>
              <p:cNvPicPr preferRelativeResize="0"/>
              <p:nvPr/>
            </p:nvPicPr>
            <p:blipFill rotWithShape="1">
              <a:blip r:embed="rId21">
                <a:alphaModFix/>
              </a:blip>
              <a:srcRect/>
              <a:stretch/>
            </p:blipFill>
            <p:spPr>
              <a:xfrm>
                <a:off x="2985587" y="6452045"/>
                <a:ext cx="539490" cy="414528"/>
              </a:xfrm>
              <a:prstGeom prst="rect">
                <a:avLst/>
              </a:prstGeom>
              <a:noFill/>
              <a:ln>
                <a:noFill/>
              </a:ln>
            </p:spPr>
          </p:pic>
          <p:pic>
            <p:nvPicPr>
              <p:cNvPr id="214" name="Google Shape;214;p13" descr="G:\ICVS\CNNFrames\19980626_CNN\001600.jpg"/>
              <p:cNvPicPr preferRelativeResize="0"/>
              <p:nvPr/>
            </p:nvPicPr>
            <p:blipFill rotWithShape="1">
              <a:blip r:embed="rId22">
                <a:alphaModFix/>
              </a:blip>
              <a:srcRect/>
              <a:stretch/>
            </p:blipFill>
            <p:spPr>
              <a:xfrm>
                <a:off x="2429238" y="6452045"/>
                <a:ext cx="539490" cy="414528"/>
              </a:xfrm>
              <a:prstGeom prst="rect">
                <a:avLst/>
              </a:prstGeom>
              <a:noFill/>
              <a:ln>
                <a:noFill/>
              </a:ln>
            </p:spPr>
          </p:pic>
          <p:pic>
            <p:nvPicPr>
              <p:cNvPr id="215" name="Google Shape;215;p13" descr="G:\ICVS\CNNFrames\19980626_CNN\001630.jpg"/>
              <p:cNvPicPr preferRelativeResize="0"/>
              <p:nvPr/>
            </p:nvPicPr>
            <p:blipFill rotWithShape="1">
              <a:blip r:embed="rId23">
                <a:alphaModFix/>
              </a:blip>
              <a:srcRect/>
              <a:stretch/>
            </p:blipFill>
            <p:spPr>
              <a:xfrm>
                <a:off x="1872888" y="6452045"/>
                <a:ext cx="539490" cy="414528"/>
              </a:xfrm>
              <a:prstGeom prst="rect">
                <a:avLst/>
              </a:prstGeom>
              <a:noFill/>
              <a:ln>
                <a:noFill/>
              </a:ln>
            </p:spPr>
          </p:pic>
        </p:grpSp>
        <p:sp>
          <p:nvSpPr>
            <p:cNvPr id="216" name="Google Shape;216;p13"/>
            <p:cNvSpPr txBox="1"/>
            <p:nvPr/>
          </p:nvSpPr>
          <p:spPr>
            <a:xfrm>
              <a:off x="2526506" y="5892006"/>
              <a:ext cx="192024" cy="192024"/>
            </a:xfrm>
            <a:prstGeom prst="rect">
              <a:avLst/>
            </a:prstGeom>
            <a:noFill/>
            <a:ln w="1270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17" name="Google Shape;217;p13"/>
            <p:cNvSpPr txBox="1"/>
            <p:nvPr/>
          </p:nvSpPr>
          <p:spPr>
            <a:xfrm>
              <a:off x="3077432" y="5892006"/>
              <a:ext cx="192024" cy="192024"/>
            </a:xfrm>
            <a:prstGeom prst="rect">
              <a:avLst/>
            </a:prstGeom>
            <a:noFill/>
            <a:ln w="1270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18" name="Google Shape;218;p13"/>
            <p:cNvSpPr txBox="1"/>
            <p:nvPr/>
          </p:nvSpPr>
          <p:spPr>
            <a:xfrm>
              <a:off x="3602831" y="5872956"/>
              <a:ext cx="192024" cy="192024"/>
            </a:xfrm>
            <a:prstGeom prst="rect">
              <a:avLst/>
            </a:prstGeom>
            <a:noFill/>
            <a:ln w="1270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19" name="Google Shape;219;p13"/>
            <p:cNvSpPr txBox="1"/>
            <p:nvPr/>
          </p:nvSpPr>
          <p:spPr>
            <a:xfrm>
              <a:off x="4191857" y="5863431"/>
              <a:ext cx="192024" cy="192024"/>
            </a:xfrm>
            <a:prstGeom prst="rect">
              <a:avLst/>
            </a:prstGeom>
            <a:noFill/>
            <a:ln w="1270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20" name="Google Shape;220;p13"/>
            <p:cNvSpPr txBox="1"/>
            <p:nvPr/>
          </p:nvSpPr>
          <p:spPr>
            <a:xfrm>
              <a:off x="4736306" y="5892006"/>
              <a:ext cx="192024" cy="192024"/>
            </a:xfrm>
            <a:prstGeom prst="rect">
              <a:avLst/>
            </a:prstGeom>
            <a:noFill/>
            <a:ln w="1270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grpSp>
      <p:grpSp>
        <p:nvGrpSpPr>
          <p:cNvPr id="221" name="Google Shape;221;p13"/>
          <p:cNvGrpSpPr/>
          <p:nvPr/>
        </p:nvGrpSpPr>
        <p:grpSpPr>
          <a:xfrm>
            <a:off x="785812" y="6872287"/>
            <a:ext cx="2882900" cy="622300"/>
            <a:chOff x="2297906" y="6536531"/>
            <a:chExt cx="2882900" cy="622300"/>
          </a:xfrm>
        </p:grpSpPr>
        <p:grpSp>
          <p:nvGrpSpPr>
            <p:cNvPr id="222" name="Google Shape;222;p13"/>
            <p:cNvGrpSpPr/>
            <p:nvPr/>
          </p:nvGrpSpPr>
          <p:grpSpPr>
            <a:xfrm>
              <a:off x="2297906" y="6536531"/>
              <a:ext cx="2882900" cy="622300"/>
              <a:chOff x="709613" y="7021513"/>
              <a:chExt cx="2882900" cy="622300"/>
            </a:xfrm>
          </p:grpSpPr>
          <p:sp>
            <p:nvSpPr>
              <p:cNvPr id="223" name="Google Shape;223;p13"/>
              <p:cNvSpPr txBox="1"/>
              <p:nvPr/>
            </p:nvSpPr>
            <p:spPr>
              <a:xfrm>
                <a:off x="709613" y="7021513"/>
                <a:ext cx="2882900" cy="622300"/>
              </a:xfrm>
              <a:prstGeom prst="rect">
                <a:avLst/>
              </a:prstGeom>
              <a:solidFill>
                <a:srgbClr val="66666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24" name="Google Shape;224;p13"/>
              <p:cNvSpPr/>
              <p:nvPr/>
            </p:nvSpPr>
            <p:spPr>
              <a:xfrm>
                <a:off x="746125" y="7559675"/>
                <a:ext cx="177800" cy="65088"/>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25" name="Google Shape;225;p13"/>
              <p:cNvSpPr/>
              <p:nvPr/>
            </p:nvSpPr>
            <p:spPr>
              <a:xfrm>
                <a:off x="982663" y="7558088"/>
                <a:ext cx="176212" cy="65087"/>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26" name="Google Shape;226;p13"/>
              <p:cNvSpPr/>
              <p:nvPr/>
            </p:nvSpPr>
            <p:spPr>
              <a:xfrm>
                <a:off x="1217613" y="7559675"/>
                <a:ext cx="177800" cy="65088"/>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27" name="Google Shape;227;p13"/>
              <p:cNvSpPr/>
              <p:nvPr/>
            </p:nvSpPr>
            <p:spPr>
              <a:xfrm>
                <a:off x="1455738" y="7558088"/>
                <a:ext cx="176212" cy="65087"/>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28" name="Google Shape;228;p13"/>
              <p:cNvSpPr/>
              <p:nvPr/>
            </p:nvSpPr>
            <p:spPr>
              <a:xfrm>
                <a:off x="1690688" y="7559675"/>
                <a:ext cx="177800" cy="65088"/>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29" name="Google Shape;229;p13"/>
              <p:cNvSpPr/>
              <p:nvPr/>
            </p:nvSpPr>
            <p:spPr>
              <a:xfrm>
                <a:off x="1927225" y="7558088"/>
                <a:ext cx="176213" cy="65087"/>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30" name="Google Shape;230;p13"/>
              <p:cNvSpPr/>
              <p:nvPr/>
            </p:nvSpPr>
            <p:spPr>
              <a:xfrm>
                <a:off x="2201863" y="7559675"/>
                <a:ext cx="176212" cy="65088"/>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31" name="Google Shape;231;p13"/>
              <p:cNvSpPr/>
              <p:nvPr/>
            </p:nvSpPr>
            <p:spPr>
              <a:xfrm>
                <a:off x="2447925" y="7558088"/>
                <a:ext cx="177800" cy="65087"/>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32" name="Google Shape;232;p13"/>
              <p:cNvSpPr/>
              <p:nvPr/>
            </p:nvSpPr>
            <p:spPr>
              <a:xfrm>
                <a:off x="2684463" y="7559675"/>
                <a:ext cx="177800" cy="65088"/>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33" name="Google Shape;233;p13"/>
              <p:cNvSpPr/>
              <p:nvPr/>
            </p:nvSpPr>
            <p:spPr>
              <a:xfrm>
                <a:off x="2921000" y="7558088"/>
                <a:ext cx="176213" cy="65087"/>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34" name="Google Shape;234;p13"/>
              <p:cNvSpPr/>
              <p:nvPr/>
            </p:nvSpPr>
            <p:spPr>
              <a:xfrm>
                <a:off x="3157538" y="7559675"/>
                <a:ext cx="177800" cy="65088"/>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35" name="Google Shape;235;p13"/>
              <p:cNvSpPr/>
              <p:nvPr/>
            </p:nvSpPr>
            <p:spPr>
              <a:xfrm>
                <a:off x="3394075" y="7558088"/>
                <a:ext cx="176213" cy="65087"/>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36" name="Google Shape;236;p13"/>
              <p:cNvSpPr/>
              <p:nvPr/>
            </p:nvSpPr>
            <p:spPr>
              <a:xfrm>
                <a:off x="754063" y="7040563"/>
                <a:ext cx="176212" cy="65087"/>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37" name="Google Shape;237;p13"/>
              <p:cNvSpPr/>
              <p:nvPr/>
            </p:nvSpPr>
            <p:spPr>
              <a:xfrm>
                <a:off x="990600" y="7038975"/>
                <a:ext cx="176213" cy="65088"/>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38" name="Google Shape;238;p13"/>
              <p:cNvSpPr/>
              <p:nvPr/>
            </p:nvSpPr>
            <p:spPr>
              <a:xfrm>
                <a:off x="1227138" y="7040563"/>
                <a:ext cx="176212" cy="65087"/>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39" name="Google Shape;239;p13"/>
              <p:cNvSpPr/>
              <p:nvPr/>
            </p:nvSpPr>
            <p:spPr>
              <a:xfrm>
                <a:off x="1462088" y="7038975"/>
                <a:ext cx="177800" cy="65088"/>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40" name="Google Shape;240;p13"/>
              <p:cNvSpPr/>
              <p:nvPr/>
            </p:nvSpPr>
            <p:spPr>
              <a:xfrm>
                <a:off x="1698625" y="7040563"/>
                <a:ext cx="177800" cy="65087"/>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41" name="Google Shape;241;p13"/>
              <p:cNvSpPr/>
              <p:nvPr/>
            </p:nvSpPr>
            <p:spPr>
              <a:xfrm>
                <a:off x="1933575" y="7038975"/>
                <a:ext cx="177800" cy="65088"/>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42" name="Google Shape;242;p13"/>
              <p:cNvSpPr/>
              <p:nvPr/>
            </p:nvSpPr>
            <p:spPr>
              <a:xfrm>
                <a:off x="2201863" y="7040563"/>
                <a:ext cx="176212" cy="65087"/>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43" name="Google Shape;243;p13"/>
              <p:cNvSpPr/>
              <p:nvPr/>
            </p:nvSpPr>
            <p:spPr>
              <a:xfrm>
                <a:off x="2457450" y="7038975"/>
                <a:ext cx="176213" cy="65088"/>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44" name="Google Shape;244;p13"/>
              <p:cNvSpPr/>
              <p:nvPr/>
            </p:nvSpPr>
            <p:spPr>
              <a:xfrm>
                <a:off x="2690813" y="7040563"/>
                <a:ext cx="177800" cy="65087"/>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45" name="Google Shape;245;p13"/>
              <p:cNvSpPr/>
              <p:nvPr/>
            </p:nvSpPr>
            <p:spPr>
              <a:xfrm>
                <a:off x="2928938" y="7038975"/>
                <a:ext cx="177800" cy="65088"/>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46" name="Google Shape;246;p13"/>
              <p:cNvSpPr/>
              <p:nvPr/>
            </p:nvSpPr>
            <p:spPr>
              <a:xfrm>
                <a:off x="3165475" y="7040563"/>
                <a:ext cx="176213" cy="65087"/>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47" name="Google Shape;247;p13"/>
              <p:cNvSpPr/>
              <p:nvPr/>
            </p:nvSpPr>
            <p:spPr>
              <a:xfrm>
                <a:off x="3400425" y="7038975"/>
                <a:ext cx="177800" cy="65088"/>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248" name="Google Shape;248;p13" descr="G:\ICVS\ABCFrames\19980610_ABC\001054.jpg"/>
              <p:cNvPicPr preferRelativeResize="0"/>
              <p:nvPr/>
            </p:nvPicPr>
            <p:blipFill rotWithShape="1">
              <a:blip r:embed="rId24">
                <a:alphaModFix/>
              </a:blip>
              <a:srcRect/>
              <a:stretch/>
            </p:blipFill>
            <p:spPr>
              <a:xfrm>
                <a:off x="2460848" y="7119176"/>
                <a:ext cx="556349" cy="427482"/>
              </a:xfrm>
              <a:prstGeom prst="rect">
                <a:avLst/>
              </a:prstGeom>
              <a:noFill/>
              <a:ln>
                <a:noFill/>
              </a:ln>
            </p:spPr>
          </p:pic>
          <p:pic>
            <p:nvPicPr>
              <p:cNvPr id="249" name="Google Shape;249;p13" descr="G:\ICVS\ABCFrames\19980610_ABC\001058.jpg"/>
              <p:cNvPicPr preferRelativeResize="0"/>
              <p:nvPr/>
            </p:nvPicPr>
            <p:blipFill rotWithShape="1">
              <a:blip r:embed="rId25">
                <a:alphaModFix/>
              </a:blip>
              <a:srcRect/>
              <a:stretch/>
            </p:blipFill>
            <p:spPr>
              <a:xfrm>
                <a:off x="3017197" y="7112699"/>
                <a:ext cx="556349" cy="427482"/>
              </a:xfrm>
              <a:prstGeom prst="rect">
                <a:avLst/>
              </a:prstGeom>
              <a:noFill/>
              <a:ln>
                <a:noFill/>
              </a:ln>
            </p:spPr>
          </p:pic>
          <p:pic>
            <p:nvPicPr>
              <p:cNvPr id="250" name="Google Shape;250;p13" descr="G:\ICVS\ABCFrames\19980610_ABC\001005.jpg"/>
              <p:cNvPicPr preferRelativeResize="0"/>
              <p:nvPr/>
            </p:nvPicPr>
            <p:blipFill rotWithShape="1">
              <a:blip r:embed="rId26">
                <a:alphaModFix/>
              </a:blip>
              <a:srcRect/>
              <a:stretch/>
            </p:blipFill>
            <p:spPr>
              <a:xfrm>
                <a:off x="747546" y="7119176"/>
                <a:ext cx="556349" cy="427482"/>
              </a:xfrm>
              <a:prstGeom prst="rect">
                <a:avLst/>
              </a:prstGeom>
              <a:noFill/>
              <a:ln>
                <a:noFill/>
              </a:ln>
            </p:spPr>
          </p:pic>
          <p:pic>
            <p:nvPicPr>
              <p:cNvPr id="251" name="Google Shape;251;p13" descr="G:\ICVS\ABCFrames\19980610_ABC\001012.jpg"/>
              <p:cNvPicPr preferRelativeResize="0"/>
              <p:nvPr/>
            </p:nvPicPr>
            <p:blipFill rotWithShape="1">
              <a:blip r:embed="rId27">
                <a:alphaModFix/>
              </a:blip>
              <a:srcRect/>
              <a:stretch/>
            </p:blipFill>
            <p:spPr>
              <a:xfrm>
                <a:off x="1316539" y="7125653"/>
                <a:ext cx="556349" cy="427482"/>
              </a:xfrm>
              <a:prstGeom prst="rect">
                <a:avLst/>
              </a:prstGeom>
              <a:noFill/>
              <a:ln>
                <a:noFill/>
              </a:ln>
            </p:spPr>
          </p:pic>
          <p:pic>
            <p:nvPicPr>
              <p:cNvPr id="252" name="Google Shape;252;p13" descr="G:\ICVS\ABCFrames\19980610_ABC\001022.jpg"/>
              <p:cNvPicPr preferRelativeResize="0"/>
              <p:nvPr/>
            </p:nvPicPr>
            <p:blipFill rotWithShape="1">
              <a:blip r:embed="rId28">
                <a:alphaModFix/>
              </a:blip>
              <a:srcRect/>
              <a:stretch/>
            </p:blipFill>
            <p:spPr>
              <a:xfrm>
                <a:off x="1889748" y="7112699"/>
                <a:ext cx="556349" cy="427482"/>
              </a:xfrm>
              <a:prstGeom prst="rect">
                <a:avLst/>
              </a:prstGeom>
              <a:noFill/>
              <a:ln>
                <a:noFill/>
              </a:ln>
            </p:spPr>
          </p:pic>
        </p:grpSp>
        <p:sp>
          <p:nvSpPr>
            <p:cNvPr id="253" name="Google Shape;253;p13"/>
            <p:cNvSpPr txBox="1"/>
            <p:nvPr/>
          </p:nvSpPr>
          <p:spPr>
            <a:xfrm>
              <a:off x="2503646" y="6673056"/>
              <a:ext cx="118872" cy="118872"/>
            </a:xfrm>
            <a:prstGeom prst="rect">
              <a:avLst/>
            </a:prstGeom>
            <a:noFill/>
            <a:ln w="1270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54" name="Google Shape;254;p13"/>
            <p:cNvSpPr txBox="1"/>
            <p:nvPr/>
          </p:nvSpPr>
          <p:spPr>
            <a:xfrm>
              <a:off x="3069431" y="6682581"/>
              <a:ext cx="118872" cy="118872"/>
            </a:xfrm>
            <a:prstGeom prst="rect">
              <a:avLst/>
            </a:prstGeom>
            <a:noFill/>
            <a:ln w="1270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55" name="Google Shape;255;p13"/>
            <p:cNvSpPr txBox="1"/>
            <p:nvPr/>
          </p:nvSpPr>
          <p:spPr>
            <a:xfrm>
              <a:off x="3645884" y="6663531"/>
              <a:ext cx="118872" cy="118872"/>
            </a:xfrm>
            <a:prstGeom prst="rect">
              <a:avLst/>
            </a:prstGeom>
            <a:noFill/>
            <a:ln w="1270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56" name="Google Shape;256;p13"/>
            <p:cNvSpPr txBox="1"/>
            <p:nvPr/>
          </p:nvSpPr>
          <p:spPr>
            <a:xfrm>
              <a:off x="4202906" y="6673056"/>
              <a:ext cx="118872" cy="118872"/>
            </a:xfrm>
            <a:prstGeom prst="rect">
              <a:avLst/>
            </a:prstGeom>
            <a:noFill/>
            <a:ln w="1270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57" name="Google Shape;257;p13"/>
            <p:cNvSpPr txBox="1"/>
            <p:nvPr/>
          </p:nvSpPr>
          <p:spPr>
            <a:xfrm>
              <a:off x="4769834" y="6663531"/>
              <a:ext cx="118872" cy="118872"/>
            </a:xfrm>
            <a:prstGeom prst="rect">
              <a:avLst/>
            </a:prstGeom>
            <a:noFill/>
            <a:ln w="1270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grpSp>
      <p:grpSp>
        <p:nvGrpSpPr>
          <p:cNvPr id="258" name="Google Shape;258;p13"/>
          <p:cNvGrpSpPr/>
          <p:nvPr/>
        </p:nvGrpSpPr>
        <p:grpSpPr>
          <a:xfrm>
            <a:off x="792162" y="7634287"/>
            <a:ext cx="2876550" cy="622300"/>
            <a:chOff x="2304256" y="7336631"/>
            <a:chExt cx="2876550" cy="622300"/>
          </a:xfrm>
        </p:grpSpPr>
        <p:grpSp>
          <p:nvGrpSpPr>
            <p:cNvPr id="259" name="Google Shape;259;p13"/>
            <p:cNvGrpSpPr/>
            <p:nvPr/>
          </p:nvGrpSpPr>
          <p:grpSpPr>
            <a:xfrm>
              <a:off x="2304256" y="7336631"/>
              <a:ext cx="2876550" cy="622300"/>
              <a:chOff x="1078706" y="7939881"/>
              <a:chExt cx="3124200" cy="622300"/>
            </a:xfrm>
          </p:grpSpPr>
          <p:sp>
            <p:nvSpPr>
              <p:cNvPr id="260" name="Google Shape;260;p13"/>
              <p:cNvSpPr txBox="1"/>
              <p:nvPr/>
            </p:nvSpPr>
            <p:spPr>
              <a:xfrm>
                <a:off x="1078706" y="7939881"/>
                <a:ext cx="3124200" cy="622300"/>
              </a:xfrm>
              <a:prstGeom prst="rect">
                <a:avLst/>
              </a:prstGeom>
              <a:solidFill>
                <a:srgbClr val="66666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61" name="Google Shape;261;p13"/>
              <p:cNvSpPr/>
              <p:nvPr/>
            </p:nvSpPr>
            <p:spPr>
              <a:xfrm>
                <a:off x="1118361" y="8478043"/>
                <a:ext cx="191384" cy="65088"/>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62" name="Google Shape;262;p13"/>
              <p:cNvSpPr/>
              <p:nvPr/>
            </p:nvSpPr>
            <p:spPr>
              <a:xfrm>
                <a:off x="1373539" y="8476456"/>
                <a:ext cx="193107" cy="65087"/>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63" name="Google Shape;263;p13"/>
              <p:cNvSpPr/>
              <p:nvPr/>
            </p:nvSpPr>
            <p:spPr>
              <a:xfrm>
                <a:off x="1628716" y="8478043"/>
                <a:ext cx="193107" cy="65088"/>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64" name="Google Shape;264;p13"/>
              <p:cNvSpPr/>
              <p:nvPr/>
            </p:nvSpPr>
            <p:spPr>
              <a:xfrm>
                <a:off x="1887342" y="8476456"/>
                <a:ext cx="191384" cy="65087"/>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65" name="Google Shape;265;p13"/>
              <p:cNvSpPr/>
              <p:nvPr/>
            </p:nvSpPr>
            <p:spPr>
              <a:xfrm>
                <a:off x="2142520" y="8478043"/>
                <a:ext cx="191384" cy="65088"/>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66" name="Google Shape;266;p13"/>
              <p:cNvSpPr/>
              <p:nvPr/>
            </p:nvSpPr>
            <p:spPr>
              <a:xfrm>
                <a:off x="2397697" y="8476456"/>
                <a:ext cx="193107" cy="65087"/>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67" name="Google Shape;267;p13"/>
              <p:cNvSpPr/>
              <p:nvPr/>
            </p:nvSpPr>
            <p:spPr>
              <a:xfrm>
                <a:off x="2695980" y="8478043"/>
                <a:ext cx="191383" cy="65088"/>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68" name="Google Shape;268;p13"/>
              <p:cNvSpPr/>
              <p:nvPr/>
            </p:nvSpPr>
            <p:spPr>
              <a:xfrm>
                <a:off x="2963226" y="8476456"/>
                <a:ext cx="191384" cy="65087"/>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69" name="Google Shape;269;p13"/>
              <p:cNvSpPr/>
              <p:nvPr/>
            </p:nvSpPr>
            <p:spPr>
              <a:xfrm>
                <a:off x="3218403" y="8478043"/>
                <a:ext cx="193107" cy="65088"/>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70" name="Google Shape;270;p13"/>
              <p:cNvSpPr/>
              <p:nvPr/>
            </p:nvSpPr>
            <p:spPr>
              <a:xfrm>
                <a:off x="3475305" y="8476456"/>
                <a:ext cx="191383" cy="65087"/>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71" name="Google Shape;271;p13"/>
              <p:cNvSpPr/>
              <p:nvPr/>
            </p:nvSpPr>
            <p:spPr>
              <a:xfrm>
                <a:off x="3732206" y="8478043"/>
                <a:ext cx="191384" cy="65088"/>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72" name="Google Shape;272;p13"/>
              <p:cNvSpPr/>
              <p:nvPr/>
            </p:nvSpPr>
            <p:spPr>
              <a:xfrm>
                <a:off x="3987384" y="8476456"/>
                <a:ext cx="191384" cy="65087"/>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73" name="Google Shape;273;p13"/>
              <p:cNvSpPr/>
              <p:nvPr/>
            </p:nvSpPr>
            <p:spPr>
              <a:xfrm>
                <a:off x="1126983" y="7958931"/>
                <a:ext cx="191383" cy="65087"/>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74" name="Google Shape;274;p13"/>
              <p:cNvSpPr/>
              <p:nvPr/>
            </p:nvSpPr>
            <p:spPr>
              <a:xfrm>
                <a:off x="1383884" y="7957343"/>
                <a:ext cx="189659" cy="65088"/>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75" name="Google Shape;275;p13"/>
              <p:cNvSpPr/>
              <p:nvPr/>
            </p:nvSpPr>
            <p:spPr>
              <a:xfrm>
                <a:off x="1639061" y="7958931"/>
                <a:ext cx="191384" cy="65087"/>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76" name="Google Shape;276;p13"/>
              <p:cNvSpPr/>
              <p:nvPr/>
            </p:nvSpPr>
            <p:spPr>
              <a:xfrm>
                <a:off x="1894239" y="7957343"/>
                <a:ext cx="193107" cy="65088"/>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77" name="Google Shape;277;p13"/>
              <p:cNvSpPr/>
              <p:nvPr/>
            </p:nvSpPr>
            <p:spPr>
              <a:xfrm>
                <a:off x="2149416" y="7958931"/>
                <a:ext cx="193107" cy="65087"/>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78" name="Google Shape;278;p13"/>
              <p:cNvSpPr/>
              <p:nvPr/>
            </p:nvSpPr>
            <p:spPr>
              <a:xfrm>
                <a:off x="2406319" y="7957343"/>
                <a:ext cx="191383" cy="65088"/>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79" name="Google Shape;279;p13"/>
              <p:cNvSpPr/>
              <p:nvPr/>
            </p:nvSpPr>
            <p:spPr>
              <a:xfrm>
                <a:off x="2695980" y="7958931"/>
                <a:ext cx="191383" cy="65087"/>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80" name="Google Shape;280;p13"/>
              <p:cNvSpPr/>
              <p:nvPr/>
            </p:nvSpPr>
            <p:spPr>
              <a:xfrm>
                <a:off x="2971847" y="7957343"/>
                <a:ext cx="191383" cy="65088"/>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81" name="Google Shape;281;p13"/>
              <p:cNvSpPr/>
              <p:nvPr/>
            </p:nvSpPr>
            <p:spPr>
              <a:xfrm>
                <a:off x="3227025" y="7958931"/>
                <a:ext cx="191383" cy="65087"/>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82" name="Google Shape;282;p13"/>
              <p:cNvSpPr/>
              <p:nvPr/>
            </p:nvSpPr>
            <p:spPr>
              <a:xfrm>
                <a:off x="3483926" y="7957343"/>
                <a:ext cx="191384" cy="65088"/>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83" name="Google Shape;283;p13"/>
              <p:cNvSpPr/>
              <p:nvPr/>
            </p:nvSpPr>
            <p:spPr>
              <a:xfrm>
                <a:off x="3739103" y="7958931"/>
                <a:ext cx="193107" cy="65087"/>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84" name="Google Shape;284;p13"/>
              <p:cNvSpPr/>
              <p:nvPr/>
            </p:nvSpPr>
            <p:spPr>
              <a:xfrm>
                <a:off x="3994281" y="7957343"/>
                <a:ext cx="193107" cy="65088"/>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285" name="Google Shape;285;p13"/>
              <p:cNvPicPr preferRelativeResize="0"/>
              <p:nvPr/>
            </p:nvPicPr>
            <p:blipFill rotWithShape="1">
              <a:blip r:embed="rId29">
                <a:alphaModFix/>
              </a:blip>
              <a:srcRect/>
              <a:stretch/>
            </p:blipFill>
            <p:spPr>
              <a:xfrm>
                <a:off x="1129507" y="8041481"/>
                <a:ext cx="304800" cy="418979"/>
              </a:xfrm>
              <a:prstGeom prst="rect">
                <a:avLst/>
              </a:prstGeom>
              <a:noFill/>
              <a:ln>
                <a:noFill/>
              </a:ln>
            </p:spPr>
          </p:pic>
          <p:pic>
            <p:nvPicPr>
              <p:cNvPr id="286" name="Google Shape;286;p13" descr="C:\Documents and Settings\Sheetal\デスクトップ\Images SITIS\clin3.png"/>
              <p:cNvPicPr preferRelativeResize="0"/>
              <p:nvPr/>
            </p:nvPicPr>
            <p:blipFill rotWithShape="1">
              <a:blip r:embed="rId30">
                <a:alphaModFix/>
              </a:blip>
              <a:srcRect/>
              <a:stretch/>
            </p:blipFill>
            <p:spPr>
              <a:xfrm>
                <a:off x="2702010" y="8039675"/>
                <a:ext cx="605546" cy="419745"/>
              </a:xfrm>
              <a:prstGeom prst="rect">
                <a:avLst/>
              </a:prstGeom>
              <a:noFill/>
              <a:ln>
                <a:noFill/>
              </a:ln>
            </p:spPr>
          </p:pic>
          <p:pic>
            <p:nvPicPr>
              <p:cNvPr id="287" name="Google Shape;287;p13" descr="C:\Documents and Settings\Sheetal\デスクトップ\Images SITIS\clin7.png"/>
              <p:cNvPicPr preferRelativeResize="0"/>
              <p:nvPr/>
            </p:nvPicPr>
            <p:blipFill rotWithShape="1">
              <a:blip r:embed="rId31">
                <a:alphaModFix/>
              </a:blip>
              <a:srcRect/>
              <a:stretch/>
            </p:blipFill>
            <p:spPr>
              <a:xfrm>
                <a:off x="1445417" y="8041481"/>
                <a:ext cx="609600" cy="422555"/>
              </a:xfrm>
              <a:prstGeom prst="rect">
                <a:avLst/>
              </a:prstGeom>
              <a:noFill/>
              <a:ln>
                <a:noFill/>
              </a:ln>
            </p:spPr>
          </p:pic>
          <p:pic>
            <p:nvPicPr>
              <p:cNvPr id="288" name="Google Shape;288;p13"/>
              <p:cNvPicPr preferRelativeResize="0"/>
              <p:nvPr/>
            </p:nvPicPr>
            <p:blipFill rotWithShape="1">
              <a:blip r:embed="rId32">
                <a:alphaModFix/>
              </a:blip>
              <a:srcRect/>
              <a:stretch/>
            </p:blipFill>
            <p:spPr>
              <a:xfrm>
                <a:off x="3960017" y="8039896"/>
                <a:ext cx="190967" cy="420624"/>
              </a:xfrm>
              <a:prstGeom prst="rect">
                <a:avLst/>
              </a:prstGeom>
              <a:noFill/>
              <a:ln>
                <a:noFill/>
              </a:ln>
            </p:spPr>
          </p:pic>
          <p:pic>
            <p:nvPicPr>
              <p:cNvPr id="289" name="Google Shape;289;p13" descr="C:\Documents and Settings\Sheetal\デスクトップ\Images SITIS\clin2.png"/>
              <p:cNvPicPr preferRelativeResize="0"/>
              <p:nvPr/>
            </p:nvPicPr>
            <p:blipFill rotWithShape="1">
              <a:blip r:embed="rId33">
                <a:alphaModFix/>
              </a:blip>
              <a:srcRect/>
              <a:stretch/>
            </p:blipFill>
            <p:spPr>
              <a:xfrm>
                <a:off x="2078831" y="8041201"/>
                <a:ext cx="609600" cy="422555"/>
              </a:xfrm>
              <a:prstGeom prst="rect">
                <a:avLst/>
              </a:prstGeom>
              <a:noFill/>
              <a:ln>
                <a:noFill/>
              </a:ln>
            </p:spPr>
          </p:pic>
          <p:pic>
            <p:nvPicPr>
              <p:cNvPr id="290" name="Google Shape;290;p13" descr="C:\Documents and Settings\Sheetal\デスクトップ\Images SITIS\clin1.png"/>
              <p:cNvPicPr preferRelativeResize="0"/>
              <p:nvPr/>
            </p:nvPicPr>
            <p:blipFill rotWithShape="1">
              <a:blip r:embed="rId34">
                <a:alphaModFix/>
              </a:blip>
              <a:srcRect/>
              <a:stretch/>
            </p:blipFill>
            <p:spPr>
              <a:xfrm>
                <a:off x="3326607" y="8035131"/>
                <a:ext cx="609600" cy="422555"/>
              </a:xfrm>
              <a:prstGeom prst="rect">
                <a:avLst/>
              </a:prstGeom>
              <a:noFill/>
              <a:ln>
                <a:noFill/>
              </a:ln>
            </p:spPr>
          </p:pic>
        </p:grpSp>
        <p:sp>
          <p:nvSpPr>
            <p:cNvPr id="291" name="Google Shape;291;p13"/>
            <p:cNvSpPr txBox="1"/>
            <p:nvPr/>
          </p:nvSpPr>
          <p:spPr>
            <a:xfrm>
              <a:off x="2839307" y="7473156"/>
              <a:ext cx="228600" cy="228600"/>
            </a:xfrm>
            <a:prstGeom prst="rect">
              <a:avLst/>
            </a:prstGeom>
            <a:noFill/>
            <a:ln w="1270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92" name="Google Shape;292;p13"/>
            <p:cNvSpPr txBox="1"/>
            <p:nvPr/>
          </p:nvSpPr>
          <p:spPr>
            <a:xfrm>
              <a:off x="3412331" y="7511256"/>
              <a:ext cx="228600" cy="228600"/>
            </a:xfrm>
            <a:prstGeom prst="rect">
              <a:avLst/>
            </a:prstGeom>
            <a:noFill/>
            <a:ln w="1270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93" name="Google Shape;293;p13"/>
            <p:cNvSpPr txBox="1"/>
            <p:nvPr/>
          </p:nvSpPr>
          <p:spPr>
            <a:xfrm>
              <a:off x="4050506" y="7473156"/>
              <a:ext cx="228600" cy="228600"/>
            </a:xfrm>
            <a:prstGeom prst="rect">
              <a:avLst/>
            </a:prstGeom>
            <a:noFill/>
            <a:ln w="1270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94" name="Google Shape;294;p13"/>
            <p:cNvSpPr txBox="1"/>
            <p:nvPr/>
          </p:nvSpPr>
          <p:spPr>
            <a:xfrm>
              <a:off x="4536281" y="7501731"/>
              <a:ext cx="228600" cy="228600"/>
            </a:xfrm>
            <a:prstGeom prst="rect">
              <a:avLst/>
            </a:prstGeom>
            <a:noFill/>
            <a:ln w="1270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grpSp>
      <p:grpSp>
        <p:nvGrpSpPr>
          <p:cNvPr id="295" name="Google Shape;295;p13"/>
          <p:cNvGrpSpPr/>
          <p:nvPr/>
        </p:nvGrpSpPr>
        <p:grpSpPr>
          <a:xfrm>
            <a:off x="7097712" y="12180887"/>
            <a:ext cx="2895600" cy="1295400"/>
            <a:chOff x="3898106" y="10606881"/>
            <a:chExt cx="2731294" cy="1219200"/>
          </a:xfrm>
        </p:grpSpPr>
        <p:sp>
          <p:nvSpPr>
            <p:cNvPr id="296" name="Google Shape;296;p13"/>
            <p:cNvSpPr txBox="1"/>
            <p:nvPr/>
          </p:nvSpPr>
          <p:spPr>
            <a:xfrm>
              <a:off x="3898106" y="10606881"/>
              <a:ext cx="2731294" cy="1219200"/>
            </a:xfrm>
            <a:prstGeom prst="rect">
              <a:avLst/>
            </a:prstGeom>
            <a:solidFill>
              <a:srgbClr val="66666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grpSp>
          <p:nvGrpSpPr>
            <p:cNvPr id="297" name="Google Shape;297;p13"/>
            <p:cNvGrpSpPr/>
            <p:nvPr/>
          </p:nvGrpSpPr>
          <p:grpSpPr>
            <a:xfrm>
              <a:off x="3980298" y="10642740"/>
              <a:ext cx="2569738" cy="1132541"/>
              <a:chOff x="3980298" y="10642740"/>
              <a:chExt cx="2569738" cy="1132541"/>
            </a:xfrm>
          </p:grpSpPr>
          <p:grpSp>
            <p:nvGrpSpPr>
              <p:cNvPr id="298" name="Google Shape;298;p13"/>
              <p:cNvGrpSpPr/>
              <p:nvPr/>
            </p:nvGrpSpPr>
            <p:grpSpPr>
              <a:xfrm>
                <a:off x="3992444" y="11702069"/>
                <a:ext cx="2557592" cy="73212"/>
                <a:chOff x="3992444" y="11702069"/>
                <a:chExt cx="2557592" cy="73212"/>
              </a:xfrm>
            </p:grpSpPr>
            <p:sp>
              <p:nvSpPr>
                <p:cNvPr id="299" name="Google Shape;299;p13"/>
                <p:cNvSpPr/>
                <p:nvPr/>
              </p:nvSpPr>
              <p:spPr>
                <a:xfrm>
                  <a:off x="6040914" y="11703564"/>
                  <a:ext cx="94338" cy="70223"/>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00" name="Google Shape;300;p13"/>
                <p:cNvSpPr/>
                <p:nvPr/>
              </p:nvSpPr>
              <p:spPr>
                <a:xfrm>
                  <a:off x="6244563" y="11703564"/>
                  <a:ext cx="94338" cy="70223"/>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01" name="Google Shape;301;p13"/>
                <p:cNvSpPr/>
                <p:nvPr/>
              </p:nvSpPr>
              <p:spPr>
                <a:xfrm>
                  <a:off x="6455699" y="11703564"/>
                  <a:ext cx="94337" cy="70223"/>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02" name="Google Shape;302;p13"/>
                <p:cNvSpPr/>
                <p:nvPr/>
              </p:nvSpPr>
              <p:spPr>
                <a:xfrm>
                  <a:off x="5409003" y="11705057"/>
                  <a:ext cx="94338" cy="70224"/>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03" name="Google Shape;303;p13"/>
                <p:cNvSpPr/>
                <p:nvPr/>
              </p:nvSpPr>
              <p:spPr>
                <a:xfrm>
                  <a:off x="5612652" y="11705057"/>
                  <a:ext cx="94338" cy="70224"/>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04" name="Google Shape;304;p13"/>
                <p:cNvSpPr/>
                <p:nvPr/>
              </p:nvSpPr>
              <p:spPr>
                <a:xfrm>
                  <a:off x="5823788" y="11705057"/>
                  <a:ext cx="94337" cy="70224"/>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05" name="Google Shape;305;p13"/>
                <p:cNvSpPr/>
                <p:nvPr/>
              </p:nvSpPr>
              <p:spPr>
                <a:xfrm>
                  <a:off x="4799553" y="11703564"/>
                  <a:ext cx="94337" cy="70223"/>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06" name="Google Shape;306;p13"/>
                <p:cNvSpPr/>
                <p:nvPr/>
              </p:nvSpPr>
              <p:spPr>
                <a:xfrm>
                  <a:off x="5001705" y="11703564"/>
                  <a:ext cx="95835" cy="70223"/>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07" name="Google Shape;307;p13"/>
                <p:cNvSpPr/>
                <p:nvPr/>
              </p:nvSpPr>
              <p:spPr>
                <a:xfrm>
                  <a:off x="5212841" y="11703564"/>
                  <a:ext cx="94337" cy="70223"/>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08" name="Google Shape;308;p13"/>
                <p:cNvSpPr/>
                <p:nvPr/>
              </p:nvSpPr>
              <p:spPr>
                <a:xfrm>
                  <a:off x="4166144" y="11705057"/>
                  <a:ext cx="95835" cy="70224"/>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09" name="Google Shape;309;p13"/>
                <p:cNvSpPr/>
                <p:nvPr/>
              </p:nvSpPr>
              <p:spPr>
                <a:xfrm>
                  <a:off x="4369793" y="11705057"/>
                  <a:ext cx="94338" cy="70224"/>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10" name="Google Shape;310;p13"/>
                <p:cNvSpPr/>
                <p:nvPr/>
              </p:nvSpPr>
              <p:spPr>
                <a:xfrm>
                  <a:off x="4580930" y="11705057"/>
                  <a:ext cx="94337" cy="70224"/>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11" name="Google Shape;311;p13"/>
                <p:cNvSpPr/>
                <p:nvPr/>
              </p:nvSpPr>
              <p:spPr>
                <a:xfrm>
                  <a:off x="3992444" y="11702069"/>
                  <a:ext cx="94338" cy="70224"/>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grpSp>
          <p:sp>
            <p:nvSpPr>
              <p:cNvPr id="312" name="Google Shape;312;p13"/>
              <p:cNvSpPr/>
              <p:nvPr/>
            </p:nvSpPr>
            <p:spPr>
              <a:xfrm>
                <a:off x="6040914" y="10644233"/>
                <a:ext cx="94338" cy="70224"/>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13" name="Google Shape;313;p13"/>
              <p:cNvSpPr/>
              <p:nvPr/>
            </p:nvSpPr>
            <p:spPr>
              <a:xfrm>
                <a:off x="6244563" y="10644233"/>
                <a:ext cx="94338" cy="70224"/>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14" name="Google Shape;314;p13"/>
              <p:cNvSpPr/>
              <p:nvPr/>
            </p:nvSpPr>
            <p:spPr>
              <a:xfrm>
                <a:off x="6455699" y="10644233"/>
                <a:ext cx="94337" cy="70224"/>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15" name="Google Shape;315;p13"/>
              <p:cNvSpPr/>
              <p:nvPr/>
            </p:nvSpPr>
            <p:spPr>
              <a:xfrm>
                <a:off x="5409003" y="10645728"/>
                <a:ext cx="94338" cy="70223"/>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16" name="Google Shape;316;p13"/>
              <p:cNvSpPr/>
              <p:nvPr/>
            </p:nvSpPr>
            <p:spPr>
              <a:xfrm>
                <a:off x="5612652" y="10645728"/>
                <a:ext cx="94338" cy="70223"/>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17" name="Google Shape;317;p13"/>
              <p:cNvSpPr/>
              <p:nvPr/>
            </p:nvSpPr>
            <p:spPr>
              <a:xfrm>
                <a:off x="5823788" y="10645728"/>
                <a:ext cx="94337" cy="70223"/>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18" name="Google Shape;318;p13"/>
              <p:cNvSpPr/>
              <p:nvPr/>
            </p:nvSpPr>
            <p:spPr>
              <a:xfrm>
                <a:off x="4799553" y="10644233"/>
                <a:ext cx="94337" cy="70224"/>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19" name="Google Shape;319;p13"/>
              <p:cNvSpPr/>
              <p:nvPr/>
            </p:nvSpPr>
            <p:spPr>
              <a:xfrm>
                <a:off x="5001704" y="10644233"/>
                <a:ext cx="95835" cy="70224"/>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20" name="Google Shape;320;p13"/>
              <p:cNvSpPr/>
              <p:nvPr/>
            </p:nvSpPr>
            <p:spPr>
              <a:xfrm>
                <a:off x="5212841" y="10644233"/>
                <a:ext cx="94337" cy="70224"/>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21" name="Google Shape;321;p13"/>
              <p:cNvSpPr/>
              <p:nvPr/>
            </p:nvSpPr>
            <p:spPr>
              <a:xfrm>
                <a:off x="4167642" y="10645728"/>
                <a:ext cx="94337" cy="70223"/>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22" name="Google Shape;322;p13"/>
              <p:cNvSpPr/>
              <p:nvPr/>
            </p:nvSpPr>
            <p:spPr>
              <a:xfrm>
                <a:off x="4369793" y="10645728"/>
                <a:ext cx="95835" cy="70223"/>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23" name="Google Shape;323;p13"/>
              <p:cNvSpPr/>
              <p:nvPr/>
            </p:nvSpPr>
            <p:spPr>
              <a:xfrm>
                <a:off x="4580930" y="10645728"/>
                <a:ext cx="94337" cy="70223"/>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24" name="Google Shape;324;p13"/>
              <p:cNvSpPr/>
              <p:nvPr/>
            </p:nvSpPr>
            <p:spPr>
              <a:xfrm>
                <a:off x="3992443" y="10642740"/>
                <a:ext cx="94338" cy="70223"/>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325" name="Google Shape;325;p13"/>
              <p:cNvPicPr preferRelativeResize="0"/>
              <p:nvPr/>
            </p:nvPicPr>
            <p:blipFill rotWithShape="1">
              <a:blip r:embed="rId35">
                <a:alphaModFix/>
              </a:blip>
              <a:srcRect/>
              <a:stretch/>
            </p:blipFill>
            <p:spPr>
              <a:xfrm>
                <a:off x="3980298" y="10765631"/>
                <a:ext cx="1276824" cy="876300"/>
              </a:xfrm>
              <a:prstGeom prst="rect">
                <a:avLst/>
              </a:prstGeom>
              <a:noFill/>
              <a:ln>
                <a:noFill/>
              </a:ln>
            </p:spPr>
          </p:pic>
          <p:pic>
            <p:nvPicPr>
              <p:cNvPr id="326" name="Google Shape;326;p13"/>
              <p:cNvPicPr preferRelativeResize="0"/>
              <p:nvPr/>
            </p:nvPicPr>
            <p:blipFill rotWithShape="1">
              <a:blip r:embed="rId36">
                <a:alphaModFix/>
              </a:blip>
              <a:srcRect/>
              <a:stretch/>
            </p:blipFill>
            <p:spPr>
              <a:xfrm>
                <a:off x="5263753" y="10765631"/>
                <a:ext cx="1286025" cy="876300"/>
              </a:xfrm>
              <a:prstGeom prst="rect">
                <a:avLst/>
              </a:prstGeom>
              <a:noFill/>
              <a:ln>
                <a:noFill/>
              </a:ln>
            </p:spPr>
          </p:pic>
        </p:grpSp>
      </p:grpSp>
      <p:sp>
        <p:nvSpPr>
          <p:cNvPr id="327" name="Google Shape;327;p13"/>
          <p:cNvSpPr txBox="1"/>
          <p:nvPr/>
        </p:nvSpPr>
        <p:spPr>
          <a:xfrm>
            <a:off x="7021512" y="13450887"/>
            <a:ext cx="3048000" cy="584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B4993"/>
              </a:buClr>
              <a:buSzPts val="800"/>
              <a:buFont typeface="Tahoma"/>
              <a:buNone/>
            </a:pPr>
            <a:r>
              <a:rPr lang="en-US" sz="800" b="1" i="1" u="none">
                <a:solidFill>
                  <a:srgbClr val="0B4993"/>
                </a:solidFill>
                <a:latin typeface="Tahoma"/>
                <a:ea typeface="Tahoma"/>
                <a:cs typeface="Tahoma"/>
                <a:sym typeface="Tahoma"/>
              </a:rPr>
              <a:t>Figure 3</a:t>
            </a:r>
            <a:r>
              <a:rPr lang="en-US" sz="800" b="0" i="0" u="none">
                <a:solidFill>
                  <a:srgbClr val="0B4993"/>
                </a:solidFill>
                <a:latin typeface="Tahoma"/>
                <a:ea typeface="Tahoma"/>
                <a:cs typeface="Tahoma"/>
                <a:sym typeface="Tahoma"/>
              </a:rPr>
              <a:t>. Key/Interest points (plotted as green dots) in the left frame are tracked in the right frame. Small lines from green dots are motion of these points. Two faces in these frames share 22/23 points.</a:t>
            </a:r>
            <a:endParaRPr/>
          </a:p>
        </p:txBody>
      </p:sp>
      <p:sp>
        <p:nvSpPr>
          <p:cNvPr id="328" name="Google Shape;328;p13"/>
          <p:cNvSpPr txBox="1"/>
          <p:nvPr/>
        </p:nvSpPr>
        <p:spPr>
          <a:xfrm>
            <a:off x="620712" y="9164637"/>
            <a:ext cx="3352800" cy="831850"/>
          </a:xfrm>
          <a:prstGeom prst="rect">
            <a:avLst/>
          </a:prstGeom>
          <a:noFill/>
          <a:ln>
            <a:noFill/>
          </a:ln>
        </p:spPr>
        <p:txBody>
          <a:bodyPr spcFirstLastPara="1" wrap="square" lIns="91425" tIns="45700" rIns="91425" bIns="45700" anchor="t" anchorCtr="0">
            <a:spAutoFit/>
          </a:bodyPr>
          <a:lstStyle/>
          <a:p>
            <a:pPr marL="228600" marR="0" lvl="0" indent="-228600" algn="just" rtl="0">
              <a:lnSpc>
                <a:spcPct val="100000"/>
              </a:lnSpc>
              <a:spcBef>
                <a:spcPts val="0"/>
              </a:spcBef>
              <a:spcAft>
                <a:spcPts val="0"/>
              </a:spcAft>
              <a:buClr>
                <a:schemeClr val="dk1"/>
              </a:buClr>
              <a:buSzPts val="1200"/>
              <a:buFont typeface="Tahoma"/>
              <a:buChar char="•"/>
            </a:pPr>
            <a:r>
              <a:rPr lang="en-US" sz="1200" b="0" i="0" u="none">
                <a:solidFill>
                  <a:schemeClr val="dk1"/>
                </a:solidFill>
                <a:latin typeface="Tahoma"/>
                <a:ea typeface="Tahoma"/>
                <a:cs typeface="Tahoma"/>
                <a:sym typeface="Tahoma"/>
              </a:rPr>
              <a:t>The face detector implemented in OpenCV based on Viola method was used for detecting frontal views of faces in every frame of our video sequences.</a:t>
            </a:r>
            <a:endParaRPr/>
          </a:p>
        </p:txBody>
      </p:sp>
      <p:sp>
        <p:nvSpPr>
          <p:cNvPr id="329" name="Google Shape;329;p13"/>
          <p:cNvSpPr txBox="1"/>
          <p:nvPr/>
        </p:nvSpPr>
        <p:spPr>
          <a:xfrm>
            <a:off x="620712" y="10069512"/>
            <a:ext cx="3352800" cy="460375"/>
          </a:xfrm>
          <a:prstGeom prst="rect">
            <a:avLst/>
          </a:prstGeom>
          <a:noFill/>
          <a:ln>
            <a:noFill/>
          </a:ln>
        </p:spPr>
        <p:txBody>
          <a:bodyPr spcFirstLastPara="1" wrap="square" lIns="91425" tIns="45700" rIns="91425" bIns="45700" anchor="t" anchorCtr="0">
            <a:spAutoFit/>
          </a:bodyPr>
          <a:lstStyle/>
          <a:p>
            <a:pPr marL="228600" marR="0" lvl="0" indent="-228600" algn="l" rtl="0">
              <a:lnSpc>
                <a:spcPct val="100000"/>
              </a:lnSpc>
              <a:spcBef>
                <a:spcPts val="0"/>
              </a:spcBef>
              <a:spcAft>
                <a:spcPts val="0"/>
              </a:spcAft>
              <a:buClr>
                <a:schemeClr val="dk1"/>
              </a:buClr>
              <a:buSzPts val="1200"/>
              <a:buFont typeface="Tahoma"/>
              <a:buChar char="•"/>
            </a:pPr>
            <a:r>
              <a:rPr lang="en-US" sz="1200" b="0" i="0" u="none">
                <a:solidFill>
                  <a:schemeClr val="dk1"/>
                </a:solidFill>
                <a:latin typeface="Tahoma"/>
                <a:ea typeface="Tahoma"/>
                <a:cs typeface="Tahoma"/>
                <a:sym typeface="Tahoma"/>
              </a:rPr>
              <a:t>A high threshold was used to reduce the number of false positives.</a:t>
            </a:r>
            <a:endParaRPr/>
          </a:p>
        </p:txBody>
      </p:sp>
      <p:sp>
        <p:nvSpPr>
          <p:cNvPr id="330" name="Google Shape;330;p13"/>
          <p:cNvSpPr txBox="1"/>
          <p:nvPr/>
        </p:nvSpPr>
        <p:spPr>
          <a:xfrm>
            <a:off x="4125912" y="9158287"/>
            <a:ext cx="2895600" cy="647700"/>
          </a:xfrm>
          <a:prstGeom prst="rect">
            <a:avLst/>
          </a:prstGeom>
          <a:noFill/>
          <a:ln>
            <a:noFill/>
          </a:ln>
        </p:spPr>
        <p:txBody>
          <a:bodyPr spcFirstLastPara="1" wrap="square" lIns="91425" tIns="45700" rIns="91425" bIns="45700" anchor="t" anchorCtr="0">
            <a:spAutoFit/>
          </a:bodyPr>
          <a:lstStyle/>
          <a:p>
            <a:pPr marL="114300" marR="0" lvl="0" indent="-114300" algn="just" rtl="0">
              <a:lnSpc>
                <a:spcPct val="100000"/>
              </a:lnSpc>
              <a:spcBef>
                <a:spcPts val="0"/>
              </a:spcBef>
              <a:spcAft>
                <a:spcPts val="0"/>
              </a:spcAft>
              <a:buClr>
                <a:schemeClr val="dk1"/>
              </a:buClr>
              <a:buSzPts val="1200"/>
              <a:buFont typeface="Tahoma"/>
              <a:buChar char="•"/>
            </a:pPr>
            <a:r>
              <a:rPr lang="en-US" sz="1200" b="0" i="0" u="none">
                <a:solidFill>
                  <a:schemeClr val="dk1"/>
                </a:solidFill>
                <a:latin typeface="Tahoma"/>
                <a:ea typeface="Tahoma"/>
                <a:cs typeface="Tahoma"/>
                <a:sym typeface="Tahoma"/>
              </a:rPr>
              <a:t> We used Kanade–Lucas–Tomasi (KLT) method to create and track key/interest points between frames.</a:t>
            </a:r>
            <a:endParaRPr/>
          </a:p>
        </p:txBody>
      </p:sp>
      <p:grpSp>
        <p:nvGrpSpPr>
          <p:cNvPr id="331" name="Google Shape;331;p13"/>
          <p:cNvGrpSpPr/>
          <p:nvPr/>
        </p:nvGrpSpPr>
        <p:grpSpPr>
          <a:xfrm>
            <a:off x="696912" y="10658475"/>
            <a:ext cx="3200400" cy="2309812"/>
            <a:chOff x="621506" y="10759281"/>
            <a:chExt cx="3352800" cy="2605130"/>
          </a:xfrm>
        </p:grpSpPr>
        <p:grpSp>
          <p:nvGrpSpPr>
            <p:cNvPr id="332" name="Google Shape;332;p13"/>
            <p:cNvGrpSpPr/>
            <p:nvPr/>
          </p:nvGrpSpPr>
          <p:grpSpPr>
            <a:xfrm>
              <a:off x="621506" y="10759281"/>
              <a:ext cx="3352800" cy="2286000"/>
              <a:chOff x="697706" y="10759281"/>
              <a:chExt cx="3352800" cy="2286000"/>
            </a:xfrm>
          </p:grpSpPr>
          <p:sp>
            <p:nvSpPr>
              <p:cNvPr id="333" name="Google Shape;333;p13"/>
              <p:cNvSpPr txBox="1"/>
              <p:nvPr/>
            </p:nvSpPr>
            <p:spPr>
              <a:xfrm>
                <a:off x="697706" y="10759281"/>
                <a:ext cx="3352800" cy="1217517"/>
              </a:xfrm>
              <a:prstGeom prst="rect">
                <a:avLst/>
              </a:prstGeom>
              <a:solidFill>
                <a:srgbClr val="66666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334" name="Google Shape;334;p13" descr="G:\ICVS\CNNFrames\19980626_CNN\001590.jpg"/>
              <p:cNvPicPr preferRelativeResize="0"/>
              <p:nvPr/>
            </p:nvPicPr>
            <p:blipFill rotWithShape="1">
              <a:blip r:embed="rId20">
                <a:alphaModFix/>
              </a:blip>
              <a:srcRect/>
              <a:stretch/>
            </p:blipFill>
            <p:spPr>
              <a:xfrm>
                <a:off x="1846436" y="10911681"/>
                <a:ext cx="1080120" cy="863766"/>
              </a:xfrm>
              <a:prstGeom prst="rect">
                <a:avLst/>
              </a:prstGeom>
              <a:noFill/>
              <a:ln>
                <a:noFill/>
              </a:ln>
            </p:spPr>
          </p:pic>
          <p:pic>
            <p:nvPicPr>
              <p:cNvPr id="335" name="Google Shape;335;p13" descr="G:\ICVS\CNNFrames\19980626_CNN\001630.jpg"/>
              <p:cNvPicPr preferRelativeResize="0"/>
              <p:nvPr/>
            </p:nvPicPr>
            <p:blipFill rotWithShape="1">
              <a:blip r:embed="rId23">
                <a:alphaModFix/>
              </a:blip>
              <a:srcRect/>
              <a:stretch/>
            </p:blipFill>
            <p:spPr>
              <a:xfrm>
                <a:off x="2894186" y="10911681"/>
                <a:ext cx="1080120" cy="863766"/>
              </a:xfrm>
              <a:prstGeom prst="rect">
                <a:avLst/>
              </a:prstGeom>
              <a:noFill/>
              <a:ln>
                <a:noFill/>
              </a:ln>
            </p:spPr>
          </p:pic>
          <p:sp>
            <p:nvSpPr>
              <p:cNvPr id="336" name="Google Shape;336;p13"/>
              <p:cNvSpPr txBox="1"/>
              <p:nvPr/>
            </p:nvSpPr>
            <p:spPr>
              <a:xfrm>
                <a:off x="2232834" y="11125041"/>
                <a:ext cx="274320" cy="274320"/>
              </a:xfrm>
              <a:prstGeom prst="rect">
                <a:avLst/>
              </a:prstGeom>
              <a:noFill/>
              <a:ln w="1270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37" name="Google Shape;337;p13"/>
              <p:cNvSpPr/>
              <p:nvPr/>
            </p:nvSpPr>
            <p:spPr>
              <a:xfrm>
                <a:off x="2813163" y="11855047"/>
                <a:ext cx="93133" cy="69829"/>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38" name="Google Shape;338;p13"/>
              <p:cNvSpPr/>
              <p:nvPr/>
            </p:nvSpPr>
            <p:spPr>
              <a:xfrm>
                <a:off x="3016061" y="11855047"/>
                <a:ext cx="94796" cy="69829"/>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39" name="Google Shape;339;p13"/>
              <p:cNvSpPr/>
              <p:nvPr/>
            </p:nvSpPr>
            <p:spPr>
              <a:xfrm>
                <a:off x="3225611" y="11855047"/>
                <a:ext cx="94796" cy="69829"/>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40" name="Google Shape;340;p13"/>
              <p:cNvSpPr/>
              <p:nvPr/>
            </p:nvSpPr>
            <p:spPr>
              <a:xfrm>
                <a:off x="2181187" y="11856838"/>
                <a:ext cx="93133" cy="69828"/>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41" name="Google Shape;341;p13"/>
              <p:cNvSpPr/>
              <p:nvPr/>
            </p:nvSpPr>
            <p:spPr>
              <a:xfrm>
                <a:off x="2385747" y="11856838"/>
                <a:ext cx="93133" cy="69828"/>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42" name="Google Shape;342;p13"/>
              <p:cNvSpPr/>
              <p:nvPr/>
            </p:nvSpPr>
            <p:spPr>
              <a:xfrm>
                <a:off x="2595297" y="11856838"/>
                <a:ext cx="93133" cy="69828"/>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43" name="Google Shape;343;p13"/>
              <p:cNvSpPr/>
              <p:nvPr/>
            </p:nvSpPr>
            <p:spPr>
              <a:xfrm>
                <a:off x="1570830" y="11855047"/>
                <a:ext cx="93133" cy="69829"/>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44" name="Google Shape;344;p13"/>
              <p:cNvSpPr/>
              <p:nvPr/>
            </p:nvSpPr>
            <p:spPr>
              <a:xfrm>
                <a:off x="1773728" y="11855047"/>
                <a:ext cx="94797" cy="69829"/>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45" name="Google Shape;345;p13"/>
              <p:cNvSpPr/>
              <p:nvPr/>
            </p:nvSpPr>
            <p:spPr>
              <a:xfrm>
                <a:off x="1984942" y="11855047"/>
                <a:ext cx="94796" cy="69829"/>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46" name="Google Shape;346;p13"/>
              <p:cNvSpPr/>
              <p:nvPr/>
            </p:nvSpPr>
            <p:spPr>
              <a:xfrm>
                <a:off x="938854" y="11856838"/>
                <a:ext cx="94797" cy="69828"/>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47" name="Google Shape;347;p13"/>
              <p:cNvSpPr/>
              <p:nvPr/>
            </p:nvSpPr>
            <p:spPr>
              <a:xfrm>
                <a:off x="1141752" y="11856838"/>
                <a:ext cx="94797" cy="69828"/>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48" name="Google Shape;348;p13"/>
              <p:cNvSpPr/>
              <p:nvPr/>
            </p:nvSpPr>
            <p:spPr>
              <a:xfrm>
                <a:off x="1352966" y="11856838"/>
                <a:ext cx="94796" cy="69828"/>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49" name="Google Shape;349;p13"/>
              <p:cNvSpPr/>
              <p:nvPr/>
            </p:nvSpPr>
            <p:spPr>
              <a:xfrm>
                <a:off x="764230" y="11855047"/>
                <a:ext cx="94796" cy="69829"/>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50" name="Google Shape;350;p13"/>
              <p:cNvSpPr/>
              <p:nvPr/>
            </p:nvSpPr>
            <p:spPr>
              <a:xfrm>
                <a:off x="3423519" y="11860418"/>
                <a:ext cx="93133" cy="69828"/>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51" name="Google Shape;351;p13"/>
              <p:cNvSpPr/>
              <p:nvPr/>
            </p:nvSpPr>
            <p:spPr>
              <a:xfrm>
                <a:off x="3603133" y="11863999"/>
                <a:ext cx="94797" cy="71619"/>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52" name="Google Shape;352;p13"/>
              <p:cNvSpPr/>
              <p:nvPr/>
            </p:nvSpPr>
            <p:spPr>
              <a:xfrm>
                <a:off x="3756138" y="11855047"/>
                <a:ext cx="94797" cy="69829"/>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53" name="Google Shape;353;p13"/>
              <p:cNvSpPr/>
              <p:nvPr/>
            </p:nvSpPr>
            <p:spPr>
              <a:xfrm>
                <a:off x="3919121" y="11855047"/>
                <a:ext cx="93133" cy="69829"/>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54" name="Google Shape;354;p13"/>
              <p:cNvSpPr/>
              <p:nvPr/>
            </p:nvSpPr>
            <p:spPr>
              <a:xfrm>
                <a:off x="2793206" y="10805833"/>
                <a:ext cx="94796" cy="69829"/>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55" name="Google Shape;355;p13"/>
              <p:cNvSpPr/>
              <p:nvPr/>
            </p:nvSpPr>
            <p:spPr>
              <a:xfrm>
                <a:off x="2996104" y="10805833"/>
                <a:ext cx="94796" cy="69829"/>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56" name="Google Shape;356;p13"/>
              <p:cNvSpPr/>
              <p:nvPr/>
            </p:nvSpPr>
            <p:spPr>
              <a:xfrm>
                <a:off x="3207316" y="10805833"/>
                <a:ext cx="94797" cy="69829"/>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57" name="Google Shape;357;p13"/>
              <p:cNvSpPr/>
              <p:nvPr/>
            </p:nvSpPr>
            <p:spPr>
              <a:xfrm>
                <a:off x="2161230" y="10805833"/>
                <a:ext cx="94796" cy="69829"/>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58" name="Google Shape;358;p13"/>
              <p:cNvSpPr/>
              <p:nvPr/>
            </p:nvSpPr>
            <p:spPr>
              <a:xfrm>
                <a:off x="2364127" y="10805833"/>
                <a:ext cx="94796" cy="69829"/>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59" name="Google Shape;359;p13"/>
              <p:cNvSpPr/>
              <p:nvPr/>
            </p:nvSpPr>
            <p:spPr>
              <a:xfrm>
                <a:off x="2575340" y="10805833"/>
                <a:ext cx="94797" cy="69829"/>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60" name="Google Shape;360;p13"/>
              <p:cNvSpPr/>
              <p:nvPr/>
            </p:nvSpPr>
            <p:spPr>
              <a:xfrm>
                <a:off x="1550873" y="10805833"/>
                <a:ext cx="94797" cy="69829"/>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61" name="Google Shape;361;p13"/>
              <p:cNvSpPr/>
              <p:nvPr/>
            </p:nvSpPr>
            <p:spPr>
              <a:xfrm>
                <a:off x="1755435" y="10805833"/>
                <a:ext cx="94796" cy="69829"/>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62" name="Google Shape;362;p13"/>
              <p:cNvSpPr/>
              <p:nvPr/>
            </p:nvSpPr>
            <p:spPr>
              <a:xfrm>
                <a:off x="1966647" y="10805833"/>
                <a:ext cx="93133" cy="69829"/>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63" name="Google Shape;363;p13"/>
              <p:cNvSpPr/>
              <p:nvPr/>
            </p:nvSpPr>
            <p:spPr>
              <a:xfrm>
                <a:off x="918897" y="10805833"/>
                <a:ext cx="94797" cy="69829"/>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64" name="Google Shape;364;p13"/>
              <p:cNvSpPr/>
              <p:nvPr/>
            </p:nvSpPr>
            <p:spPr>
              <a:xfrm>
                <a:off x="1123458" y="10805833"/>
                <a:ext cx="94796" cy="69829"/>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65" name="Google Shape;365;p13"/>
              <p:cNvSpPr/>
              <p:nvPr/>
            </p:nvSpPr>
            <p:spPr>
              <a:xfrm>
                <a:off x="1334671" y="10805833"/>
                <a:ext cx="94797" cy="69829"/>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66" name="Google Shape;366;p13"/>
              <p:cNvSpPr/>
              <p:nvPr/>
            </p:nvSpPr>
            <p:spPr>
              <a:xfrm>
                <a:off x="745935" y="10804043"/>
                <a:ext cx="94797" cy="69828"/>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67" name="Google Shape;367;p13"/>
              <p:cNvSpPr/>
              <p:nvPr/>
            </p:nvSpPr>
            <p:spPr>
              <a:xfrm>
                <a:off x="3403561" y="10809414"/>
                <a:ext cx="94797" cy="69829"/>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68" name="Google Shape;368;p13"/>
              <p:cNvSpPr/>
              <p:nvPr/>
            </p:nvSpPr>
            <p:spPr>
              <a:xfrm>
                <a:off x="3584839" y="10812995"/>
                <a:ext cx="94796" cy="69829"/>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69" name="Google Shape;369;p13"/>
              <p:cNvSpPr/>
              <p:nvPr/>
            </p:nvSpPr>
            <p:spPr>
              <a:xfrm>
                <a:off x="3736180" y="10804043"/>
                <a:ext cx="94797" cy="69828"/>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370" name="Google Shape;370;p13"/>
              <p:cNvSpPr/>
              <p:nvPr/>
            </p:nvSpPr>
            <p:spPr>
              <a:xfrm>
                <a:off x="3899164" y="10804043"/>
                <a:ext cx="93133" cy="69828"/>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371" name="Google Shape;371;p13" descr="G:\ICVS\CNNFrames\19980626_CNN\001600.jpg"/>
              <p:cNvPicPr preferRelativeResize="0"/>
              <p:nvPr/>
            </p:nvPicPr>
            <p:blipFill rotWithShape="1">
              <a:blip r:embed="rId37">
                <a:alphaModFix/>
              </a:blip>
              <a:srcRect/>
              <a:stretch/>
            </p:blipFill>
            <p:spPr>
              <a:xfrm>
                <a:off x="745331" y="10930731"/>
                <a:ext cx="1180517" cy="838200"/>
              </a:xfrm>
              <a:prstGeom prst="rect">
                <a:avLst/>
              </a:prstGeom>
              <a:noFill/>
              <a:ln>
                <a:noFill/>
              </a:ln>
            </p:spPr>
          </p:pic>
          <p:sp>
            <p:nvSpPr>
              <p:cNvPr id="372" name="Google Shape;372;p13"/>
              <p:cNvSpPr txBox="1"/>
              <p:nvPr/>
            </p:nvSpPr>
            <p:spPr>
              <a:xfrm>
                <a:off x="1173956" y="11133672"/>
                <a:ext cx="252314" cy="256032"/>
              </a:xfrm>
              <a:prstGeom prst="rect">
                <a:avLst/>
              </a:prstGeom>
              <a:noFill/>
              <a:ln w="1270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cxnSp>
            <p:nvCxnSpPr>
              <p:cNvPr id="373" name="Google Shape;373;p13"/>
              <p:cNvCxnSpPr/>
              <p:nvPr/>
            </p:nvCxnSpPr>
            <p:spPr>
              <a:xfrm rot="5400000">
                <a:off x="469106" y="11445081"/>
                <a:ext cx="990600" cy="381000"/>
              </a:xfrm>
              <a:prstGeom prst="straightConnector1">
                <a:avLst/>
              </a:prstGeom>
              <a:noFill/>
              <a:ln w="9525" cap="flat" cmpd="sng">
                <a:solidFill>
                  <a:srgbClr val="FF0000"/>
                </a:solidFill>
                <a:prstDash val="solid"/>
                <a:miter lim="800000"/>
                <a:headEnd type="none" w="med" len="med"/>
                <a:tailEnd type="none" w="med" len="med"/>
              </a:ln>
            </p:spPr>
          </p:cxnSp>
          <p:cxnSp>
            <p:nvCxnSpPr>
              <p:cNvPr id="374" name="Google Shape;374;p13"/>
              <p:cNvCxnSpPr/>
              <p:nvPr/>
            </p:nvCxnSpPr>
            <p:spPr>
              <a:xfrm rot="5400000">
                <a:off x="183358" y="11988005"/>
                <a:ext cx="1571625" cy="390527"/>
              </a:xfrm>
              <a:prstGeom prst="straightConnector1">
                <a:avLst/>
              </a:prstGeom>
              <a:noFill/>
              <a:ln w="9525" cap="flat" cmpd="sng">
                <a:solidFill>
                  <a:srgbClr val="FF0000"/>
                </a:solidFill>
                <a:prstDash val="solid"/>
                <a:miter lim="800000"/>
                <a:headEnd type="none" w="med" len="med"/>
                <a:tailEnd type="none" w="med" len="med"/>
              </a:ln>
            </p:spPr>
          </p:cxnSp>
          <p:cxnSp>
            <p:nvCxnSpPr>
              <p:cNvPr id="375" name="Google Shape;375;p13"/>
              <p:cNvCxnSpPr/>
              <p:nvPr/>
            </p:nvCxnSpPr>
            <p:spPr>
              <a:xfrm rot="-5400000" flipH="1">
                <a:off x="1050131" y="11521281"/>
                <a:ext cx="990600" cy="228600"/>
              </a:xfrm>
              <a:prstGeom prst="straightConnector1">
                <a:avLst/>
              </a:prstGeom>
              <a:noFill/>
              <a:ln w="9525" cap="flat" cmpd="sng">
                <a:solidFill>
                  <a:srgbClr val="FF0000"/>
                </a:solidFill>
                <a:prstDash val="solid"/>
                <a:miter lim="800000"/>
                <a:headEnd type="none" w="med" len="med"/>
                <a:tailEnd type="none" w="med" len="med"/>
              </a:ln>
            </p:spPr>
          </p:cxnSp>
          <p:cxnSp>
            <p:nvCxnSpPr>
              <p:cNvPr id="376" name="Google Shape;376;p13"/>
              <p:cNvCxnSpPr/>
              <p:nvPr/>
            </p:nvCxnSpPr>
            <p:spPr>
              <a:xfrm rot="-5400000" flipH="1">
                <a:off x="783431" y="12054681"/>
                <a:ext cx="1524000" cy="228600"/>
              </a:xfrm>
              <a:prstGeom prst="straightConnector1">
                <a:avLst/>
              </a:prstGeom>
              <a:noFill/>
              <a:ln w="9525" cap="flat" cmpd="sng">
                <a:solidFill>
                  <a:srgbClr val="FF0000"/>
                </a:solidFill>
                <a:prstDash val="solid"/>
                <a:miter lim="800000"/>
                <a:headEnd type="none" w="med" len="med"/>
                <a:tailEnd type="none" w="med" len="med"/>
              </a:ln>
            </p:spPr>
          </p:cxnSp>
          <p:pic>
            <p:nvPicPr>
              <p:cNvPr id="377" name="Google Shape;377;p13" descr="G:\ICVS\CNNPMResult\22\001603.jpg"/>
              <p:cNvPicPr preferRelativeResize="0"/>
              <p:nvPr/>
            </p:nvPicPr>
            <p:blipFill rotWithShape="1">
              <a:blip r:embed="rId38">
                <a:alphaModFix/>
              </a:blip>
              <a:srcRect/>
              <a:stretch/>
            </p:blipFill>
            <p:spPr>
              <a:xfrm>
                <a:off x="773906" y="12130880"/>
                <a:ext cx="914400" cy="885785"/>
              </a:xfrm>
              <a:prstGeom prst="rect">
                <a:avLst/>
              </a:prstGeom>
              <a:noFill/>
              <a:ln w="38100" cap="flat" cmpd="sng">
                <a:solidFill>
                  <a:srgbClr val="FF0000"/>
                </a:solidFill>
                <a:prstDash val="solid"/>
                <a:miter lim="800000"/>
                <a:headEnd type="none" w="sm" len="sm"/>
                <a:tailEnd type="none" w="sm" len="sm"/>
              </a:ln>
            </p:spPr>
          </p:pic>
          <p:sp>
            <p:nvSpPr>
              <p:cNvPr id="378" name="Google Shape;378;p13"/>
              <p:cNvSpPr txBox="1"/>
              <p:nvPr/>
            </p:nvSpPr>
            <p:spPr>
              <a:xfrm>
                <a:off x="3214211" y="11092656"/>
                <a:ext cx="274320" cy="274320"/>
              </a:xfrm>
              <a:prstGeom prst="rect">
                <a:avLst/>
              </a:prstGeom>
              <a:noFill/>
              <a:ln w="1270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cxnSp>
            <p:nvCxnSpPr>
              <p:cNvPr id="379" name="Google Shape;379;p13"/>
              <p:cNvCxnSpPr/>
              <p:nvPr/>
            </p:nvCxnSpPr>
            <p:spPr>
              <a:xfrm rot="5400000">
                <a:off x="1574006" y="11483181"/>
                <a:ext cx="990600" cy="304800"/>
              </a:xfrm>
              <a:prstGeom prst="straightConnector1">
                <a:avLst/>
              </a:prstGeom>
              <a:noFill/>
              <a:ln w="9525" cap="flat" cmpd="sng">
                <a:solidFill>
                  <a:srgbClr val="FF0000"/>
                </a:solidFill>
                <a:prstDash val="solid"/>
                <a:miter lim="800000"/>
                <a:headEnd type="none" w="med" len="med"/>
                <a:tailEnd type="none" w="med" len="med"/>
              </a:ln>
            </p:spPr>
          </p:cxnSp>
          <p:cxnSp>
            <p:nvCxnSpPr>
              <p:cNvPr id="380" name="Google Shape;380;p13"/>
              <p:cNvCxnSpPr/>
              <p:nvPr/>
            </p:nvCxnSpPr>
            <p:spPr>
              <a:xfrm rot="5400000">
                <a:off x="1273970" y="12011817"/>
                <a:ext cx="1600200" cy="314328"/>
              </a:xfrm>
              <a:prstGeom prst="straightConnector1">
                <a:avLst/>
              </a:prstGeom>
              <a:noFill/>
              <a:ln w="9525" cap="flat" cmpd="sng">
                <a:solidFill>
                  <a:srgbClr val="FF0000"/>
                </a:solidFill>
                <a:prstDash val="solid"/>
                <a:miter lim="800000"/>
                <a:headEnd type="none" w="med" len="med"/>
                <a:tailEnd type="none" w="med" len="med"/>
              </a:ln>
            </p:spPr>
          </p:cxnSp>
          <p:cxnSp>
            <p:nvCxnSpPr>
              <p:cNvPr id="381" name="Google Shape;381;p13"/>
              <p:cNvCxnSpPr/>
              <p:nvPr/>
            </p:nvCxnSpPr>
            <p:spPr>
              <a:xfrm rot="-5400000" flipH="1">
                <a:off x="1850231" y="12064206"/>
                <a:ext cx="1638300" cy="323850"/>
              </a:xfrm>
              <a:prstGeom prst="straightConnector1">
                <a:avLst/>
              </a:prstGeom>
              <a:noFill/>
              <a:ln w="9525" cap="flat" cmpd="sng">
                <a:solidFill>
                  <a:srgbClr val="FF0000"/>
                </a:solidFill>
                <a:prstDash val="solid"/>
                <a:miter lim="800000"/>
                <a:headEnd type="none" w="med" len="med"/>
                <a:tailEnd type="none" w="med" len="med"/>
              </a:ln>
            </p:spPr>
          </p:cxnSp>
          <p:cxnSp>
            <p:nvCxnSpPr>
              <p:cNvPr id="382" name="Google Shape;382;p13"/>
              <p:cNvCxnSpPr/>
              <p:nvPr/>
            </p:nvCxnSpPr>
            <p:spPr>
              <a:xfrm rot="-5400000" flipH="1">
                <a:off x="2164556" y="11464131"/>
                <a:ext cx="1009650" cy="323850"/>
              </a:xfrm>
              <a:prstGeom prst="straightConnector1">
                <a:avLst/>
              </a:prstGeom>
              <a:noFill/>
              <a:ln w="9525" cap="flat" cmpd="sng">
                <a:solidFill>
                  <a:srgbClr val="FF0000"/>
                </a:solidFill>
                <a:prstDash val="solid"/>
                <a:miter lim="800000"/>
                <a:headEnd type="none" w="med" len="med"/>
                <a:tailEnd type="none" w="med" len="med"/>
              </a:ln>
            </p:spPr>
          </p:cxnSp>
          <p:pic>
            <p:nvPicPr>
              <p:cNvPr id="383" name="Google Shape;383;p13" descr="G:\ICVS\CNNPMResult\22\001589.jpg"/>
              <p:cNvPicPr preferRelativeResize="0"/>
              <p:nvPr/>
            </p:nvPicPr>
            <p:blipFill rotWithShape="1">
              <a:blip r:embed="rId39">
                <a:alphaModFix/>
              </a:blip>
              <a:srcRect/>
              <a:stretch/>
            </p:blipFill>
            <p:spPr>
              <a:xfrm>
                <a:off x="1916906" y="12130880"/>
                <a:ext cx="914400" cy="885785"/>
              </a:xfrm>
              <a:prstGeom prst="rect">
                <a:avLst/>
              </a:prstGeom>
              <a:noFill/>
              <a:ln w="38100" cap="flat" cmpd="sng">
                <a:solidFill>
                  <a:srgbClr val="FF0000"/>
                </a:solidFill>
                <a:prstDash val="solid"/>
                <a:miter lim="800000"/>
                <a:headEnd type="none" w="sm" len="sm"/>
                <a:tailEnd type="none" w="sm" len="sm"/>
              </a:ln>
            </p:spPr>
          </p:pic>
          <p:cxnSp>
            <p:nvCxnSpPr>
              <p:cNvPr id="384" name="Google Shape;384;p13"/>
              <p:cNvCxnSpPr/>
              <p:nvPr/>
            </p:nvCxnSpPr>
            <p:spPr>
              <a:xfrm rot="5400000">
                <a:off x="2640806" y="11559381"/>
                <a:ext cx="990600" cy="152400"/>
              </a:xfrm>
              <a:prstGeom prst="straightConnector1">
                <a:avLst/>
              </a:prstGeom>
              <a:noFill/>
              <a:ln w="9525" cap="flat" cmpd="sng">
                <a:solidFill>
                  <a:srgbClr val="FF0000"/>
                </a:solidFill>
                <a:prstDash val="solid"/>
                <a:miter lim="800000"/>
                <a:headEnd type="none" w="med" len="med"/>
                <a:tailEnd type="none" w="med" len="med"/>
              </a:ln>
            </p:spPr>
          </p:cxnSp>
          <p:cxnSp>
            <p:nvCxnSpPr>
              <p:cNvPr id="385" name="Google Shape;385;p13"/>
              <p:cNvCxnSpPr/>
              <p:nvPr/>
            </p:nvCxnSpPr>
            <p:spPr>
              <a:xfrm rot="5400000">
                <a:off x="2340770" y="12088017"/>
                <a:ext cx="1600200" cy="161928"/>
              </a:xfrm>
              <a:prstGeom prst="straightConnector1">
                <a:avLst/>
              </a:prstGeom>
              <a:noFill/>
              <a:ln w="9525" cap="flat" cmpd="sng">
                <a:solidFill>
                  <a:srgbClr val="FF0000"/>
                </a:solidFill>
                <a:prstDash val="solid"/>
                <a:miter lim="800000"/>
                <a:headEnd type="none" w="med" len="med"/>
                <a:tailEnd type="none" w="med" len="med"/>
              </a:ln>
            </p:spPr>
          </p:cxnSp>
          <p:cxnSp>
            <p:nvCxnSpPr>
              <p:cNvPr id="386" name="Google Shape;386;p13"/>
              <p:cNvCxnSpPr/>
              <p:nvPr/>
            </p:nvCxnSpPr>
            <p:spPr>
              <a:xfrm rot="-5400000" flipH="1">
                <a:off x="3217067" y="11373643"/>
                <a:ext cx="1028700" cy="485775"/>
              </a:xfrm>
              <a:prstGeom prst="straightConnector1">
                <a:avLst/>
              </a:prstGeom>
              <a:noFill/>
              <a:ln w="9525" cap="flat" cmpd="sng">
                <a:solidFill>
                  <a:srgbClr val="FF0000"/>
                </a:solidFill>
                <a:prstDash val="solid"/>
                <a:miter lim="800000"/>
                <a:headEnd type="none" w="med" len="med"/>
                <a:tailEnd type="none" w="med" len="med"/>
              </a:ln>
            </p:spPr>
          </p:cxnSp>
          <p:cxnSp>
            <p:nvCxnSpPr>
              <p:cNvPr id="387" name="Google Shape;387;p13"/>
              <p:cNvCxnSpPr/>
              <p:nvPr/>
            </p:nvCxnSpPr>
            <p:spPr>
              <a:xfrm rot="-5400000" flipH="1">
                <a:off x="2893217" y="11964193"/>
                <a:ext cx="1676400" cy="485775"/>
              </a:xfrm>
              <a:prstGeom prst="straightConnector1">
                <a:avLst/>
              </a:prstGeom>
              <a:noFill/>
              <a:ln w="9525" cap="flat" cmpd="sng">
                <a:solidFill>
                  <a:srgbClr val="FF0000"/>
                </a:solidFill>
                <a:prstDash val="solid"/>
                <a:miter lim="800000"/>
                <a:headEnd type="none" w="med" len="med"/>
                <a:tailEnd type="none" w="med" len="med"/>
              </a:ln>
            </p:spPr>
          </p:cxnSp>
          <p:pic>
            <p:nvPicPr>
              <p:cNvPr id="388" name="Google Shape;388;p13" descr="G:\ICVS\CNNPMResult\22\001613.jpg"/>
              <p:cNvPicPr preferRelativeResize="0"/>
              <p:nvPr/>
            </p:nvPicPr>
            <p:blipFill rotWithShape="1">
              <a:blip r:embed="rId40">
                <a:alphaModFix/>
              </a:blip>
              <a:srcRect/>
              <a:stretch/>
            </p:blipFill>
            <p:spPr>
              <a:xfrm>
                <a:off x="3059906" y="12130881"/>
                <a:ext cx="914400" cy="885784"/>
              </a:xfrm>
              <a:prstGeom prst="rect">
                <a:avLst/>
              </a:prstGeom>
              <a:noFill/>
              <a:ln w="38100" cap="flat" cmpd="sng">
                <a:solidFill>
                  <a:srgbClr val="FF0000"/>
                </a:solidFill>
                <a:prstDash val="solid"/>
                <a:miter lim="800000"/>
                <a:headEnd type="none" w="sm" len="sm"/>
                <a:tailEnd type="none" w="sm" len="sm"/>
              </a:ln>
            </p:spPr>
          </p:pic>
        </p:grpSp>
        <p:sp>
          <p:nvSpPr>
            <p:cNvPr id="389" name="Google Shape;389;p13"/>
            <p:cNvSpPr txBox="1"/>
            <p:nvPr/>
          </p:nvSpPr>
          <p:spPr>
            <a:xfrm>
              <a:off x="697706" y="13121481"/>
              <a:ext cx="3048000" cy="2429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B4993"/>
                </a:buClr>
                <a:buSzPts val="800"/>
                <a:buFont typeface="Tahoma"/>
                <a:buNone/>
              </a:pPr>
              <a:r>
                <a:rPr lang="en-US" sz="800" b="1" i="1" u="none">
                  <a:solidFill>
                    <a:srgbClr val="0B4993"/>
                  </a:solidFill>
                  <a:latin typeface="Tahoma"/>
                  <a:ea typeface="Tahoma"/>
                  <a:cs typeface="Tahoma"/>
                  <a:sym typeface="Tahoma"/>
                </a:rPr>
                <a:t>Figure 1</a:t>
              </a:r>
              <a:r>
                <a:rPr lang="en-US" sz="800" b="0" i="0" u="none">
                  <a:solidFill>
                    <a:srgbClr val="0B4993"/>
                  </a:solidFill>
                  <a:latin typeface="Tahoma"/>
                  <a:ea typeface="Tahoma"/>
                  <a:cs typeface="Tahoma"/>
                  <a:sym typeface="Tahoma"/>
                </a:rPr>
                <a:t>. Detection results with a high threshold.</a:t>
              </a:r>
              <a:endParaRPr/>
            </a:p>
          </p:txBody>
        </p:sp>
      </p:grpSp>
      <p:sp>
        <p:nvSpPr>
          <p:cNvPr id="390" name="Google Shape;390;p13"/>
          <p:cNvSpPr txBox="1"/>
          <p:nvPr/>
        </p:nvSpPr>
        <p:spPr>
          <a:xfrm>
            <a:off x="544512" y="8850312"/>
            <a:ext cx="220980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sz="1400" b="1" i="0" u="none">
                <a:solidFill>
                  <a:srgbClr val="0B4993"/>
                </a:solidFill>
                <a:latin typeface="Tahoma"/>
                <a:ea typeface="Tahoma"/>
                <a:cs typeface="Tahoma"/>
                <a:sym typeface="Tahoma"/>
              </a:rPr>
              <a:t>1.  Face Detection</a:t>
            </a:r>
            <a:endParaRPr/>
          </a:p>
        </p:txBody>
      </p:sp>
      <p:sp>
        <p:nvSpPr>
          <p:cNvPr id="391" name="Google Shape;391;p13"/>
          <p:cNvSpPr txBox="1"/>
          <p:nvPr/>
        </p:nvSpPr>
        <p:spPr>
          <a:xfrm>
            <a:off x="4049712" y="8850312"/>
            <a:ext cx="259080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sz="1400" b="1" i="0" u="none">
                <a:solidFill>
                  <a:srgbClr val="0B4993"/>
                </a:solidFill>
                <a:latin typeface="Tahoma"/>
                <a:ea typeface="Tahoma"/>
                <a:cs typeface="Tahoma"/>
                <a:sym typeface="Tahoma"/>
              </a:rPr>
              <a:t>2.  Face-Track Extraction</a:t>
            </a:r>
            <a:endParaRPr/>
          </a:p>
        </p:txBody>
      </p:sp>
      <p:sp>
        <p:nvSpPr>
          <p:cNvPr id="392" name="Google Shape;392;p13"/>
          <p:cNvSpPr txBox="1"/>
          <p:nvPr/>
        </p:nvSpPr>
        <p:spPr>
          <a:xfrm>
            <a:off x="4125912" y="9774237"/>
            <a:ext cx="2895600" cy="831850"/>
          </a:xfrm>
          <a:prstGeom prst="rect">
            <a:avLst/>
          </a:prstGeom>
          <a:noFill/>
          <a:ln>
            <a:noFill/>
          </a:ln>
        </p:spPr>
        <p:txBody>
          <a:bodyPr spcFirstLastPara="1" wrap="square" lIns="91425" tIns="45700" rIns="91425" bIns="45700" anchor="t" anchorCtr="0">
            <a:spAutoFit/>
          </a:bodyPr>
          <a:lstStyle/>
          <a:p>
            <a:pPr marL="228600" marR="0" lvl="0" indent="-228600" algn="just" rtl="0">
              <a:lnSpc>
                <a:spcPct val="100000"/>
              </a:lnSpc>
              <a:spcBef>
                <a:spcPts val="0"/>
              </a:spcBef>
              <a:spcAft>
                <a:spcPts val="0"/>
              </a:spcAft>
              <a:buClr>
                <a:schemeClr val="dk1"/>
              </a:buClr>
              <a:buSzPts val="1200"/>
              <a:buFont typeface="Tahoma"/>
              <a:buChar char="•"/>
            </a:pPr>
            <a:r>
              <a:rPr lang="en-US" sz="1200" b="0" i="0" u="none">
                <a:solidFill>
                  <a:schemeClr val="dk1"/>
                </a:solidFill>
                <a:latin typeface="Tahoma"/>
                <a:ea typeface="Tahoma"/>
                <a:cs typeface="Tahoma"/>
                <a:sym typeface="Tahoma"/>
              </a:rPr>
              <a:t>The number of key points that pass through pairs of faces in consecutive frames was computed to make decision on grouping faces into face-tracks.</a:t>
            </a:r>
            <a:endParaRPr/>
          </a:p>
        </p:txBody>
      </p:sp>
      <p:sp>
        <p:nvSpPr>
          <p:cNvPr id="393" name="Google Shape;393;p13"/>
          <p:cNvSpPr txBox="1"/>
          <p:nvPr/>
        </p:nvSpPr>
        <p:spPr>
          <a:xfrm>
            <a:off x="4125912" y="10602912"/>
            <a:ext cx="2819400" cy="460375"/>
          </a:xfrm>
          <a:prstGeom prst="rect">
            <a:avLst/>
          </a:prstGeom>
          <a:noFill/>
          <a:ln>
            <a:noFill/>
          </a:ln>
        </p:spPr>
        <p:txBody>
          <a:bodyPr spcFirstLastPara="1" wrap="square" lIns="91425" tIns="45700" rIns="91425" bIns="45700" anchor="t" anchorCtr="0">
            <a:spAutoFit/>
          </a:bodyPr>
          <a:lstStyle/>
          <a:p>
            <a:pPr marL="228600" marR="0" lvl="0" indent="-228600" algn="l" rtl="0">
              <a:lnSpc>
                <a:spcPct val="100000"/>
              </a:lnSpc>
              <a:spcBef>
                <a:spcPts val="0"/>
              </a:spcBef>
              <a:spcAft>
                <a:spcPts val="0"/>
              </a:spcAft>
              <a:buClr>
                <a:schemeClr val="dk1"/>
              </a:buClr>
              <a:buSzPts val="1200"/>
              <a:buFont typeface="Tahoma"/>
              <a:buChar char="•"/>
            </a:pPr>
            <a:r>
              <a:rPr lang="en-US" sz="1200" b="0" i="0" u="none">
                <a:solidFill>
                  <a:schemeClr val="dk1"/>
                </a:solidFill>
                <a:latin typeface="Tahoma"/>
                <a:ea typeface="Tahoma"/>
                <a:cs typeface="Tahoma"/>
                <a:sym typeface="Tahoma"/>
              </a:rPr>
              <a:t>Several treatments are proposed to handle tracking traps in news video.</a:t>
            </a:r>
            <a:endParaRPr/>
          </a:p>
        </p:txBody>
      </p:sp>
      <p:sp>
        <p:nvSpPr>
          <p:cNvPr id="394" name="Google Shape;394;p13"/>
          <p:cNvSpPr txBox="1"/>
          <p:nvPr/>
        </p:nvSpPr>
        <p:spPr>
          <a:xfrm>
            <a:off x="620712" y="13041312"/>
            <a:ext cx="259080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sz="1400" b="1" i="0" u="none">
                <a:solidFill>
                  <a:srgbClr val="0B4993"/>
                </a:solidFill>
                <a:latin typeface="Tahoma"/>
                <a:ea typeface="Tahoma"/>
                <a:cs typeface="Tahoma"/>
                <a:sym typeface="Tahoma"/>
              </a:rPr>
              <a:t>3.  Face-Track Matching</a:t>
            </a:r>
            <a:endParaRPr/>
          </a:p>
        </p:txBody>
      </p:sp>
      <p:sp>
        <p:nvSpPr>
          <p:cNvPr id="395" name="Google Shape;395;p13"/>
          <p:cNvSpPr txBox="1"/>
          <p:nvPr/>
        </p:nvSpPr>
        <p:spPr>
          <a:xfrm>
            <a:off x="4278312" y="11026775"/>
            <a:ext cx="2667000" cy="646112"/>
          </a:xfrm>
          <a:prstGeom prst="rect">
            <a:avLst/>
          </a:prstGeom>
          <a:noFill/>
          <a:ln>
            <a:noFill/>
          </a:ln>
        </p:spPr>
        <p:txBody>
          <a:bodyPr spcFirstLastPara="1" wrap="square" lIns="91425" tIns="45700" rIns="91425" bIns="45700" anchor="t" anchorCtr="0">
            <a:spAutoFit/>
          </a:bodyPr>
          <a:lstStyle/>
          <a:p>
            <a:pPr marL="0" marR="0" lvl="0" indent="-76200" algn="l" rtl="0">
              <a:lnSpc>
                <a:spcPct val="100000"/>
              </a:lnSpc>
              <a:spcBef>
                <a:spcPts val="0"/>
              </a:spcBef>
              <a:spcAft>
                <a:spcPts val="0"/>
              </a:spcAft>
              <a:buClr>
                <a:schemeClr val="dk1"/>
              </a:buClr>
              <a:buSzPts val="1200"/>
              <a:buFont typeface="Noto Sans Symbols"/>
              <a:buChar char="▪"/>
            </a:pPr>
            <a:r>
              <a:rPr lang="en-US" sz="1200" b="0" i="0" u="none">
                <a:solidFill>
                  <a:schemeClr val="dk1"/>
                </a:solidFill>
                <a:latin typeface="Tahoma"/>
                <a:ea typeface="Tahoma"/>
                <a:cs typeface="Tahoma"/>
                <a:sym typeface="Tahoma"/>
              </a:rPr>
              <a:t>  Flash-frame detector.</a:t>
            </a:r>
            <a:endParaRPr/>
          </a:p>
          <a:p>
            <a:pPr marL="0" marR="0" lvl="0" indent="-76200" algn="l" rtl="0">
              <a:lnSpc>
                <a:spcPct val="100000"/>
              </a:lnSpc>
              <a:spcBef>
                <a:spcPts val="0"/>
              </a:spcBef>
              <a:spcAft>
                <a:spcPts val="0"/>
              </a:spcAft>
              <a:buClr>
                <a:schemeClr val="dk1"/>
              </a:buClr>
              <a:buSzPts val="1200"/>
              <a:buFont typeface="Noto Sans Symbols"/>
              <a:buChar char="▪"/>
            </a:pPr>
            <a:r>
              <a:rPr lang="en-US" sz="1200" b="0" i="0" u="none">
                <a:solidFill>
                  <a:schemeClr val="dk1"/>
                </a:solidFill>
                <a:latin typeface="Tahoma"/>
                <a:ea typeface="Tahoma"/>
                <a:cs typeface="Tahoma"/>
                <a:sym typeface="Tahoma"/>
              </a:rPr>
              <a:t>  Adaptively generating key points.</a:t>
            </a:r>
            <a:endParaRPr/>
          </a:p>
          <a:p>
            <a:pPr marL="0" marR="0" lvl="0" indent="0" algn="l" rtl="0">
              <a:lnSpc>
                <a:spcPct val="100000"/>
              </a:lnSpc>
              <a:spcBef>
                <a:spcPts val="0"/>
              </a:spcBef>
              <a:spcAft>
                <a:spcPts val="0"/>
              </a:spcAft>
              <a:buClr>
                <a:schemeClr val="dk1"/>
              </a:buClr>
              <a:buSzPts val="1200"/>
              <a:buFont typeface="Tahoma"/>
              <a:buNone/>
            </a:pPr>
            <a:r>
              <a:rPr lang="en-US" sz="1200" b="0" i="0" u="none">
                <a:solidFill>
                  <a:schemeClr val="dk1"/>
                </a:solidFill>
                <a:latin typeface="Tahoma"/>
                <a:ea typeface="Tahoma"/>
                <a:cs typeface="Tahoma"/>
                <a:sym typeface="Tahoma"/>
              </a:rPr>
              <a:t> </a:t>
            </a:r>
            <a:endParaRPr/>
          </a:p>
        </p:txBody>
      </p:sp>
      <p:grpSp>
        <p:nvGrpSpPr>
          <p:cNvPr id="396" name="Google Shape;396;p13"/>
          <p:cNvGrpSpPr/>
          <p:nvPr/>
        </p:nvGrpSpPr>
        <p:grpSpPr>
          <a:xfrm>
            <a:off x="4114928" y="11444287"/>
            <a:ext cx="3135184" cy="2357056"/>
            <a:chOff x="3505854" y="10835481"/>
            <a:chExt cx="3211652" cy="2461814"/>
          </a:xfrm>
        </p:grpSpPr>
        <p:grpSp>
          <p:nvGrpSpPr>
            <p:cNvPr id="397" name="Google Shape;397;p13"/>
            <p:cNvGrpSpPr/>
            <p:nvPr/>
          </p:nvGrpSpPr>
          <p:grpSpPr>
            <a:xfrm>
              <a:off x="3505854" y="10911681"/>
              <a:ext cx="2922380" cy="2385614"/>
              <a:chOff x="7223779" y="10225881"/>
              <a:chExt cx="2922380" cy="2385614"/>
            </a:xfrm>
          </p:grpSpPr>
          <p:pic>
            <p:nvPicPr>
              <p:cNvPr id="398" name="Google Shape;398;p13"/>
              <p:cNvPicPr preferRelativeResize="0"/>
              <p:nvPr/>
            </p:nvPicPr>
            <p:blipFill rotWithShape="1">
              <a:blip r:embed="rId41">
                <a:alphaModFix/>
              </a:blip>
              <a:srcRect/>
              <a:stretch/>
            </p:blipFill>
            <p:spPr>
              <a:xfrm>
                <a:off x="7248626" y="10994294"/>
                <a:ext cx="149872" cy="1177882"/>
              </a:xfrm>
              <a:prstGeom prst="rect">
                <a:avLst/>
              </a:prstGeom>
              <a:noFill/>
              <a:ln>
                <a:noFill/>
              </a:ln>
            </p:spPr>
          </p:pic>
          <p:pic>
            <p:nvPicPr>
              <p:cNvPr id="399" name="Google Shape;399;p13"/>
              <p:cNvPicPr preferRelativeResize="0"/>
              <p:nvPr/>
            </p:nvPicPr>
            <p:blipFill rotWithShape="1">
              <a:blip r:embed="rId42">
                <a:alphaModFix/>
              </a:blip>
              <a:srcRect/>
              <a:stretch/>
            </p:blipFill>
            <p:spPr>
              <a:xfrm>
                <a:off x="7261115" y="12019370"/>
                <a:ext cx="2504118" cy="592125"/>
              </a:xfrm>
              <a:prstGeom prst="rect">
                <a:avLst/>
              </a:prstGeom>
              <a:noFill/>
              <a:ln>
                <a:noFill/>
              </a:ln>
            </p:spPr>
          </p:pic>
          <p:pic>
            <p:nvPicPr>
              <p:cNvPr id="400" name="Google Shape;400;p13"/>
              <p:cNvPicPr preferRelativeResize="0"/>
              <p:nvPr/>
            </p:nvPicPr>
            <p:blipFill rotWithShape="1">
              <a:blip r:embed="rId43">
                <a:alphaModFix/>
              </a:blip>
              <a:srcRect/>
              <a:stretch/>
            </p:blipFill>
            <p:spPr>
              <a:xfrm>
                <a:off x="9615361" y="11942967"/>
                <a:ext cx="530798" cy="668528"/>
              </a:xfrm>
              <a:prstGeom prst="rect">
                <a:avLst/>
              </a:prstGeom>
              <a:noFill/>
              <a:ln>
                <a:noFill/>
              </a:ln>
            </p:spPr>
          </p:pic>
          <p:grpSp>
            <p:nvGrpSpPr>
              <p:cNvPr id="401" name="Google Shape;401;p13"/>
              <p:cNvGrpSpPr/>
              <p:nvPr/>
            </p:nvGrpSpPr>
            <p:grpSpPr>
              <a:xfrm>
                <a:off x="8470302" y="10225881"/>
                <a:ext cx="1164289" cy="1016616"/>
                <a:chOff x="4410075" y="9737725"/>
                <a:chExt cx="1164431" cy="1050131"/>
              </a:xfrm>
            </p:grpSpPr>
            <p:sp>
              <p:nvSpPr>
                <p:cNvPr id="402" name="Google Shape;402;p13"/>
                <p:cNvSpPr/>
                <p:nvPr/>
              </p:nvSpPr>
              <p:spPr>
                <a:xfrm>
                  <a:off x="4410075" y="9737725"/>
                  <a:ext cx="1164431" cy="1050131"/>
                </a:xfrm>
                <a:custGeom>
                  <a:avLst/>
                  <a:gdLst/>
                  <a:ahLst/>
                  <a:cxnLst/>
                  <a:rect l="l" t="t" r="r" b="b"/>
                  <a:pathLst>
                    <a:path w="1333500" h="1200150" extrusionOk="0">
                      <a:moveTo>
                        <a:pt x="523875" y="987425"/>
                      </a:moveTo>
                      <a:cubicBezTo>
                        <a:pt x="390525" y="939800"/>
                        <a:pt x="347662" y="928687"/>
                        <a:pt x="276225" y="882650"/>
                      </a:cubicBezTo>
                      <a:cubicBezTo>
                        <a:pt x="204788" y="836613"/>
                        <a:pt x="138112" y="790575"/>
                        <a:pt x="95250" y="711200"/>
                      </a:cubicBezTo>
                      <a:cubicBezTo>
                        <a:pt x="52388" y="631825"/>
                        <a:pt x="31750" y="504825"/>
                        <a:pt x="19050" y="406400"/>
                      </a:cubicBezTo>
                      <a:cubicBezTo>
                        <a:pt x="6350" y="307975"/>
                        <a:pt x="0" y="185738"/>
                        <a:pt x="19050" y="120650"/>
                      </a:cubicBezTo>
                      <a:cubicBezTo>
                        <a:pt x="38100" y="55562"/>
                        <a:pt x="79375" y="31750"/>
                        <a:pt x="133350" y="15875"/>
                      </a:cubicBezTo>
                      <a:cubicBezTo>
                        <a:pt x="187325" y="0"/>
                        <a:pt x="284163" y="11113"/>
                        <a:pt x="342900" y="25400"/>
                      </a:cubicBezTo>
                      <a:cubicBezTo>
                        <a:pt x="401638" y="39688"/>
                        <a:pt x="449263" y="52388"/>
                        <a:pt x="485775" y="101600"/>
                      </a:cubicBezTo>
                      <a:cubicBezTo>
                        <a:pt x="522288" y="150813"/>
                        <a:pt x="534988" y="257175"/>
                        <a:pt x="561975" y="320675"/>
                      </a:cubicBezTo>
                      <a:cubicBezTo>
                        <a:pt x="588962" y="384175"/>
                        <a:pt x="600075" y="442913"/>
                        <a:pt x="647700" y="482600"/>
                      </a:cubicBezTo>
                      <a:cubicBezTo>
                        <a:pt x="695325" y="522287"/>
                        <a:pt x="779463" y="536575"/>
                        <a:pt x="847725" y="558800"/>
                      </a:cubicBezTo>
                      <a:cubicBezTo>
                        <a:pt x="915987" y="581025"/>
                        <a:pt x="992187" y="596900"/>
                        <a:pt x="1057275" y="615950"/>
                      </a:cubicBezTo>
                      <a:cubicBezTo>
                        <a:pt x="1122363" y="635000"/>
                        <a:pt x="1198563" y="644525"/>
                        <a:pt x="1238250" y="673100"/>
                      </a:cubicBezTo>
                      <a:cubicBezTo>
                        <a:pt x="1277938" y="701675"/>
                        <a:pt x="1279525" y="736600"/>
                        <a:pt x="1295400" y="787400"/>
                      </a:cubicBezTo>
                      <a:cubicBezTo>
                        <a:pt x="1311275" y="838200"/>
                        <a:pt x="1333500" y="927100"/>
                        <a:pt x="1333500" y="977900"/>
                      </a:cubicBezTo>
                      <a:cubicBezTo>
                        <a:pt x="1333500" y="1028700"/>
                        <a:pt x="1317625" y="1060450"/>
                        <a:pt x="1295400" y="1092200"/>
                      </a:cubicBezTo>
                      <a:cubicBezTo>
                        <a:pt x="1273175" y="1123950"/>
                        <a:pt x="1236663" y="1155700"/>
                        <a:pt x="1200150" y="1168400"/>
                      </a:cubicBezTo>
                      <a:cubicBezTo>
                        <a:pt x="1163638" y="1181100"/>
                        <a:pt x="1195388" y="1200150"/>
                        <a:pt x="1076325" y="1168400"/>
                      </a:cubicBezTo>
                      <a:cubicBezTo>
                        <a:pt x="957263" y="1136650"/>
                        <a:pt x="657225" y="1035050"/>
                        <a:pt x="523875" y="987425"/>
                      </a:cubicBezTo>
                      <a:close/>
                    </a:path>
                  </a:pathLst>
                </a:custGeom>
                <a:no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403" name="Google Shape;403;p13" descr="G:\ICVS\CNNPMResult\22\001589.jpg"/>
                <p:cNvPicPr preferRelativeResize="0"/>
                <p:nvPr/>
              </p:nvPicPr>
              <p:blipFill rotWithShape="1">
                <a:blip r:embed="rId44">
                  <a:alphaModFix/>
                </a:blip>
                <a:srcRect/>
                <a:stretch/>
              </p:blipFill>
              <p:spPr>
                <a:xfrm>
                  <a:off x="4583906" y="10073481"/>
                  <a:ext cx="252255" cy="252386"/>
                </a:xfrm>
                <a:prstGeom prst="rect">
                  <a:avLst/>
                </a:prstGeom>
                <a:noFill/>
                <a:ln>
                  <a:noFill/>
                </a:ln>
              </p:spPr>
            </p:pic>
            <p:pic>
              <p:nvPicPr>
                <p:cNvPr id="404" name="Google Shape;404;p13" descr="G:\ICVS\CNNPMResult\22\001603.jpg"/>
                <p:cNvPicPr preferRelativeResize="0"/>
                <p:nvPr/>
              </p:nvPicPr>
              <p:blipFill rotWithShape="1">
                <a:blip r:embed="rId45">
                  <a:alphaModFix/>
                </a:blip>
                <a:srcRect/>
                <a:stretch/>
              </p:blipFill>
              <p:spPr>
                <a:xfrm>
                  <a:off x="5017451" y="10302081"/>
                  <a:ext cx="255448" cy="255581"/>
                </a:xfrm>
                <a:prstGeom prst="rect">
                  <a:avLst/>
                </a:prstGeom>
                <a:noFill/>
                <a:ln>
                  <a:noFill/>
                </a:ln>
              </p:spPr>
            </p:pic>
            <p:pic>
              <p:nvPicPr>
                <p:cNvPr id="405" name="Google Shape;405;p13" descr="G:\ICVS\CNNPMResult\22\001609.jpg"/>
                <p:cNvPicPr preferRelativeResize="0"/>
                <p:nvPr/>
              </p:nvPicPr>
              <p:blipFill rotWithShape="1">
                <a:blip r:embed="rId46">
                  <a:alphaModFix/>
                </a:blip>
                <a:srcRect/>
                <a:stretch/>
              </p:blipFill>
              <p:spPr>
                <a:xfrm>
                  <a:off x="4788851" y="10225881"/>
                  <a:ext cx="249062" cy="249191"/>
                </a:xfrm>
                <a:prstGeom prst="rect">
                  <a:avLst/>
                </a:prstGeom>
                <a:noFill/>
                <a:ln>
                  <a:noFill/>
                </a:ln>
              </p:spPr>
            </p:pic>
            <p:pic>
              <p:nvPicPr>
                <p:cNvPr id="406" name="Google Shape;406;p13" descr="G:\ICVS\CNNPMResult\22\001613.jpg"/>
                <p:cNvPicPr preferRelativeResize="0"/>
                <p:nvPr/>
              </p:nvPicPr>
              <p:blipFill rotWithShape="1">
                <a:blip r:embed="rId47">
                  <a:alphaModFix/>
                </a:blip>
                <a:srcRect/>
                <a:stretch/>
              </p:blipFill>
              <p:spPr>
                <a:xfrm>
                  <a:off x="5193506" y="10416381"/>
                  <a:ext cx="265027" cy="265165"/>
                </a:xfrm>
                <a:prstGeom prst="rect">
                  <a:avLst/>
                </a:prstGeom>
                <a:noFill/>
                <a:ln>
                  <a:noFill/>
                </a:ln>
              </p:spPr>
            </p:pic>
            <p:pic>
              <p:nvPicPr>
                <p:cNvPr id="407" name="Google Shape;407;p13" descr="G:\ICVS\CNNPMResult\22\001614.jpg"/>
                <p:cNvPicPr preferRelativeResize="0"/>
                <p:nvPr/>
              </p:nvPicPr>
              <p:blipFill rotWithShape="1">
                <a:blip r:embed="rId48">
                  <a:alphaModFix/>
                </a:blip>
                <a:srcRect/>
                <a:stretch/>
              </p:blipFill>
              <p:spPr>
                <a:xfrm>
                  <a:off x="4484051" y="9844881"/>
                  <a:ext cx="252255" cy="252386"/>
                </a:xfrm>
                <a:prstGeom prst="rect">
                  <a:avLst/>
                </a:prstGeom>
                <a:noFill/>
                <a:ln>
                  <a:noFill/>
                </a:ln>
              </p:spPr>
            </p:pic>
          </p:grpSp>
          <p:grpSp>
            <p:nvGrpSpPr>
              <p:cNvPr id="408" name="Google Shape;408;p13"/>
              <p:cNvGrpSpPr/>
              <p:nvPr/>
            </p:nvGrpSpPr>
            <p:grpSpPr>
              <a:xfrm>
                <a:off x="8311571" y="11504528"/>
                <a:ext cx="1682544" cy="734607"/>
                <a:chOff x="4016375" y="11017250"/>
                <a:chExt cx="1682750" cy="758825"/>
              </a:xfrm>
            </p:grpSpPr>
            <p:sp>
              <p:nvSpPr>
                <p:cNvPr id="409" name="Google Shape;409;p13"/>
                <p:cNvSpPr/>
                <p:nvPr/>
              </p:nvSpPr>
              <p:spPr>
                <a:xfrm>
                  <a:off x="4016375" y="11017250"/>
                  <a:ext cx="1682750" cy="758825"/>
                </a:xfrm>
                <a:custGeom>
                  <a:avLst/>
                  <a:gdLst/>
                  <a:ahLst/>
                  <a:cxnLst/>
                  <a:rect l="l" t="t" r="r" b="b"/>
                  <a:pathLst>
                    <a:path w="1682750" h="758825" extrusionOk="0">
                      <a:moveTo>
                        <a:pt x="146050" y="612775"/>
                      </a:moveTo>
                      <a:cubicBezTo>
                        <a:pt x="225425" y="646112"/>
                        <a:pt x="384175" y="676275"/>
                        <a:pt x="498475" y="698500"/>
                      </a:cubicBezTo>
                      <a:cubicBezTo>
                        <a:pt x="612775" y="720725"/>
                        <a:pt x="728663" y="738188"/>
                        <a:pt x="831850" y="746125"/>
                      </a:cubicBezTo>
                      <a:cubicBezTo>
                        <a:pt x="935037" y="754062"/>
                        <a:pt x="1031875" y="758825"/>
                        <a:pt x="1117600" y="746125"/>
                      </a:cubicBezTo>
                      <a:cubicBezTo>
                        <a:pt x="1203325" y="733425"/>
                        <a:pt x="1292225" y="693737"/>
                        <a:pt x="1346200" y="669925"/>
                      </a:cubicBezTo>
                      <a:cubicBezTo>
                        <a:pt x="1400175" y="646113"/>
                        <a:pt x="1404938" y="631825"/>
                        <a:pt x="1441450" y="603250"/>
                      </a:cubicBezTo>
                      <a:cubicBezTo>
                        <a:pt x="1477962" y="574675"/>
                        <a:pt x="1530350" y="533400"/>
                        <a:pt x="1565275" y="498475"/>
                      </a:cubicBezTo>
                      <a:cubicBezTo>
                        <a:pt x="1600200" y="463550"/>
                        <a:pt x="1631950" y="430212"/>
                        <a:pt x="1651000" y="393700"/>
                      </a:cubicBezTo>
                      <a:cubicBezTo>
                        <a:pt x="1670050" y="357188"/>
                        <a:pt x="1676400" y="323850"/>
                        <a:pt x="1679575" y="279400"/>
                      </a:cubicBezTo>
                      <a:cubicBezTo>
                        <a:pt x="1682750" y="234950"/>
                        <a:pt x="1677987" y="163512"/>
                        <a:pt x="1670050" y="127000"/>
                      </a:cubicBezTo>
                      <a:cubicBezTo>
                        <a:pt x="1662113" y="90488"/>
                        <a:pt x="1657350" y="79375"/>
                        <a:pt x="1631950" y="60325"/>
                      </a:cubicBezTo>
                      <a:cubicBezTo>
                        <a:pt x="1606550" y="41275"/>
                        <a:pt x="1555750" y="20637"/>
                        <a:pt x="1517650" y="12700"/>
                      </a:cubicBezTo>
                      <a:cubicBezTo>
                        <a:pt x="1479550" y="4763"/>
                        <a:pt x="1446213" y="0"/>
                        <a:pt x="1403350" y="12700"/>
                      </a:cubicBezTo>
                      <a:cubicBezTo>
                        <a:pt x="1360488" y="25400"/>
                        <a:pt x="1309687" y="58738"/>
                        <a:pt x="1260475" y="88900"/>
                      </a:cubicBezTo>
                      <a:cubicBezTo>
                        <a:pt x="1211263" y="119062"/>
                        <a:pt x="1155700" y="161925"/>
                        <a:pt x="1108075" y="193675"/>
                      </a:cubicBezTo>
                      <a:cubicBezTo>
                        <a:pt x="1060450" y="225425"/>
                        <a:pt x="1016000" y="263525"/>
                        <a:pt x="974725" y="279400"/>
                      </a:cubicBezTo>
                      <a:cubicBezTo>
                        <a:pt x="933450" y="295275"/>
                        <a:pt x="906462" y="292100"/>
                        <a:pt x="860425" y="288925"/>
                      </a:cubicBezTo>
                      <a:cubicBezTo>
                        <a:pt x="814388" y="285750"/>
                        <a:pt x="752475" y="271462"/>
                        <a:pt x="698500" y="260350"/>
                      </a:cubicBezTo>
                      <a:cubicBezTo>
                        <a:pt x="644525" y="249238"/>
                        <a:pt x="536575" y="222250"/>
                        <a:pt x="536575" y="222250"/>
                      </a:cubicBezTo>
                      <a:cubicBezTo>
                        <a:pt x="482600" y="209550"/>
                        <a:pt x="425450" y="193675"/>
                        <a:pt x="374650" y="184150"/>
                      </a:cubicBezTo>
                      <a:cubicBezTo>
                        <a:pt x="323850" y="174625"/>
                        <a:pt x="280987" y="157163"/>
                        <a:pt x="231775" y="165100"/>
                      </a:cubicBezTo>
                      <a:cubicBezTo>
                        <a:pt x="182563" y="173037"/>
                        <a:pt x="111125" y="207963"/>
                        <a:pt x="79375" y="231775"/>
                      </a:cubicBezTo>
                      <a:cubicBezTo>
                        <a:pt x="47625" y="255587"/>
                        <a:pt x="50800" y="282575"/>
                        <a:pt x="41275" y="307975"/>
                      </a:cubicBezTo>
                      <a:cubicBezTo>
                        <a:pt x="31750" y="333375"/>
                        <a:pt x="25400" y="352425"/>
                        <a:pt x="22225" y="384175"/>
                      </a:cubicBezTo>
                      <a:cubicBezTo>
                        <a:pt x="19050" y="415925"/>
                        <a:pt x="0" y="460375"/>
                        <a:pt x="22225" y="498475"/>
                      </a:cubicBezTo>
                      <a:cubicBezTo>
                        <a:pt x="44450" y="536575"/>
                        <a:pt x="66675" y="579438"/>
                        <a:pt x="146050" y="612775"/>
                      </a:cubicBezTo>
                      <a:close/>
                    </a:path>
                  </a:pathLst>
                </a:custGeom>
                <a:noFill/>
                <a:ln w="9525" cap="flat" cmpd="sng">
                  <a:solidFill>
                    <a:srgbClr val="071AC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410" name="Google Shape;410;p13" descr="G:\ICVS\ABCPMResult\5\000994.jpg"/>
                <p:cNvPicPr preferRelativeResize="0"/>
                <p:nvPr/>
              </p:nvPicPr>
              <p:blipFill rotWithShape="1">
                <a:blip r:embed="rId49">
                  <a:alphaModFix/>
                </a:blip>
                <a:srcRect/>
                <a:stretch/>
              </p:blipFill>
              <p:spPr>
                <a:xfrm>
                  <a:off x="4470305" y="11368881"/>
                  <a:ext cx="248554" cy="248683"/>
                </a:xfrm>
                <a:prstGeom prst="rect">
                  <a:avLst/>
                </a:prstGeom>
                <a:noFill/>
                <a:ln>
                  <a:noFill/>
                </a:ln>
              </p:spPr>
            </p:pic>
            <p:pic>
              <p:nvPicPr>
                <p:cNvPr id="411" name="Google Shape;411;p13" descr="G:\ICVS\ABCPMResult\5\000995.jpg"/>
                <p:cNvPicPr preferRelativeResize="0"/>
                <p:nvPr/>
              </p:nvPicPr>
              <p:blipFill rotWithShape="1">
                <a:blip r:embed="rId11">
                  <a:alphaModFix/>
                </a:blip>
                <a:srcRect/>
                <a:stretch/>
              </p:blipFill>
              <p:spPr>
                <a:xfrm>
                  <a:off x="4775105" y="11445081"/>
                  <a:ext cx="260981" cy="261117"/>
                </a:xfrm>
                <a:prstGeom prst="rect">
                  <a:avLst/>
                </a:prstGeom>
                <a:noFill/>
                <a:ln>
                  <a:noFill/>
                </a:ln>
              </p:spPr>
            </p:pic>
            <p:pic>
              <p:nvPicPr>
                <p:cNvPr id="412" name="Google Shape;412;p13" descr="G:\ICVS\ABCPMResult\5\001029.jpg"/>
                <p:cNvPicPr preferRelativeResize="0"/>
                <p:nvPr/>
              </p:nvPicPr>
              <p:blipFill rotWithShape="1">
                <a:blip r:embed="rId12">
                  <a:alphaModFix/>
                </a:blip>
                <a:srcRect/>
                <a:stretch/>
              </p:blipFill>
              <p:spPr>
                <a:xfrm>
                  <a:off x="5079905" y="11292681"/>
                  <a:ext cx="266001" cy="266139"/>
                </a:xfrm>
                <a:prstGeom prst="rect">
                  <a:avLst/>
                </a:prstGeom>
                <a:noFill/>
                <a:ln>
                  <a:noFill/>
                </a:ln>
              </p:spPr>
            </p:pic>
            <p:pic>
              <p:nvPicPr>
                <p:cNvPr id="413" name="Google Shape;413;p13" descr="G:\ICVS\ABCPMResult\5\001030.jpg"/>
                <p:cNvPicPr preferRelativeResize="0"/>
                <p:nvPr/>
              </p:nvPicPr>
              <p:blipFill rotWithShape="1">
                <a:blip r:embed="rId13">
                  <a:alphaModFix/>
                </a:blip>
                <a:srcRect/>
                <a:stretch/>
              </p:blipFill>
              <p:spPr>
                <a:xfrm>
                  <a:off x="5308505" y="11140281"/>
                  <a:ext cx="266001" cy="266139"/>
                </a:xfrm>
                <a:prstGeom prst="rect">
                  <a:avLst/>
                </a:prstGeom>
                <a:noFill/>
                <a:ln>
                  <a:noFill/>
                </a:ln>
              </p:spPr>
            </p:pic>
            <p:pic>
              <p:nvPicPr>
                <p:cNvPr id="414" name="Google Shape;414;p13" descr="G:\ICVS\ABCPMResult\5\001038.jpg"/>
                <p:cNvPicPr preferRelativeResize="0"/>
                <p:nvPr/>
              </p:nvPicPr>
              <p:blipFill rotWithShape="1">
                <a:blip r:embed="rId50">
                  <a:alphaModFix/>
                </a:blip>
                <a:srcRect/>
                <a:stretch/>
              </p:blipFill>
              <p:spPr>
                <a:xfrm>
                  <a:off x="4165505" y="11292681"/>
                  <a:ext cx="248554" cy="248683"/>
                </a:xfrm>
                <a:prstGeom prst="rect">
                  <a:avLst/>
                </a:prstGeom>
                <a:noFill/>
                <a:ln>
                  <a:noFill/>
                </a:ln>
              </p:spPr>
            </p:pic>
          </p:grpSp>
          <p:grpSp>
            <p:nvGrpSpPr>
              <p:cNvPr id="415" name="Google Shape;415;p13"/>
              <p:cNvGrpSpPr/>
              <p:nvPr/>
            </p:nvGrpSpPr>
            <p:grpSpPr>
              <a:xfrm>
                <a:off x="7556018" y="10283503"/>
                <a:ext cx="823019" cy="1073479"/>
                <a:chOff x="3507581" y="9882981"/>
                <a:chExt cx="823119" cy="1108869"/>
              </a:xfrm>
            </p:grpSpPr>
            <p:pic>
              <p:nvPicPr>
                <p:cNvPr id="416" name="Google Shape;416;p13" descr="E:\SITIS\0204_Tracks\83\18675_12.jpg"/>
                <p:cNvPicPr preferRelativeResize="0"/>
                <p:nvPr/>
              </p:nvPicPr>
              <p:blipFill rotWithShape="1">
                <a:blip r:embed="rId51">
                  <a:alphaModFix/>
                </a:blip>
                <a:srcRect/>
                <a:stretch/>
              </p:blipFill>
              <p:spPr>
                <a:xfrm>
                  <a:off x="3593306" y="9997281"/>
                  <a:ext cx="272257" cy="272257"/>
                </a:xfrm>
                <a:prstGeom prst="rect">
                  <a:avLst/>
                </a:prstGeom>
                <a:noFill/>
                <a:ln>
                  <a:noFill/>
                </a:ln>
              </p:spPr>
            </p:pic>
            <p:pic>
              <p:nvPicPr>
                <p:cNvPr id="417" name="Google Shape;417;p13" descr="E:\SITIS\0204_Tracks\83\18692_13.jpg"/>
                <p:cNvPicPr preferRelativeResize="0"/>
                <p:nvPr/>
              </p:nvPicPr>
              <p:blipFill rotWithShape="1">
                <a:blip r:embed="rId52">
                  <a:alphaModFix/>
                </a:blip>
                <a:srcRect/>
                <a:stretch/>
              </p:blipFill>
              <p:spPr>
                <a:xfrm>
                  <a:off x="3821906" y="10149681"/>
                  <a:ext cx="272257" cy="272257"/>
                </a:xfrm>
                <a:prstGeom prst="rect">
                  <a:avLst/>
                </a:prstGeom>
                <a:noFill/>
                <a:ln>
                  <a:noFill/>
                </a:ln>
              </p:spPr>
            </p:pic>
            <p:pic>
              <p:nvPicPr>
                <p:cNvPr id="418" name="Google Shape;418;p13" descr="E:\SITIS\0204_Tracks\83\18579_13.jpg"/>
                <p:cNvPicPr preferRelativeResize="0"/>
                <p:nvPr/>
              </p:nvPicPr>
              <p:blipFill rotWithShape="1">
                <a:blip r:embed="rId53">
                  <a:alphaModFix/>
                </a:blip>
                <a:srcRect/>
                <a:stretch/>
              </p:blipFill>
              <p:spPr>
                <a:xfrm>
                  <a:off x="3821906" y="10606881"/>
                  <a:ext cx="272257" cy="272257"/>
                </a:xfrm>
                <a:prstGeom prst="rect">
                  <a:avLst/>
                </a:prstGeom>
                <a:noFill/>
                <a:ln>
                  <a:noFill/>
                </a:ln>
              </p:spPr>
            </p:pic>
            <p:pic>
              <p:nvPicPr>
                <p:cNvPr id="419" name="Google Shape;419;p13" descr="E:\SITIS\0204_Tracks\83\18688_11.jpg"/>
                <p:cNvPicPr preferRelativeResize="0"/>
                <p:nvPr/>
              </p:nvPicPr>
              <p:blipFill rotWithShape="1">
                <a:blip r:embed="rId54">
                  <a:alphaModFix/>
                </a:blip>
                <a:srcRect/>
                <a:stretch/>
              </p:blipFill>
              <p:spPr>
                <a:xfrm>
                  <a:off x="3964781" y="10349706"/>
                  <a:ext cx="272257" cy="272257"/>
                </a:xfrm>
                <a:prstGeom prst="rect">
                  <a:avLst/>
                </a:prstGeom>
                <a:noFill/>
                <a:ln>
                  <a:noFill/>
                </a:ln>
              </p:spPr>
            </p:pic>
            <p:sp>
              <p:nvSpPr>
                <p:cNvPr id="420" name="Google Shape;420;p13"/>
                <p:cNvSpPr/>
                <p:nvPr/>
              </p:nvSpPr>
              <p:spPr>
                <a:xfrm>
                  <a:off x="3507581" y="9882981"/>
                  <a:ext cx="823119" cy="1108869"/>
                </a:xfrm>
                <a:custGeom>
                  <a:avLst/>
                  <a:gdLst/>
                  <a:ahLst/>
                  <a:cxnLst/>
                  <a:rect l="l" t="t" r="r" b="b"/>
                  <a:pathLst>
                    <a:path w="885825" h="1249362" extrusionOk="0">
                      <a:moveTo>
                        <a:pt x="22225" y="496887"/>
                      </a:moveTo>
                      <a:cubicBezTo>
                        <a:pt x="34925" y="549275"/>
                        <a:pt x="50800" y="549275"/>
                        <a:pt x="79375" y="573087"/>
                      </a:cubicBezTo>
                      <a:cubicBezTo>
                        <a:pt x="107950" y="596899"/>
                        <a:pt x="168275" y="622299"/>
                        <a:pt x="193675" y="639762"/>
                      </a:cubicBezTo>
                      <a:cubicBezTo>
                        <a:pt x="219075" y="657225"/>
                        <a:pt x="223838" y="657225"/>
                        <a:pt x="231775" y="677862"/>
                      </a:cubicBezTo>
                      <a:cubicBezTo>
                        <a:pt x="239713" y="698500"/>
                        <a:pt x="239713" y="735012"/>
                        <a:pt x="241300" y="763587"/>
                      </a:cubicBezTo>
                      <a:cubicBezTo>
                        <a:pt x="242888" y="792162"/>
                        <a:pt x="244475" y="820737"/>
                        <a:pt x="241300" y="849312"/>
                      </a:cubicBezTo>
                      <a:cubicBezTo>
                        <a:pt x="238125" y="877887"/>
                        <a:pt x="225425" y="898525"/>
                        <a:pt x="222250" y="935037"/>
                      </a:cubicBezTo>
                      <a:cubicBezTo>
                        <a:pt x="219075" y="971549"/>
                        <a:pt x="214313" y="1033462"/>
                        <a:pt x="222250" y="1068387"/>
                      </a:cubicBezTo>
                      <a:cubicBezTo>
                        <a:pt x="230187" y="1103312"/>
                        <a:pt x="242888" y="1120775"/>
                        <a:pt x="269875" y="1144587"/>
                      </a:cubicBezTo>
                      <a:cubicBezTo>
                        <a:pt x="296862" y="1168399"/>
                        <a:pt x="339725" y="1193800"/>
                        <a:pt x="384175" y="1211262"/>
                      </a:cubicBezTo>
                      <a:cubicBezTo>
                        <a:pt x="428625" y="1228724"/>
                        <a:pt x="490538" y="1249362"/>
                        <a:pt x="536575" y="1249362"/>
                      </a:cubicBezTo>
                      <a:cubicBezTo>
                        <a:pt x="582612" y="1249362"/>
                        <a:pt x="620713" y="1233487"/>
                        <a:pt x="660400" y="1211262"/>
                      </a:cubicBezTo>
                      <a:cubicBezTo>
                        <a:pt x="700087" y="1189037"/>
                        <a:pt x="742950" y="1158874"/>
                        <a:pt x="774700" y="1116012"/>
                      </a:cubicBezTo>
                      <a:cubicBezTo>
                        <a:pt x="806450" y="1073150"/>
                        <a:pt x="833438" y="1014412"/>
                        <a:pt x="850900" y="954087"/>
                      </a:cubicBezTo>
                      <a:cubicBezTo>
                        <a:pt x="868362" y="893762"/>
                        <a:pt x="874713" y="811212"/>
                        <a:pt x="879475" y="754062"/>
                      </a:cubicBezTo>
                      <a:cubicBezTo>
                        <a:pt x="884238" y="696912"/>
                        <a:pt x="885825" y="655637"/>
                        <a:pt x="879475" y="611187"/>
                      </a:cubicBezTo>
                      <a:cubicBezTo>
                        <a:pt x="873125" y="566737"/>
                        <a:pt x="860425" y="533399"/>
                        <a:pt x="841375" y="487362"/>
                      </a:cubicBezTo>
                      <a:cubicBezTo>
                        <a:pt x="822325" y="441325"/>
                        <a:pt x="790575" y="374650"/>
                        <a:pt x="765175" y="334962"/>
                      </a:cubicBezTo>
                      <a:cubicBezTo>
                        <a:pt x="739775" y="295275"/>
                        <a:pt x="717550" y="282575"/>
                        <a:pt x="688975" y="249237"/>
                      </a:cubicBezTo>
                      <a:cubicBezTo>
                        <a:pt x="660400" y="215900"/>
                        <a:pt x="633412" y="169862"/>
                        <a:pt x="593725" y="134937"/>
                      </a:cubicBezTo>
                      <a:cubicBezTo>
                        <a:pt x="554038" y="100012"/>
                        <a:pt x="511175" y="61912"/>
                        <a:pt x="450850" y="39687"/>
                      </a:cubicBezTo>
                      <a:cubicBezTo>
                        <a:pt x="390525" y="17462"/>
                        <a:pt x="293687" y="0"/>
                        <a:pt x="231775" y="1587"/>
                      </a:cubicBezTo>
                      <a:cubicBezTo>
                        <a:pt x="169863" y="3174"/>
                        <a:pt x="109537" y="33337"/>
                        <a:pt x="79375" y="49212"/>
                      </a:cubicBezTo>
                      <a:cubicBezTo>
                        <a:pt x="49213" y="65087"/>
                        <a:pt x="63500" y="61912"/>
                        <a:pt x="50800" y="96837"/>
                      </a:cubicBezTo>
                      <a:cubicBezTo>
                        <a:pt x="38100" y="131762"/>
                        <a:pt x="6350" y="188912"/>
                        <a:pt x="3175" y="258762"/>
                      </a:cubicBezTo>
                      <a:cubicBezTo>
                        <a:pt x="0" y="328612"/>
                        <a:pt x="9525" y="444500"/>
                        <a:pt x="22225" y="496887"/>
                      </a:cubicBezTo>
                      <a:close/>
                    </a:path>
                  </a:pathLst>
                </a:custGeom>
                <a:noFill/>
                <a:ln w="9525" cap="flat" cmpd="sng">
                  <a:solidFill>
                    <a:srgbClr val="00B05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grpSp>
          <p:sp>
            <p:nvSpPr>
              <p:cNvPr id="421" name="Google Shape;421;p13"/>
              <p:cNvSpPr/>
              <p:nvPr/>
            </p:nvSpPr>
            <p:spPr>
              <a:xfrm rot="590344">
                <a:off x="7235031" y="12212211"/>
                <a:ext cx="893085" cy="20856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B5BA0"/>
                  </a:buClr>
                  <a:buSzPts val="1200"/>
                  <a:buFont typeface="Times"/>
                  <a:buNone/>
                </a:pPr>
                <a:r>
                  <a:rPr lang="en-US" sz="1200" b="1" i="0" u="none" strike="noStrike" cap="none" baseline="30000">
                    <a:solidFill>
                      <a:srgbClr val="5B5BA0"/>
                    </a:solidFill>
                    <a:latin typeface="Times"/>
                    <a:ea typeface="Times"/>
                    <a:cs typeface="Times"/>
                    <a:sym typeface="Times"/>
                  </a:rPr>
                  <a:t>Feature Space</a:t>
                </a:r>
                <a:endParaRPr/>
              </a:p>
            </p:txBody>
          </p:sp>
          <p:cxnSp>
            <p:nvCxnSpPr>
              <p:cNvPr id="422" name="Google Shape;422;p13"/>
              <p:cNvCxnSpPr/>
              <p:nvPr/>
            </p:nvCxnSpPr>
            <p:spPr>
              <a:xfrm rot="10800000" flipH="1">
                <a:off x="8285381" y="10673087"/>
                <a:ext cx="358730" cy="194039"/>
              </a:xfrm>
              <a:prstGeom prst="straightConnector1">
                <a:avLst/>
              </a:prstGeom>
              <a:noFill/>
              <a:ln w="19050" cap="rnd" cmpd="sng">
                <a:solidFill>
                  <a:srgbClr val="C00000"/>
                </a:solidFill>
                <a:prstDash val="solid"/>
                <a:miter lim="800000"/>
                <a:headEnd type="none" w="med" len="med"/>
                <a:tailEnd type="none" w="med" len="med"/>
              </a:ln>
            </p:spPr>
          </p:cxnSp>
          <p:sp>
            <p:nvSpPr>
              <p:cNvPr id="423" name="Google Shape;423;p13"/>
              <p:cNvSpPr txBox="1"/>
              <p:nvPr/>
            </p:nvSpPr>
            <p:spPr>
              <a:xfrm rot="-1860000">
                <a:off x="8204030" y="10785684"/>
                <a:ext cx="685716" cy="43374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00000"/>
                  </a:buClr>
                  <a:buSzPts val="600"/>
                  <a:buFont typeface="Tahoma"/>
                  <a:buNone/>
                </a:pPr>
                <a:r>
                  <a:rPr lang="en-US" sz="600" b="1" i="0" u="none">
                    <a:solidFill>
                      <a:srgbClr val="C00000"/>
                    </a:solidFill>
                    <a:latin typeface="Tahoma"/>
                    <a:ea typeface="Tahoma"/>
                    <a:cs typeface="Tahoma"/>
                    <a:sym typeface="Tahoma"/>
                  </a:rPr>
                  <a:t>Min-Min </a:t>
                </a:r>
                <a:endParaRPr/>
              </a:p>
              <a:p>
                <a:pPr marL="0" marR="0" lvl="0" indent="0" algn="ctr" rtl="0">
                  <a:lnSpc>
                    <a:spcPct val="100000"/>
                  </a:lnSpc>
                  <a:spcBef>
                    <a:spcPts val="0"/>
                  </a:spcBef>
                  <a:spcAft>
                    <a:spcPts val="0"/>
                  </a:spcAft>
                  <a:buClr>
                    <a:srgbClr val="C00000"/>
                  </a:buClr>
                  <a:buSzPts val="600"/>
                  <a:buFont typeface="Tahoma"/>
                  <a:buNone/>
                </a:pPr>
                <a:r>
                  <a:rPr lang="en-US" sz="600" b="1" i="0" u="none">
                    <a:solidFill>
                      <a:srgbClr val="C00000"/>
                    </a:solidFill>
                    <a:latin typeface="Tahoma"/>
                    <a:ea typeface="Tahoma"/>
                    <a:cs typeface="Tahoma"/>
                    <a:sym typeface="Tahoma"/>
                  </a:rPr>
                  <a:t>distance</a:t>
                </a:r>
                <a:endParaRPr/>
              </a:p>
            </p:txBody>
          </p:sp>
        </p:grpSp>
        <p:cxnSp>
          <p:nvCxnSpPr>
            <p:cNvPr id="424" name="Google Shape;424;p13"/>
            <p:cNvCxnSpPr/>
            <p:nvPr/>
          </p:nvCxnSpPr>
          <p:spPr>
            <a:xfrm>
              <a:off x="5574506" y="10911681"/>
              <a:ext cx="228600" cy="1588"/>
            </a:xfrm>
            <a:prstGeom prst="straightConnector1">
              <a:avLst/>
            </a:prstGeom>
            <a:noFill/>
            <a:ln w="9525" cap="flat" cmpd="sng">
              <a:solidFill>
                <a:srgbClr val="FF0000"/>
              </a:solidFill>
              <a:prstDash val="solid"/>
              <a:miter lim="800000"/>
              <a:headEnd type="none" w="med" len="med"/>
              <a:tailEnd type="none" w="med" len="med"/>
            </a:ln>
          </p:spPr>
        </p:cxnSp>
        <p:cxnSp>
          <p:nvCxnSpPr>
            <p:cNvPr id="425" name="Google Shape;425;p13"/>
            <p:cNvCxnSpPr/>
            <p:nvPr/>
          </p:nvCxnSpPr>
          <p:spPr>
            <a:xfrm>
              <a:off x="5574506" y="11064081"/>
              <a:ext cx="228600" cy="1588"/>
            </a:xfrm>
            <a:prstGeom prst="straightConnector1">
              <a:avLst/>
            </a:prstGeom>
            <a:noFill/>
            <a:ln w="9525" cap="flat" cmpd="sng">
              <a:solidFill>
                <a:srgbClr val="00B050"/>
              </a:solidFill>
              <a:prstDash val="solid"/>
              <a:miter lim="800000"/>
              <a:headEnd type="none" w="med" len="med"/>
              <a:tailEnd type="none" w="med" len="med"/>
            </a:ln>
          </p:spPr>
        </p:cxnSp>
        <p:cxnSp>
          <p:nvCxnSpPr>
            <p:cNvPr id="426" name="Google Shape;426;p13"/>
            <p:cNvCxnSpPr/>
            <p:nvPr/>
          </p:nvCxnSpPr>
          <p:spPr>
            <a:xfrm>
              <a:off x="5574506" y="11214893"/>
              <a:ext cx="228600" cy="1588"/>
            </a:xfrm>
            <a:prstGeom prst="straightConnector1">
              <a:avLst/>
            </a:prstGeom>
            <a:noFill/>
            <a:ln w="9525" cap="flat" cmpd="sng">
              <a:solidFill>
                <a:srgbClr val="071ACD"/>
              </a:solidFill>
              <a:prstDash val="solid"/>
              <a:miter lim="800000"/>
              <a:headEnd type="none" w="med" len="med"/>
              <a:tailEnd type="none" w="med" len="med"/>
            </a:ln>
          </p:spPr>
        </p:cxnSp>
        <p:sp>
          <p:nvSpPr>
            <p:cNvPr id="427" name="Google Shape;427;p13"/>
            <p:cNvSpPr txBox="1"/>
            <p:nvPr/>
          </p:nvSpPr>
          <p:spPr>
            <a:xfrm>
              <a:off x="5803106" y="11130755"/>
              <a:ext cx="914400" cy="2650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500"/>
                <a:buFont typeface="Tahoma"/>
                <a:buNone/>
              </a:pPr>
              <a:r>
                <a:rPr lang="en-US" sz="500" b="1" i="0" u="none">
                  <a:solidFill>
                    <a:srgbClr val="0B4993"/>
                  </a:solidFill>
                  <a:latin typeface="Tahoma"/>
                  <a:ea typeface="Tahoma"/>
                  <a:cs typeface="Tahoma"/>
                  <a:sym typeface="Tahoma"/>
                </a:rPr>
                <a:t>Face-Track Y</a:t>
              </a:r>
              <a:endParaRPr/>
            </a:p>
          </p:txBody>
        </p:sp>
        <p:sp>
          <p:nvSpPr>
            <p:cNvPr id="428" name="Google Shape;428;p13"/>
            <p:cNvSpPr txBox="1"/>
            <p:nvPr/>
          </p:nvSpPr>
          <p:spPr>
            <a:xfrm>
              <a:off x="5803106" y="10978356"/>
              <a:ext cx="914400" cy="2650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500"/>
                <a:buFont typeface="Tahoma"/>
                <a:buNone/>
              </a:pPr>
              <a:r>
                <a:rPr lang="en-US" sz="500" b="1" i="0" u="none">
                  <a:solidFill>
                    <a:srgbClr val="0B4993"/>
                  </a:solidFill>
                  <a:latin typeface="Tahoma"/>
                  <a:ea typeface="Tahoma"/>
                  <a:cs typeface="Tahoma"/>
                  <a:sym typeface="Tahoma"/>
                </a:rPr>
                <a:t>Face-Track Z</a:t>
              </a:r>
              <a:endParaRPr/>
            </a:p>
          </p:txBody>
        </p:sp>
        <p:sp>
          <p:nvSpPr>
            <p:cNvPr id="429" name="Google Shape;429;p13"/>
            <p:cNvSpPr txBox="1"/>
            <p:nvPr/>
          </p:nvSpPr>
          <p:spPr>
            <a:xfrm>
              <a:off x="5803106" y="10835481"/>
              <a:ext cx="914400" cy="2650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500"/>
                <a:buFont typeface="Tahoma"/>
                <a:buNone/>
              </a:pPr>
              <a:r>
                <a:rPr lang="en-US" sz="500" b="1" i="0" u="none">
                  <a:solidFill>
                    <a:srgbClr val="0B4993"/>
                  </a:solidFill>
                  <a:latin typeface="Tahoma"/>
                  <a:ea typeface="Tahoma"/>
                  <a:cs typeface="Tahoma"/>
                  <a:sym typeface="Tahoma"/>
                </a:rPr>
                <a:t>Face-Track X</a:t>
              </a:r>
              <a:endParaRPr/>
            </a:p>
          </p:txBody>
        </p:sp>
      </p:grpSp>
      <p:sp>
        <p:nvSpPr>
          <p:cNvPr id="430" name="Google Shape;430;p13"/>
          <p:cNvSpPr txBox="1"/>
          <p:nvPr/>
        </p:nvSpPr>
        <p:spPr>
          <a:xfrm>
            <a:off x="696912" y="13312775"/>
            <a:ext cx="3200400" cy="646112"/>
          </a:xfrm>
          <a:prstGeom prst="rect">
            <a:avLst/>
          </a:prstGeom>
          <a:noFill/>
          <a:ln>
            <a:noFill/>
          </a:ln>
        </p:spPr>
        <p:txBody>
          <a:bodyPr spcFirstLastPara="1" wrap="square" lIns="91425" tIns="45700" rIns="91425" bIns="45700" anchor="t" anchorCtr="0">
            <a:spAutoFit/>
          </a:bodyPr>
          <a:lstStyle/>
          <a:p>
            <a:pPr marL="228600" marR="0" lvl="0" indent="-228600" algn="just" rtl="0">
              <a:lnSpc>
                <a:spcPct val="100000"/>
              </a:lnSpc>
              <a:spcBef>
                <a:spcPts val="0"/>
              </a:spcBef>
              <a:spcAft>
                <a:spcPts val="0"/>
              </a:spcAft>
              <a:buClr>
                <a:schemeClr val="dk1"/>
              </a:buClr>
              <a:buSzPts val="1200"/>
              <a:buFont typeface="Tahoma"/>
              <a:buChar char="•"/>
            </a:pPr>
            <a:r>
              <a:rPr lang="en-US" sz="1200" b="0" i="0" u="none">
                <a:solidFill>
                  <a:schemeClr val="dk1"/>
                </a:solidFill>
                <a:latin typeface="Tahoma"/>
                <a:ea typeface="Tahoma"/>
                <a:cs typeface="Tahoma"/>
                <a:sym typeface="Tahoma"/>
              </a:rPr>
              <a:t>Face-track matching is done by applying similarity estimation methods (e.g. Min-Min distance) on the feature space.</a:t>
            </a:r>
            <a:endParaRPr/>
          </a:p>
        </p:txBody>
      </p:sp>
      <p:sp>
        <p:nvSpPr>
          <p:cNvPr id="431" name="Google Shape;431;p13"/>
          <p:cNvSpPr txBox="1"/>
          <p:nvPr/>
        </p:nvSpPr>
        <p:spPr>
          <a:xfrm>
            <a:off x="5649912" y="3082925"/>
            <a:ext cx="4267200" cy="1200150"/>
          </a:xfrm>
          <a:prstGeom prst="rect">
            <a:avLst/>
          </a:prstGeom>
          <a:noFill/>
          <a:ln>
            <a:noFill/>
          </a:ln>
        </p:spPr>
        <p:txBody>
          <a:bodyPr spcFirstLastPara="1" wrap="square" lIns="91425" tIns="45700" rIns="91425" bIns="45700" anchor="t" anchorCtr="0">
            <a:spAutoFit/>
          </a:bodyPr>
          <a:lstStyle/>
          <a:p>
            <a:pPr marL="171450" marR="0" lvl="0" indent="-171450" algn="just" rtl="0">
              <a:lnSpc>
                <a:spcPct val="100000"/>
              </a:lnSpc>
              <a:spcBef>
                <a:spcPts val="0"/>
              </a:spcBef>
              <a:spcAft>
                <a:spcPts val="0"/>
              </a:spcAft>
              <a:buClr>
                <a:schemeClr val="dk1"/>
              </a:buClr>
              <a:buSzPts val="1200"/>
              <a:buFont typeface="Tahoma"/>
              <a:buChar char="•"/>
            </a:pPr>
            <a:r>
              <a:rPr lang="en-US" sz="1200" b="0" i="0" u="none">
                <a:solidFill>
                  <a:schemeClr val="dk1"/>
                </a:solidFill>
                <a:latin typeface="Tahoma"/>
                <a:ea typeface="Tahoma"/>
                <a:cs typeface="Tahoma"/>
                <a:sym typeface="Tahoma"/>
              </a:rPr>
              <a:t>The human face is one of the most important objects in video since it provides rich information for spotting people of interest and is the basis for interpreting facts. Therefore, detecting and recognizing faces appearing in video are essential tasks of video indexing and retrieval applications.</a:t>
            </a:r>
            <a:endParaRPr/>
          </a:p>
        </p:txBody>
      </p:sp>
      <p:sp>
        <p:nvSpPr>
          <p:cNvPr id="432" name="Google Shape;432;p13"/>
          <p:cNvSpPr txBox="1"/>
          <p:nvPr/>
        </p:nvSpPr>
        <p:spPr>
          <a:xfrm>
            <a:off x="5649912" y="4329112"/>
            <a:ext cx="4267200" cy="461962"/>
          </a:xfrm>
          <a:prstGeom prst="rect">
            <a:avLst/>
          </a:prstGeom>
          <a:noFill/>
          <a:ln>
            <a:noFill/>
          </a:ln>
        </p:spPr>
        <p:txBody>
          <a:bodyPr spcFirstLastPara="1" wrap="square" lIns="91425" tIns="45700" rIns="91425" bIns="45700" anchor="t" anchorCtr="0">
            <a:spAutoFit/>
          </a:bodyPr>
          <a:lstStyle/>
          <a:p>
            <a:pPr marL="171450" marR="0" lvl="0" indent="-171450" algn="just" rtl="0">
              <a:lnSpc>
                <a:spcPct val="100000"/>
              </a:lnSpc>
              <a:spcBef>
                <a:spcPts val="0"/>
              </a:spcBef>
              <a:spcAft>
                <a:spcPts val="0"/>
              </a:spcAft>
              <a:buClr>
                <a:schemeClr val="dk1"/>
              </a:buClr>
              <a:buSzPts val="1200"/>
              <a:buFont typeface="Tahoma"/>
              <a:buChar char="•"/>
            </a:pPr>
            <a:r>
              <a:rPr lang="en-US" sz="1200" b="0" i="0" u="none">
                <a:solidFill>
                  <a:schemeClr val="dk1"/>
                </a:solidFill>
                <a:latin typeface="Tahoma"/>
                <a:ea typeface="Tahoma"/>
                <a:cs typeface="Tahoma"/>
                <a:sym typeface="Tahoma"/>
              </a:rPr>
              <a:t>Most studies have focused on static images rather than </a:t>
            </a:r>
            <a:r>
              <a:rPr lang="en-US" sz="1200" b="1" i="1" u="none">
                <a:solidFill>
                  <a:srgbClr val="C00000"/>
                </a:solidFill>
                <a:latin typeface="Tahoma"/>
                <a:ea typeface="Tahoma"/>
                <a:cs typeface="Tahoma"/>
                <a:sym typeface="Tahoma"/>
              </a:rPr>
              <a:t>large-scale</a:t>
            </a:r>
            <a:r>
              <a:rPr lang="en-US" sz="1200" b="0" i="0" u="none">
                <a:solidFill>
                  <a:schemeClr val="dk1"/>
                </a:solidFill>
                <a:latin typeface="Tahoma"/>
                <a:ea typeface="Tahoma"/>
                <a:cs typeface="Tahoma"/>
                <a:sym typeface="Tahoma"/>
              </a:rPr>
              <a:t> and </a:t>
            </a:r>
            <a:r>
              <a:rPr lang="en-US" sz="1200" b="1" i="1" u="none">
                <a:solidFill>
                  <a:srgbClr val="C00000"/>
                </a:solidFill>
                <a:latin typeface="Tahoma"/>
                <a:ea typeface="Tahoma"/>
                <a:cs typeface="Tahoma"/>
                <a:sym typeface="Tahoma"/>
              </a:rPr>
              <a:t>real</a:t>
            </a:r>
            <a:r>
              <a:rPr lang="en-US" sz="1200" b="0" i="0" u="none">
                <a:solidFill>
                  <a:srgbClr val="C00000"/>
                </a:solidFill>
                <a:latin typeface="Tahoma"/>
                <a:ea typeface="Tahoma"/>
                <a:cs typeface="Tahoma"/>
                <a:sym typeface="Tahoma"/>
              </a:rPr>
              <a:t> </a:t>
            </a:r>
            <a:r>
              <a:rPr lang="en-US" sz="1200" b="1" i="1" u="none">
                <a:solidFill>
                  <a:srgbClr val="C00000"/>
                </a:solidFill>
                <a:latin typeface="Tahoma"/>
                <a:ea typeface="Tahoma"/>
                <a:cs typeface="Tahoma"/>
                <a:sym typeface="Tahoma"/>
              </a:rPr>
              <a:t>video dataset</a:t>
            </a:r>
            <a:r>
              <a:rPr lang="en-US" sz="1200" b="0" i="0" u="none">
                <a:solidFill>
                  <a:schemeClr val="dk1"/>
                </a:solidFill>
                <a:latin typeface="Tahoma"/>
                <a:ea typeface="Tahoma"/>
                <a:cs typeface="Tahoma"/>
                <a:sym typeface="Tahoma"/>
              </a:rPr>
              <a:t>.</a:t>
            </a:r>
            <a:endParaRPr/>
          </a:p>
        </p:txBody>
      </p:sp>
      <p:sp>
        <p:nvSpPr>
          <p:cNvPr id="433" name="Google Shape;433;p13"/>
          <p:cNvSpPr txBox="1"/>
          <p:nvPr/>
        </p:nvSpPr>
        <p:spPr>
          <a:xfrm>
            <a:off x="620712" y="3090862"/>
            <a:ext cx="4267200" cy="461962"/>
          </a:xfrm>
          <a:prstGeom prst="rect">
            <a:avLst/>
          </a:prstGeom>
          <a:noFill/>
          <a:ln>
            <a:noFill/>
          </a:ln>
        </p:spPr>
        <p:txBody>
          <a:bodyPr spcFirstLastPara="1" wrap="square" lIns="91425" tIns="45700" rIns="91425" bIns="45700" anchor="t" anchorCtr="0">
            <a:spAutoFit/>
          </a:bodyPr>
          <a:lstStyle/>
          <a:p>
            <a:pPr marL="171450" marR="0" lvl="0" indent="0" algn="just" rtl="0">
              <a:lnSpc>
                <a:spcPct val="100000"/>
              </a:lnSpc>
              <a:spcBef>
                <a:spcPts val="0"/>
              </a:spcBef>
              <a:spcAft>
                <a:spcPts val="0"/>
              </a:spcAft>
              <a:buClr>
                <a:schemeClr val="dk1"/>
              </a:buClr>
              <a:buSzPts val="1200"/>
              <a:buFont typeface="Tahoma"/>
              <a:buNone/>
            </a:pPr>
            <a:r>
              <a:rPr lang="en-US" sz="1200" b="0" i="0" u="none">
                <a:solidFill>
                  <a:schemeClr val="dk1"/>
                </a:solidFill>
                <a:latin typeface="Tahoma"/>
                <a:ea typeface="Tahoma"/>
                <a:cs typeface="Tahoma"/>
                <a:sym typeface="Tahoma"/>
              </a:rPr>
              <a:t>We introduce a framework to process and retrieve faces in video, in which we have:</a:t>
            </a:r>
            <a:endParaRPr/>
          </a:p>
        </p:txBody>
      </p:sp>
      <p:sp>
        <p:nvSpPr>
          <p:cNvPr id="434" name="Google Shape;434;p13"/>
          <p:cNvSpPr txBox="1"/>
          <p:nvPr/>
        </p:nvSpPr>
        <p:spPr>
          <a:xfrm>
            <a:off x="925512" y="3538537"/>
            <a:ext cx="3962400" cy="461962"/>
          </a:xfrm>
          <a:prstGeom prst="rect">
            <a:avLst/>
          </a:prstGeom>
          <a:noFill/>
          <a:ln>
            <a:noFill/>
          </a:ln>
        </p:spPr>
        <p:txBody>
          <a:bodyPr spcFirstLastPara="1" wrap="square" lIns="91425" tIns="45700" rIns="91425" bIns="45700" anchor="t" anchorCtr="0">
            <a:spAutoFit/>
          </a:bodyPr>
          <a:lstStyle/>
          <a:p>
            <a:pPr marL="171450" marR="0" lvl="0" indent="-171450" algn="just" rtl="0">
              <a:lnSpc>
                <a:spcPct val="100000"/>
              </a:lnSpc>
              <a:spcBef>
                <a:spcPts val="0"/>
              </a:spcBef>
              <a:spcAft>
                <a:spcPts val="0"/>
              </a:spcAft>
              <a:buClr>
                <a:schemeClr val="dk1"/>
              </a:buClr>
              <a:buSzPts val="1200"/>
              <a:buFont typeface="Tahoma"/>
              <a:buChar char="•"/>
            </a:pPr>
            <a:r>
              <a:rPr lang="en-US" sz="1200" b="0" i="0" u="none">
                <a:solidFill>
                  <a:schemeClr val="dk1"/>
                </a:solidFill>
                <a:latin typeface="Tahoma"/>
                <a:ea typeface="Tahoma"/>
                <a:cs typeface="Tahoma"/>
                <a:sym typeface="Tahoma"/>
              </a:rPr>
              <a:t>Proposed a robust method to extract face-tracks in news  video.</a:t>
            </a:r>
            <a:endParaRPr/>
          </a:p>
        </p:txBody>
      </p:sp>
      <p:sp>
        <p:nvSpPr>
          <p:cNvPr id="435" name="Google Shape;435;p13"/>
          <p:cNvSpPr txBox="1"/>
          <p:nvPr/>
        </p:nvSpPr>
        <p:spPr>
          <a:xfrm>
            <a:off x="925512" y="4014787"/>
            <a:ext cx="4038600" cy="461962"/>
          </a:xfrm>
          <a:prstGeom prst="rect">
            <a:avLst/>
          </a:prstGeom>
          <a:noFill/>
          <a:ln>
            <a:noFill/>
          </a:ln>
        </p:spPr>
        <p:txBody>
          <a:bodyPr spcFirstLastPara="1" wrap="square" lIns="91425" tIns="45700" rIns="91425" bIns="45700" anchor="t" anchorCtr="0">
            <a:spAutoFit/>
          </a:bodyPr>
          <a:lstStyle/>
          <a:p>
            <a:pPr marL="171450" marR="0" lvl="0" indent="-171450" algn="just" rtl="0">
              <a:lnSpc>
                <a:spcPct val="100000"/>
              </a:lnSpc>
              <a:spcBef>
                <a:spcPts val="0"/>
              </a:spcBef>
              <a:spcAft>
                <a:spcPts val="0"/>
              </a:spcAft>
              <a:buClr>
                <a:schemeClr val="dk1"/>
              </a:buClr>
              <a:buSzPts val="1200"/>
              <a:buFont typeface="Tahoma"/>
              <a:buChar char="•"/>
            </a:pPr>
            <a:r>
              <a:rPr lang="en-US" sz="1200" b="0" i="0" u="none">
                <a:solidFill>
                  <a:schemeClr val="dk1"/>
                </a:solidFill>
                <a:latin typeface="Tahoma"/>
                <a:ea typeface="Tahoma"/>
                <a:cs typeface="Tahoma"/>
                <a:sym typeface="Tahoma"/>
              </a:rPr>
              <a:t>Built the largest face database compare to current popular worldwide face databases.</a:t>
            </a:r>
            <a:endParaRPr/>
          </a:p>
        </p:txBody>
      </p:sp>
      <p:sp>
        <p:nvSpPr>
          <p:cNvPr id="436" name="Google Shape;436;p13"/>
          <p:cNvSpPr txBox="1"/>
          <p:nvPr/>
        </p:nvSpPr>
        <p:spPr>
          <a:xfrm>
            <a:off x="925512" y="4510087"/>
            <a:ext cx="3962400" cy="276225"/>
          </a:xfrm>
          <a:prstGeom prst="rect">
            <a:avLst/>
          </a:prstGeom>
          <a:noFill/>
          <a:ln>
            <a:noFill/>
          </a:ln>
        </p:spPr>
        <p:txBody>
          <a:bodyPr spcFirstLastPara="1" wrap="square" lIns="91425" tIns="45700" rIns="91425" bIns="45700" anchor="t" anchorCtr="0">
            <a:spAutoFit/>
          </a:bodyPr>
          <a:lstStyle/>
          <a:p>
            <a:pPr marL="171450" marR="0" lvl="0" indent="-171450" algn="just" rtl="0">
              <a:lnSpc>
                <a:spcPct val="100000"/>
              </a:lnSpc>
              <a:spcBef>
                <a:spcPts val="0"/>
              </a:spcBef>
              <a:spcAft>
                <a:spcPts val="0"/>
              </a:spcAft>
              <a:buClr>
                <a:schemeClr val="dk1"/>
              </a:buClr>
              <a:buSzPts val="1200"/>
              <a:buFont typeface="Tahoma"/>
              <a:buChar char="•"/>
            </a:pPr>
            <a:r>
              <a:rPr lang="en-US" sz="1200" b="0" i="0" u="none">
                <a:solidFill>
                  <a:schemeClr val="dk1"/>
                </a:solidFill>
                <a:latin typeface="Tahoma"/>
                <a:ea typeface="Tahoma"/>
                <a:cs typeface="Tahoma"/>
                <a:sym typeface="Tahoma"/>
              </a:rPr>
              <a:t>Evaluated several face-track matching methods.</a:t>
            </a:r>
            <a:endParaRPr/>
          </a:p>
        </p:txBody>
      </p:sp>
      <p:grpSp>
        <p:nvGrpSpPr>
          <p:cNvPr id="437" name="Google Shape;437;p13"/>
          <p:cNvGrpSpPr/>
          <p:nvPr/>
        </p:nvGrpSpPr>
        <p:grpSpPr>
          <a:xfrm>
            <a:off x="6792912" y="8853487"/>
            <a:ext cx="3581400" cy="3048000"/>
            <a:chOff x="2117928" y="5513139"/>
            <a:chExt cx="4094753" cy="3445917"/>
          </a:xfrm>
        </p:grpSpPr>
        <p:sp>
          <p:nvSpPr>
            <p:cNvPr id="438" name="Google Shape;438;p13"/>
            <p:cNvSpPr/>
            <p:nvPr/>
          </p:nvSpPr>
          <p:spPr>
            <a:xfrm>
              <a:off x="2346528" y="7406481"/>
              <a:ext cx="838200" cy="609600"/>
            </a:xfrm>
            <a:prstGeom prst="roundRect">
              <a:avLst>
                <a:gd name="adj" fmla="val 16667"/>
              </a:avLst>
            </a:prstGeom>
            <a:solidFill>
              <a:srgbClr val="92D050"/>
            </a:solidFill>
            <a:ln w="9525" cap="flat" cmpd="sng">
              <a:solidFill>
                <a:srgbClr val="92D050"/>
              </a:solidFill>
              <a:prstDash val="solid"/>
              <a:round/>
              <a:headEnd type="none" w="sm" len="sm"/>
              <a:tailEnd type="none" w="sm" len="sm"/>
            </a:ln>
            <a:effectLst>
              <a:outerShdw blurRad="76200" sy="23000" kx="-1200000" algn="bl" rotWithShape="0">
                <a:srgbClr val="000000">
                  <a:alpha val="20000"/>
                </a:srgbClr>
              </a:outerShdw>
            </a:effectLst>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2400"/>
                <a:buFont typeface="Times"/>
                <a:buNone/>
              </a:pPr>
              <a:endParaRPr sz="2400" b="1" i="0" u="none" strike="noStrike" cap="none">
                <a:solidFill>
                  <a:srgbClr val="F8F8F8"/>
                </a:solidFill>
                <a:latin typeface="Calibri"/>
                <a:ea typeface="Calibri"/>
                <a:cs typeface="Calibri"/>
                <a:sym typeface="Calibri"/>
              </a:endParaRPr>
            </a:p>
          </p:txBody>
        </p:sp>
        <p:grpSp>
          <p:nvGrpSpPr>
            <p:cNvPr id="439" name="Google Shape;439;p13"/>
            <p:cNvGrpSpPr/>
            <p:nvPr/>
          </p:nvGrpSpPr>
          <p:grpSpPr>
            <a:xfrm>
              <a:off x="2386556" y="5764404"/>
              <a:ext cx="3430445" cy="1069670"/>
              <a:chOff x="415418" y="1524808"/>
              <a:chExt cx="8349229" cy="1448014"/>
            </a:xfrm>
          </p:grpSpPr>
          <p:sp>
            <p:nvSpPr>
              <p:cNvPr id="440" name="Google Shape;440;p13"/>
              <p:cNvSpPr txBox="1"/>
              <p:nvPr/>
            </p:nvSpPr>
            <p:spPr>
              <a:xfrm>
                <a:off x="415418" y="1524808"/>
                <a:ext cx="8349229" cy="1448014"/>
              </a:xfrm>
              <a:prstGeom prst="rect">
                <a:avLst/>
              </a:prstGeom>
              <a:solidFill>
                <a:srgbClr val="66666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41" name="Google Shape;441;p13"/>
              <p:cNvSpPr/>
              <p:nvPr/>
            </p:nvSpPr>
            <p:spPr>
              <a:xfrm>
                <a:off x="468429" y="2776028"/>
                <a:ext cx="260636" cy="153063"/>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42" name="Google Shape;442;p13"/>
              <p:cNvSpPr/>
              <p:nvPr/>
            </p:nvSpPr>
            <p:spPr>
              <a:xfrm>
                <a:off x="817417" y="2773599"/>
                <a:ext cx="260639" cy="150632"/>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43" name="Google Shape;443;p13"/>
              <p:cNvSpPr/>
              <p:nvPr/>
            </p:nvSpPr>
            <p:spPr>
              <a:xfrm>
                <a:off x="1166407" y="2776028"/>
                <a:ext cx="260636" cy="153063"/>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44" name="Google Shape;444;p13"/>
              <p:cNvSpPr/>
              <p:nvPr/>
            </p:nvSpPr>
            <p:spPr>
              <a:xfrm>
                <a:off x="1515394" y="2773599"/>
                <a:ext cx="260639" cy="150632"/>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45" name="Google Shape;445;p13"/>
              <p:cNvSpPr/>
              <p:nvPr/>
            </p:nvSpPr>
            <p:spPr>
              <a:xfrm>
                <a:off x="1859966" y="2776028"/>
                <a:ext cx="260639" cy="153063"/>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46" name="Google Shape;446;p13"/>
              <p:cNvSpPr/>
              <p:nvPr/>
            </p:nvSpPr>
            <p:spPr>
              <a:xfrm>
                <a:off x="2208956" y="2773599"/>
                <a:ext cx="260636" cy="150632"/>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47" name="Google Shape;447;p13"/>
              <p:cNvSpPr/>
              <p:nvPr/>
            </p:nvSpPr>
            <p:spPr>
              <a:xfrm>
                <a:off x="2557944" y="2776028"/>
                <a:ext cx="260639" cy="153063"/>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48" name="Google Shape;448;p13"/>
              <p:cNvSpPr/>
              <p:nvPr/>
            </p:nvSpPr>
            <p:spPr>
              <a:xfrm>
                <a:off x="2906934" y="2773599"/>
                <a:ext cx="260636" cy="150632"/>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49" name="Google Shape;449;p13"/>
              <p:cNvSpPr/>
              <p:nvPr/>
            </p:nvSpPr>
            <p:spPr>
              <a:xfrm>
                <a:off x="3251505" y="2776028"/>
                <a:ext cx="260636" cy="153063"/>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50" name="Google Shape;450;p13"/>
              <p:cNvSpPr/>
              <p:nvPr/>
            </p:nvSpPr>
            <p:spPr>
              <a:xfrm>
                <a:off x="3600493" y="2773599"/>
                <a:ext cx="260639" cy="150632"/>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51" name="Google Shape;451;p13"/>
              <p:cNvSpPr/>
              <p:nvPr/>
            </p:nvSpPr>
            <p:spPr>
              <a:xfrm>
                <a:off x="3949483" y="2776028"/>
                <a:ext cx="260636" cy="153063"/>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52" name="Google Shape;452;p13"/>
              <p:cNvSpPr/>
              <p:nvPr/>
            </p:nvSpPr>
            <p:spPr>
              <a:xfrm>
                <a:off x="4294055" y="2773599"/>
                <a:ext cx="265055" cy="150632"/>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53" name="Google Shape;453;p13"/>
              <p:cNvSpPr/>
              <p:nvPr/>
            </p:nvSpPr>
            <p:spPr>
              <a:xfrm>
                <a:off x="4643042" y="2776028"/>
                <a:ext cx="260639" cy="153063"/>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54" name="Google Shape;454;p13"/>
              <p:cNvSpPr/>
              <p:nvPr/>
            </p:nvSpPr>
            <p:spPr>
              <a:xfrm>
                <a:off x="4992033" y="2773599"/>
                <a:ext cx="260636" cy="150632"/>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55" name="Google Shape;455;p13"/>
              <p:cNvSpPr/>
              <p:nvPr/>
            </p:nvSpPr>
            <p:spPr>
              <a:xfrm>
                <a:off x="5341020" y="2776028"/>
                <a:ext cx="260639" cy="153063"/>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56" name="Google Shape;456;p13"/>
              <p:cNvSpPr/>
              <p:nvPr/>
            </p:nvSpPr>
            <p:spPr>
              <a:xfrm>
                <a:off x="5690011" y="2773599"/>
                <a:ext cx="260636" cy="150632"/>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57" name="Google Shape;457;p13"/>
              <p:cNvSpPr/>
              <p:nvPr/>
            </p:nvSpPr>
            <p:spPr>
              <a:xfrm>
                <a:off x="6034582" y="2776028"/>
                <a:ext cx="260636" cy="153063"/>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58" name="Google Shape;458;p13"/>
              <p:cNvSpPr/>
              <p:nvPr/>
            </p:nvSpPr>
            <p:spPr>
              <a:xfrm>
                <a:off x="6383569" y="2773599"/>
                <a:ext cx="260639" cy="150632"/>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59" name="Google Shape;459;p13"/>
              <p:cNvSpPr/>
              <p:nvPr/>
            </p:nvSpPr>
            <p:spPr>
              <a:xfrm>
                <a:off x="6732560" y="2776028"/>
                <a:ext cx="260636" cy="153063"/>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60" name="Google Shape;460;p13"/>
              <p:cNvSpPr/>
              <p:nvPr/>
            </p:nvSpPr>
            <p:spPr>
              <a:xfrm>
                <a:off x="7077131" y="2773599"/>
                <a:ext cx="265055" cy="150632"/>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61" name="Google Shape;461;p13"/>
              <p:cNvSpPr/>
              <p:nvPr/>
            </p:nvSpPr>
            <p:spPr>
              <a:xfrm>
                <a:off x="7426119" y="2776028"/>
                <a:ext cx="260639" cy="153063"/>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62" name="Google Shape;462;p13"/>
              <p:cNvSpPr/>
              <p:nvPr/>
            </p:nvSpPr>
            <p:spPr>
              <a:xfrm>
                <a:off x="7775109" y="2773599"/>
                <a:ext cx="260636" cy="150632"/>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63" name="Google Shape;463;p13"/>
              <p:cNvSpPr/>
              <p:nvPr/>
            </p:nvSpPr>
            <p:spPr>
              <a:xfrm>
                <a:off x="8124097" y="2776028"/>
                <a:ext cx="260639" cy="153063"/>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64" name="Google Shape;464;p13"/>
              <p:cNvSpPr/>
              <p:nvPr/>
            </p:nvSpPr>
            <p:spPr>
              <a:xfrm>
                <a:off x="8473087" y="2773599"/>
                <a:ext cx="260636" cy="150632"/>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65" name="Google Shape;465;p13"/>
              <p:cNvSpPr/>
              <p:nvPr/>
            </p:nvSpPr>
            <p:spPr>
              <a:xfrm>
                <a:off x="481680" y="1568540"/>
                <a:ext cx="260639" cy="150632"/>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66" name="Google Shape;466;p13"/>
              <p:cNvSpPr/>
              <p:nvPr/>
            </p:nvSpPr>
            <p:spPr>
              <a:xfrm>
                <a:off x="830671" y="1563681"/>
                <a:ext cx="260636" cy="153061"/>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67" name="Google Shape;467;p13"/>
              <p:cNvSpPr/>
              <p:nvPr/>
            </p:nvSpPr>
            <p:spPr>
              <a:xfrm>
                <a:off x="1175242" y="1568540"/>
                <a:ext cx="260636" cy="150632"/>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68" name="Google Shape;468;p13"/>
              <p:cNvSpPr/>
              <p:nvPr/>
            </p:nvSpPr>
            <p:spPr>
              <a:xfrm>
                <a:off x="1524230" y="1563681"/>
                <a:ext cx="260639" cy="153061"/>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69" name="Google Shape;469;p13"/>
              <p:cNvSpPr/>
              <p:nvPr/>
            </p:nvSpPr>
            <p:spPr>
              <a:xfrm>
                <a:off x="1873220" y="1568540"/>
                <a:ext cx="260636" cy="150632"/>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70" name="Google Shape;470;p13"/>
              <p:cNvSpPr/>
              <p:nvPr/>
            </p:nvSpPr>
            <p:spPr>
              <a:xfrm>
                <a:off x="2222208" y="1563681"/>
                <a:ext cx="260639" cy="153061"/>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71" name="Google Shape;471;p13"/>
              <p:cNvSpPr/>
              <p:nvPr/>
            </p:nvSpPr>
            <p:spPr>
              <a:xfrm>
                <a:off x="2566779" y="1568540"/>
                <a:ext cx="265055" cy="150632"/>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72" name="Google Shape;472;p13"/>
              <p:cNvSpPr/>
              <p:nvPr/>
            </p:nvSpPr>
            <p:spPr>
              <a:xfrm>
                <a:off x="2915769" y="1563681"/>
                <a:ext cx="260636" cy="153061"/>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73" name="Google Shape;473;p13"/>
              <p:cNvSpPr/>
              <p:nvPr/>
            </p:nvSpPr>
            <p:spPr>
              <a:xfrm>
                <a:off x="3264757" y="1568540"/>
                <a:ext cx="260639" cy="150632"/>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74" name="Google Shape;474;p13"/>
              <p:cNvSpPr/>
              <p:nvPr/>
            </p:nvSpPr>
            <p:spPr>
              <a:xfrm>
                <a:off x="3609328" y="1563681"/>
                <a:ext cx="260639" cy="153061"/>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75" name="Google Shape;475;p13"/>
              <p:cNvSpPr/>
              <p:nvPr/>
            </p:nvSpPr>
            <p:spPr>
              <a:xfrm>
                <a:off x="3958319" y="1568540"/>
                <a:ext cx="260636" cy="150632"/>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76" name="Google Shape;476;p13"/>
              <p:cNvSpPr/>
              <p:nvPr/>
            </p:nvSpPr>
            <p:spPr>
              <a:xfrm>
                <a:off x="4307306" y="1563681"/>
                <a:ext cx="260639" cy="153061"/>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77" name="Google Shape;477;p13"/>
              <p:cNvSpPr/>
              <p:nvPr/>
            </p:nvSpPr>
            <p:spPr>
              <a:xfrm>
                <a:off x="4656296" y="1568540"/>
                <a:ext cx="260636" cy="150632"/>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78" name="Google Shape;478;p13"/>
              <p:cNvSpPr/>
              <p:nvPr/>
            </p:nvSpPr>
            <p:spPr>
              <a:xfrm>
                <a:off x="5005284" y="1563681"/>
                <a:ext cx="260639" cy="153061"/>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79" name="Google Shape;479;p13"/>
              <p:cNvSpPr/>
              <p:nvPr/>
            </p:nvSpPr>
            <p:spPr>
              <a:xfrm>
                <a:off x="5349855" y="1568540"/>
                <a:ext cx="260639" cy="150632"/>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80" name="Google Shape;480;p13"/>
              <p:cNvSpPr/>
              <p:nvPr/>
            </p:nvSpPr>
            <p:spPr>
              <a:xfrm>
                <a:off x="5698846" y="1563681"/>
                <a:ext cx="260636" cy="153061"/>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81" name="Google Shape;481;p13"/>
              <p:cNvSpPr/>
              <p:nvPr/>
            </p:nvSpPr>
            <p:spPr>
              <a:xfrm>
                <a:off x="6047833" y="1568540"/>
                <a:ext cx="260639" cy="150632"/>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82" name="Google Shape;482;p13"/>
              <p:cNvSpPr/>
              <p:nvPr/>
            </p:nvSpPr>
            <p:spPr>
              <a:xfrm>
                <a:off x="6392405" y="1563681"/>
                <a:ext cx="260639" cy="153061"/>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83" name="Google Shape;483;p13"/>
              <p:cNvSpPr/>
              <p:nvPr/>
            </p:nvSpPr>
            <p:spPr>
              <a:xfrm>
                <a:off x="6741395" y="1568540"/>
                <a:ext cx="260636" cy="150632"/>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84" name="Google Shape;484;p13"/>
              <p:cNvSpPr/>
              <p:nvPr/>
            </p:nvSpPr>
            <p:spPr>
              <a:xfrm>
                <a:off x="7090383" y="1563681"/>
                <a:ext cx="260639" cy="153061"/>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85" name="Google Shape;485;p13"/>
              <p:cNvSpPr/>
              <p:nvPr/>
            </p:nvSpPr>
            <p:spPr>
              <a:xfrm>
                <a:off x="7439373" y="1568540"/>
                <a:ext cx="260636" cy="150632"/>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86" name="Google Shape;486;p13"/>
              <p:cNvSpPr/>
              <p:nvPr/>
            </p:nvSpPr>
            <p:spPr>
              <a:xfrm>
                <a:off x="7788360" y="1563681"/>
                <a:ext cx="260639" cy="153061"/>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87" name="Google Shape;487;p13"/>
              <p:cNvSpPr/>
              <p:nvPr/>
            </p:nvSpPr>
            <p:spPr>
              <a:xfrm>
                <a:off x="8132932" y="1568540"/>
                <a:ext cx="260639" cy="150632"/>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88" name="Google Shape;488;p13"/>
              <p:cNvSpPr/>
              <p:nvPr/>
            </p:nvSpPr>
            <p:spPr>
              <a:xfrm>
                <a:off x="8481922" y="1563681"/>
                <a:ext cx="260636" cy="153061"/>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grpSp>
        <p:sp>
          <p:nvSpPr>
            <p:cNvPr id="489" name="Google Shape;489;p13"/>
            <p:cNvSpPr txBox="1"/>
            <p:nvPr/>
          </p:nvSpPr>
          <p:spPr>
            <a:xfrm>
              <a:off x="2404430" y="5708871"/>
              <a:ext cx="2288333" cy="1164210"/>
            </a:xfrm>
            <a:prstGeom prst="rect">
              <a:avLst/>
            </a:prstGeom>
            <a:noFill/>
            <a:ln w="285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490" name="Google Shape;490;p13" descr="003014"/>
            <p:cNvPicPr preferRelativeResize="0"/>
            <p:nvPr/>
          </p:nvPicPr>
          <p:blipFill rotWithShape="1">
            <a:blip r:embed="rId55">
              <a:alphaModFix/>
            </a:blip>
            <a:srcRect/>
            <a:stretch/>
          </p:blipFill>
          <p:spPr>
            <a:xfrm>
              <a:off x="2489183" y="5942059"/>
              <a:ext cx="1017037" cy="729720"/>
            </a:xfrm>
            <a:prstGeom prst="rect">
              <a:avLst/>
            </a:prstGeom>
            <a:noFill/>
            <a:ln>
              <a:noFill/>
            </a:ln>
          </p:spPr>
        </p:pic>
        <p:pic>
          <p:nvPicPr>
            <p:cNvPr id="491" name="Google Shape;491;p13" descr="003015"/>
            <p:cNvPicPr preferRelativeResize="0"/>
            <p:nvPr/>
          </p:nvPicPr>
          <p:blipFill rotWithShape="1">
            <a:blip r:embed="rId56">
              <a:alphaModFix/>
            </a:blip>
            <a:srcRect/>
            <a:stretch/>
          </p:blipFill>
          <p:spPr>
            <a:xfrm>
              <a:off x="3590973" y="5942059"/>
              <a:ext cx="1017037" cy="729720"/>
            </a:xfrm>
            <a:prstGeom prst="rect">
              <a:avLst/>
            </a:prstGeom>
            <a:noFill/>
            <a:ln>
              <a:noFill/>
            </a:ln>
          </p:spPr>
        </p:pic>
        <p:sp>
          <p:nvSpPr>
            <p:cNvPr id="492" name="Google Shape;492;p13"/>
            <p:cNvSpPr txBox="1"/>
            <p:nvPr/>
          </p:nvSpPr>
          <p:spPr>
            <a:xfrm>
              <a:off x="2573936" y="5513139"/>
              <a:ext cx="1101790" cy="25066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800"/>
                <a:buFont typeface="Times"/>
                <a:buNone/>
              </a:pPr>
              <a:r>
                <a:rPr lang="en-US" sz="800" b="0" i="1" u="none">
                  <a:solidFill>
                    <a:schemeClr val="dk1"/>
                  </a:solidFill>
                  <a:latin typeface="Times"/>
                  <a:ea typeface="Times"/>
                  <a:cs typeface="Times"/>
                  <a:sym typeface="Times"/>
                </a:rPr>
                <a:t>Frame 3014</a:t>
              </a:r>
              <a:endParaRPr/>
            </a:p>
          </p:txBody>
        </p:sp>
        <p:sp>
          <p:nvSpPr>
            <p:cNvPr id="493" name="Google Shape;493;p13"/>
            <p:cNvSpPr txBox="1"/>
            <p:nvPr/>
          </p:nvSpPr>
          <p:spPr>
            <a:xfrm>
              <a:off x="3675726" y="5513139"/>
              <a:ext cx="1101790" cy="25066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800"/>
                <a:buFont typeface="Times"/>
                <a:buNone/>
              </a:pPr>
              <a:r>
                <a:rPr lang="en-US" sz="800" b="0" i="1" u="none">
                  <a:solidFill>
                    <a:schemeClr val="dk1"/>
                  </a:solidFill>
                  <a:latin typeface="Times"/>
                  <a:ea typeface="Times"/>
                  <a:cs typeface="Times"/>
                  <a:sym typeface="Times"/>
                </a:rPr>
                <a:t>Frame 3015</a:t>
              </a:r>
              <a:endParaRPr/>
            </a:p>
          </p:txBody>
        </p:sp>
        <p:sp>
          <p:nvSpPr>
            <p:cNvPr id="494" name="Google Shape;494;p13"/>
            <p:cNvSpPr txBox="1"/>
            <p:nvPr/>
          </p:nvSpPr>
          <p:spPr>
            <a:xfrm>
              <a:off x="4777516" y="5513139"/>
              <a:ext cx="1101790" cy="25066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800"/>
                <a:buFont typeface="Times"/>
                <a:buNone/>
              </a:pPr>
              <a:r>
                <a:rPr lang="en-US" sz="800" b="0" i="1" u="none">
                  <a:solidFill>
                    <a:schemeClr val="dk1"/>
                  </a:solidFill>
                  <a:latin typeface="Times"/>
                  <a:ea typeface="Times"/>
                  <a:cs typeface="Times"/>
                  <a:sym typeface="Times"/>
                </a:rPr>
                <a:t>Frame 3016</a:t>
              </a:r>
              <a:endParaRPr/>
            </a:p>
          </p:txBody>
        </p:sp>
        <p:sp>
          <p:nvSpPr>
            <p:cNvPr id="495" name="Google Shape;495;p13"/>
            <p:cNvSpPr txBox="1"/>
            <p:nvPr/>
          </p:nvSpPr>
          <p:spPr>
            <a:xfrm>
              <a:off x="3544032" y="5550049"/>
              <a:ext cx="2219227" cy="1320938"/>
            </a:xfrm>
            <a:prstGeom prst="rect">
              <a:avLst/>
            </a:prstGeom>
            <a:noFill/>
            <a:ln w="285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496" name="Google Shape;496;p13" descr="003015"/>
            <p:cNvPicPr preferRelativeResize="0"/>
            <p:nvPr/>
          </p:nvPicPr>
          <p:blipFill rotWithShape="1">
            <a:blip r:embed="rId56">
              <a:alphaModFix/>
            </a:blip>
            <a:srcRect/>
            <a:stretch/>
          </p:blipFill>
          <p:spPr>
            <a:xfrm>
              <a:off x="4724057" y="5936488"/>
              <a:ext cx="1017037" cy="729720"/>
            </a:xfrm>
            <a:prstGeom prst="rect">
              <a:avLst/>
            </a:prstGeom>
            <a:noFill/>
            <a:ln>
              <a:noFill/>
            </a:ln>
          </p:spPr>
        </p:pic>
        <p:sp>
          <p:nvSpPr>
            <p:cNvPr id="497" name="Google Shape;497;p13"/>
            <p:cNvSpPr/>
            <p:nvPr/>
          </p:nvSpPr>
          <p:spPr>
            <a:xfrm rot="5220000">
              <a:off x="2630785" y="7150863"/>
              <a:ext cx="201373" cy="228600"/>
            </a:xfrm>
            <a:prstGeom prst="chevron">
              <a:avLst>
                <a:gd name="adj" fmla="val 10800"/>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498" name="Google Shape;498;p13"/>
            <p:cNvSpPr txBox="1"/>
            <p:nvPr/>
          </p:nvSpPr>
          <p:spPr>
            <a:xfrm>
              <a:off x="2117928" y="7492746"/>
              <a:ext cx="1323171" cy="43074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700"/>
                <a:buFont typeface="Tahoma"/>
                <a:buNone/>
              </a:pPr>
              <a:r>
                <a:rPr lang="en-US" sz="700" b="0" i="0" u="none">
                  <a:solidFill>
                    <a:schemeClr val="lt1"/>
                  </a:solidFill>
                  <a:latin typeface="Tahoma"/>
                  <a:ea typeface="Tahoma"/>
                  <a:cs typeface="Tahoma"/>
                  <a:sym typeface="Tahoma"/>
                </a:rPr>
                <a:t>Remove </a:t>
              </a:r>
              <a:endParaRPr/>
            </a:p>
            <a:p>
              <a:pPr marL="0" marR="0" lvl="0" indent="0" algn="ctr" rtl="0">
                <a:lnSpc>
                  <a:spcPct val="100000"/>
                </a:lnSpc>
                <a:spcBef>
                  <a:spcPts val="350"/>
                </a:spcBef>
                <a:spcAft>
                  <a:spcPts val="0"/>
                </a:spcAft>
                <a:buClr>
                  <a:schemeClr val="lt1"/>
                </a:buClr>
                <a:buSzPts val="700"/>
                <a:buFont typeface="Tahoma"/>
                <a:buNone/>
              </a:pPr>
              <a:r>
                <a:rPr lang="en-US" sz="700" b="0" i="0" u="none">
                  <a:solidFill>
                    <a:schemeClr val="lt1"/>
                  </a:solidFill>
                  <a:latin typeface="Tahoma"/>
                  <a:ea typeface="Tahoma"/>
                  <a:cs typeface="Tahoma"/>
                  <a:sym typeface="Tahoma"/>
                </a:rPr>
                <a:t>flash-frames</a:t>
              </a:r>
              <a:endParaRPr/>
            </a:p>
          </p:txBody>
        </p:sp>
        <p:sp>
          <p:nvSpPr>
            <p:cNvPr id="499" name="Google Shape;499;p13"/>
            <p:cNvSpPr/>
            <p:nvPr/>
          </p:nvSpPr>
          <p:spPr>
            <a:xfrm>
              <a:off x="3946728" y="7406481"/>
              <a:ext cx="1009650" cy="609600"/>
            </a:xfrm>
            <a:prstGeom prst="roundRect">
              <a:avLst>
                <a:gd name="adj" fmla="val 16667"/>
              </a:avLst>
            </a:prstGeom>
            <a:solidFill>
              <a:srgbClr val="92D050"/>
            </a:solidFill>
            <a:ln w="9525" cap="flat" cmpd="sng">
              <a:solidFill>
                <a:srgbClr val="92D050"/>
              </a:solidFill>
              <a:prstDash val="solid"/>
              <a:round/>
              <a:headEnd type="none" w="sm" len="sm"/>
              <a:tailEnd type="none" w="sm" len="sm"/>
            </a:ln>
            <a:effectLst>
              <a:outerShdw blurRad="76200" sy="23000" kx="-1200000" algn="bl" rotWithShape="0">
                <a:srgbClr val="000000">
                  <a:alpha val="20000"/>
                </a:srgbClr>
              </a:outerShdw>
            </a:effectLst>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2400"/>
                <a:buFont typeface="Times"/>
                <a:buNone/>
              </a:pPr>
              <a:endParaRPr sz="2400" b="1" i="0" u="none" strike="noStrike" cap="none">
                <a:solidFill>
                  <a:srgbClr val="F8F8F8"/>
                </a:solidFill>
                <a:latin typeface="Calibri"/>
                <a:ea typeface="Calibri"/>
                <a:cs typeface="Calibri"/>
                <a:sym typeface="Calibri"/>
              </a:endParaRPr>
            </a:p>
          </p:txBody>
        </p:sp>
        <p:sp>
          <p:nvSpPr>
            <p:cNvPr id="500" name="Google Shape;500;p13"/>
            <p:cNvSpPr txBox="1"/>
            <p:nvPr/>
          </p:nvSpPr>
          <p:spPr>
            <a:xfrm>
              <a:off x="3795034" y="7492746"/>
              <a:ext cx="1323171" cy="43074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700"/>
                <a:buFont typeface="Tahoma"/>
                <a:buNone/>
              </a:pPr>
              <a:r>
                <a:rPr lang="en-US" sz="700" b="0" i="0" u="none">
                  <a:solidFill>
                    <a:schemeClr val="lt1"/>
                  </a:solidFill>
                  <a:latin typeface="Tahoma"/>
                  <a:ea typeface="Tahoma"/>
                  <a:cs typeface="Tahoma"/>
                  <a:sym typeface="Tahoma"/>
                </a:rPr>
                <a:t>Group faces</a:t>
              </a:r>
              <a:endParaRPr/>
            </a:p>
            <a:p>
              <a:pPr marL="0" marR="0" lvl="0" indent="0" algn="ctr" rtl="0">
                <a:lnSpc>
                  <a:spcPct val="100000"/>
                </a:lnSpc>
                <a:spcBef>
                  <a:spcPts val="350"/>
                </a:spcBef>
                <a:spcAft>
                  <a:spcPts val="0"/>
                </a:spcAft>
                <a:buClr>
                  <a:schemeClr val="lt1"/>
                </a:buClr>
                <a:buSzPts val="700"/>
                <a:buFont typeface="Tahoma"/>
                <a:buNone/>
              </a:pPr>
              <a:r>
                <a:rPr lang="en-US" sz="700" b="0" i="0" u="none">
                  <a:solidFill>
                    <a:schemeClr val="lt1"/>
                  </a:solidFill>
                  <a:latin typeface="Tahoma"/>
                  <a:ea typeface="Tahoma"/>
                  <a:cs typeface="Tahoma"/>
                  <a:sym typeface="Tahoma"/>
                </a:rPr>
                <a:t>into face-tracks</a:t>
              </a:r>
              <a:endParaRPr/>
            </a:p>
          </p:txBody>
        </p:sp>
        <p:sp>
          <p:nvSpPr>
            <p:cNvPr id="501" name="Google Shape;501;p13"/>
            <p:cNvSpPr/>
            <p:nvPr/>
          </p:nvSpPr>
          <p:spPr>
            <a:xfrm>
              <a:off x="4919274" y="7406481"/>
              <a:ext cx="932454" cy="609600"/>
            </a:xfrm>
            <a:prstGeom prst="roundRect">
              <a:avLst>
                <a:gd name="adj" fmla="val 16667"/>
              </a:avLst>
            </a:prstGeom>
            <a:solidFill>
              <a:srgbClr val="92D050"/>
            </a:solidFill>
            <a:ln w="9525" cap="flat" cmpd="sng">
              <a:solidFill>
                <a:srgbClr val="92D050"/>
              </a:solidFill>
              <a:prstDash val="solid"/>
              <a:round/>
              <a:headEnd type="none" w="sm" len="sm"/>
              <a:tailEnd type="none" w="sm" len="sm"/>
            </a:ln>
            <a:effectLst>
              <a:outerShdw blurRad="76200" sy="23000" kx="-1200000" algn="bl" rotWithShape="0">
                <a:srgbClr val="000000">
                  <a:alpha val="20000"/>
                </a:srgbClr>
              </a:outerShdw>
            </a:effectLst>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2400"/>
                <a:buFont typeface="Times"/>
                <a:buNone/>
              </a:pPr>
              <a:endParaRPr sz="2400" b="1" i="0" u="none" strike="noStrike" cap="none">
                <a:solidFill>
                  <a:srgbClr val="F8F8F8"/>
                </a:solidFill>
                <a:latin typeface="Calibri"/>
                <a:ea typeface="Calibri"/>
                <a:cs typeface="Calibri"/>
                <a:sym typeface="Calibri"/>
              </a:endParaRPr>
            </a:p>
          </p:txBody>
        </p:sp>
        <p:sp>
          <p:nvSpPr>
            <p:cNvPr id="502" name="Google Shape;502;p13"/>
            <p:cNvSpPr txBox="1"/>
            <p:nvPr/>
          </p:nvSpPr>
          <p:spPr>
            <a:xfrm>
              <a:off x="4708004" y="7501720"/>
              <a:ext cx="1323172" cy="43074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700"/>
                <a:buFont typeface="Tahoma"/>
                <a:buNone/>
              </a:pPr>
              <a:r>
                <a:rPr lang="en-US" sz="700" b="0" i="0" u="none">
                  <a:solidFill>
                    <a:schemeClr val="lt1"/>
                  </a:solidFill>
                  <a:latin typeface="Tahoma"/>
                  <a:ea typeface="Tahoma"/>
                  <a:cs typeface="Tahoma"/>
                  <a:sym typeface="Tahoma"/>
                </a:rPr>
                <a:t>Re-generate</a:t>
              </a:r>
              <a:endParaRPr/>
            </a:p>
            <a:p>
              <a:pPr marL="0" marR="0" lvl="0" indent="0" algn="ctr" rtl="0">
                <a:lnSpc>
                  <a:spcPct val="100000"/>
                </a:lnSpc>
                <a:spcBef>
                  <a:spcPts val="350"/>
                </a:spcBef>
                <a:spcAft>
                  <a:spcPts val="0"/>
                </a:spcAft>
                <a:buClr>
                  <a:schemeClr val="lt1"/>
                </a:buClr>
                <a:buSzPts val="700"/>
                <a:buFont typeface="Tahoma"/>
                <a:buNone/>
              </a:pPr>
              <a:r>
                <a:rPr lang="en-US" sz="700" b="0" i="0" u="none">
                  <a:solidFill>
                    <a:schemeClr val="lt1"/>
                  </a:solidFill>
                  <a:latin typeface="Tahoma"/>
                  <a:ea typeface="Tahoma"/>
                  <a:cs typeface="Tahoma"/>
                  <a:sym typeface="Tahoma"/>
                </a:rPr>
                <a:t>lost  points</a:t>
              </a:r>
              <a:endParaRPr/>
            </a:p>
          </p:txBody>
        </p:sp>
        <p:sp>
          <p:nvSpPr>
            <p:cNvPr id="503" name="Google Shape;503;p13"/>
            <p:cNvSpPr/>
            <p:nvPr/>
          </p:nvSpPr>
          <p:spPr>
            <a:xfrm>
              <a:off x="3147625" y="7406481"/>
              <a:ext cx="838200" cy="609600"/>
            </a:xfrm>
            <a:prstGeom prst="roundRect">
              <a:avLst>
                <a:gd name="adj" fmla="val 16667"/>
              </a:avLst>
            </a:prstGeom>
            <a:solidFill>
              <a:srgbClr val="92D050"/>
            </a:solidFill>
            <a:ln w="9525" cap="flat" cmpd="sng">
              <a:solidFill>
                <a:srgbClr val="92D050"/>
              </a:solidFill>
              <a:prstDash val="solid"/>
              <a:round/>
              <a:headEnd type="none" w="sm" len="sm"/>
              <a:tailEnd type="none" w="sm" len="sm"/>
            </a:ln>
            <a:effectLst>
              <a:outerShdw blurRad="76200" sy="23000" kx="-1200000" algn="bl" rotWithShape="0">
                <a:srgbClr val="000000">
                  <a:alpha val="20000"/>
                </a:srgbClr>
              </a:outerShdw>
            </a:effectLst>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2400"/>
                <a:buFont typeface="Times"/>
                <a:buNone/>
              </a:pPr>
              <a:endParaRPr sz="2400" b="1" i="0" u="none" strike="noStrike" cap="none">
                <a:solidFill>
                  <a:srgbClr val="F8F8F8"/>
                </a:solidFill>
                <a:latin typeface="Calibri"/>
                <a:ea typeface="Calibri"/>
                <a:cs typeface="Calibri"/>
                <a:sym typeface="Calibri"/>
              </a:endParaRPr>
            </a:p>
          </p:txBody>
        </p:sp>
        <p:sp>
          <p:nvSpPr>
            <p:cNvPr id="504" name="Google Shape;504;p13"/>
            <p:cNvSpPr txBox="1"/>
            <p:nvPr/>
          </p:nvSpPr>
          <p:spPr>
            <a:xfrm>
              <a:off x="2900214" y="7481977"/>
              <a:ext cx="1323172" cy="43074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700"/>
                <a:buFont typeface="Tahoma"/>
                <a:buNone/>
              </a:pPr>
              <a:r>
                <a:rPr lang="en-US" sz="700" b="0" i="0" u="none">
                  <a:solidFill>
                    <a:schemeClr val="lt1"/>
                  </a:solidFill>
                  <a:latin typeface="Tahoma"/>
                  <a:ea typeface="Tahoma"/>
                  <a:cs typeface="Tahoma"/>
                  <a:sym typeface="Tahoma"/>
                </a:rPr>
                <a:t>Track</a:t>
              </a:r>
              <a:endParaRPr/>
            </a:p>
            <a:p>
              <a:pPr marL="0" marR="0" lvl="0" indent="0" algn="ctr" rtl="0">
                <a:lnSpc>
                  <a:spcPct val="100000"/>
                </a:lnSpc>
                <a:spcBef>
                  <a:spcPts val="350"/>
                </a:spcBef>
                <a:spcAft>
                  <a:spcPts val="0"/>
                </a:spcAft>
                <a:buClr>
                  <a:schemeClr val="lt1"/>
                </a:buClr>
                <a:buSzPts val="700"/>
                <a:buFont typeface="Tahoma"/>
                <a:buNone/>
              </a:pPr>
              <a:r>
                <a:rPr lang="en-US" sz="700" b="0" i="0" u="none">
                  <a:solidFill>
                    <a:schemeClr val="lt1"/>
                  </a:solidFill>
                  <a:latin typeface="Tahoma"/>
                  <a:ea typeface="Tahoma"/>
                  <a:cs typeface="Tahoma"/>
                  <a:sym typeface="Tahoma"/>
                </a:rPr>
                <a:t>points</a:t>
              </a:r>
              <a:endParaRPr/>
            </a:p>
          </p:txBody>
        </p:sp>
        <p:sp>
          <p:nvSpPr>
            <p:cNvPr id="505" name="Google Shape;505;p13"/>
            <p:cNvSpPr/>
            <p:nvPr/>
          </p:nvSpPr>
          <p:spPr>
            <a:xfrm rot="5220000">
              <a:off x="2630786" y="6998463"/>
              <a:ext cx="201373" cy="228600"/>
            </a:xfrm>
            <a:prstGeom prst="chevron">
              <a:avLst>
                <a:gd name="adj" fmla="val 10800"/>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506" name="Google Shape;506;p13"/>
            <p:cNvSpPr txBox="1"/>
            <p:nvPr/>
          </p:nvSpPr>
          <p:spPr>
            <a:xfrm>
              <a:off x="2955131" y="7054056"/>
              <a:ext cx="533399" cy="22617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700"/>
                <a:buFont typeface="Tahoma"/>
                <a:buNone/>
              </a:pPr>
              <a:r>
                <a:rPr lang="en-US" sz="700" b="1" i="0" u="sng">
                  <a:solidFill>
                    <a:srgbClr val="0B4993"/>
                  </a:solidFill>
                  <a:latin typeface="Tahoma"/>
                  <a:ea typeface="Tahoma"/>
                  <a:cs typeface="Tahoma"/>
                  <a:sym typeface="Tahoma"/>
                </a:rPr>
                <a:t>Input:</a:t>
              </a:r>
              <a:endParaRPr/>
            </a:p>
          </p:txBody>
        </p:sp>
        <p:sp>
          <p:nvSpPr>
            <p:cNvPr id="507" name="Google Shape;507;p13"/>
            <p:cNvSpPr txBox="1"/>
            <p:nvPr/>
          </p:nvSpPr>
          <p:spPr>
            <a:xfrm>
              <a:off x="3364706" y="6949281"/>
              <a:ext cx="1600200" cy="22617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700"/>
                <a:buFont typeface="Tahoma"/>
                <a:buNone/>
              </a:pPr>
              <a:r>
                <a:rPr lang="en-US" sz="700" b="0" i="0" u="none">
                  <a:solidFill>
                    <a:srgbClr val="0B4993"/>
                  </a:solidFill>
                  <a:latin typeface="Tahoma"/>
                  <a:ea typeface="Tahoma"/>
                  <a:cs typeface="Tahoma"/>
                  <a:sym typeface="Tahoma"/>
                </a:rPr>
                <a:t>- Pair of consecutive frames.</a:t>
              </a:r>
              <a:endParaRPr/>
            </a:p>
          </p:txBody>
        </p:sp>
        <p:sp>
          <p:nvSpPr>
            <p:cNvPr id="508" name="Google Shape;508;p13"/>
            <p:cNvSpPr txBox="1"/>
            <p:nvPr/>
          </p:nvSpPr>
          <p:spPr>
            <a:xfrm>
              <a:off x="3364706" y="7067213"/>
              <a:ext cx="1600200" cy="22617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700"/>
                <a:buFont typeface="Tahoma"/>
                <a:buNone/>
              </a:pPr>
              <a:r>
                <a:rPr lang="en-US" sz="700" b="0" i="0" u="none">
                  <a:solidFill>
                    <a:srgbClr val="0B4993"/>
                  </a:solidFill>
                  <a:latin typeface="Tahoma"/>
                  <a:ea typeface="Tahoma"/>
                  <a:cs typeface="Tahoma"/>
                  <a:sym typeface="Tahoma"/>
                </a:rPr>
                <a:t>- Face detection.</a:t>
              </a:r>
              <a:endParaRPr/>
            </a:p>
          </p:txBody>
        </p:sp>
        <p:sp>
          <p:nvSpPr>
            <p:cNvPr id="509" name="Google Shape;509;p13"/>
            <p:cNvSpPr txBox="1"/>
            <p:nvPr/>
          </p:nvSpPr>
          <p:spPr>
            <a:xfrm>
              <a:off x="3364706" y="7191037"/>
              <a:ext cx="1600200" cy="22617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700"/>
                <a:buFont typeface="Tahoma"/>
                <a:buNone/>
              </a:pPr>
              <a:r>
                <a:rPr lang="en-US" sz="700" b="0" i="0" u="none">
                  <a:solidFill>
                    <a:srgbClr val="0B4993"/>
                  </a:solidFill>
                  <a:latin typeface="Tahoma"/>
                  <a:ea typeface="Tahoma"/>
                  <a:cs typeface="Tahoma"/>
                  <a:sym typeface="Tahoma"/>
                </a:rPr>
                <a:t>- List of key points.</a:t>
              </a:r>
              <a:endParaRPr/>
            </a:p>
          </p:txBody>
        </p:sp>
        <p:pic>
          <p:nvPicPr>
            <p:cNvPr id="510" name="Google Shape;510;p13"/>
            <p:cNvPicPr preferRelativeResize="0"/>
            <p:nvPr/>
          </p:nvPicPr>
          <p:blipFill rotWithShape="1">
            <a:blip r:embed="rId57">
              <a:alphaModFix/>
            </a:blip>
            <a:srcRect/>
            <a:stretch/>
          </p:blipFill>
          <p:spPr>
            <a:xfrm>
              <a:off x="3049629" y="7605887"/>
              <a:ext cx="216064" cy="172296"/>
            </a:xfrm>
            <a:prstGeom prst="rect">
              <a:avLst/>
            </a:prstGeom>
            <a:noFill/>
            <a:ln>
              <a:noFill/>
            </a:ln>
          </p:spPr>
        </p:pic>
        <p:pic>
          <p:nvPicPr>
            <p:cNvPr id="511" name="Google Shape;511;p13"/>
            <p:cNvPicPr preferRelativeResize="0"/>
            <p:nvPr/>
          </p:nvPicPr>
          <p:blipFill rotWithShape="1">
            <a:blip r:embed="rId58">
              <a:alphaModFix/>
            </a:blip>
            <a:srcRect/>
            <a:stretch/>
          </p:blipFill>
          <p:spPr>
            <a:xfrm>
              <a:off x="3865095" y="7605887"/>
              <a:ext cx="209094" cy="172296"/>
            </a:xfrm>
            <a:prstGeom prst="rect">
              <a:avLst/>
            </a:prstGeom>
            <a:noFill/>
            <a:ln>
              <a:noFill/>
            </a:ln>
          </p:spPr>
        </p:pic>
        <p:pic>
          <p:nvPicPr>
            <p:cNvPr id="512" name="Google Shape;512;p13"/>
            <p:cNvPicPr preferRelativeResize="0"/>
            <p:nvPr/>
          </p:nvPicPr>
          <p:blipFill rotWithShape="1">
            <a:blip r:embed="rId57">
              <a:alphaModFix/>
            </a:blip>
            <a:srcRect/>
            <a:stretch/>
          </p:blipFill>
          <p:spPr>
            <a:xfrm>
              <a:off x="4840866" y="7605887"/>
              <a:ext cx="216064" cy="172296"/>
            </a:xfrm>
            <a:prstGeom prst="rect">
              <a:avLst/>
            </a:prstGeom>
            <a:noFill/>
            <a:ln>
              <a:noFill/>
            </a:ln>
          </p:spPr>
        </p:pic>
        <p:sp>
          <p:nvSpPr>
            <p:cNvPr id="513" name="Google Shape;513;p13"/>
            <p:cNvSpPr/>
            <p:nvPr/>
          </p:nvSpPr>
          <p:spPr>
            <a:xfrm rot="-5400000">
              <a:off x="5269706" y="7025481"/>
              <a:ext cx="228600" cy="228600"/>
            </a:xfrm>
            <a:prstGeom prst="chevron">
              <a:avLst>
                <a:gd name="adj" fmla="val 10800"/>
              </a:avLst>
            </a:prstGeom>
            <a:solidFill>
              <a:schemeClr val="lt1"/>
            </a:solid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514" name="Google Shape;514;p13"/>
            <p:cNvSpPr txBox="1"/>
            <p:nvPr/>
          </p:nvSpPr>
          <p:spPr>
            <a:xfrm>
              <a:off x="4612481" y="7215981"/>
              <a:ext cx="1600200" cy="21544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800"/>
                <a:buFont typeface="Tahoma"/>
                <a:buNone/>
              </a:pPr>
              <a:r>
                <a:rPr lang="en-US" sz="800" b="0" i="0" u="none">
                  <a:solidFill>
                    <a:srgbClr val="FF0000"/>
                  </a:solidFill>
                  <a:latin typeface="Tahoma"/>
                  <a:ea typeface="Tahoma"/>
                  <a:cs typeface="Tahoma"/>
                  <a:sym typeface="Tahoma"/>
                </a:rPr>
                <a:t>UPDATE</a:t>
              </a:r>
              <a:endParaRPr/>
            </a:p>
          </p:txBody>
        </p:sp>
        <p:sp>
          <p:nvSpPr>
            <p:cNvPr id="515" name="Google Shape;515;p13"/>
            <p:cNvSpPr/>
            <p:nvPr/>
          </p:nvSpPr>
          <p:spPr>
            <a:xfrm>
              <a:off x="3440906" y="8406605"/>
              <a:ext cx="533400" cy="504826"/>
            </a:xfrm>
            <a:prstGeom prst="roundRect">
              <a:avLst>
                <a:gd name="adj" fmla="val 16667"/>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516" name="Google Shape;516;p13" descr="003020"/>
            <p:cNvPicPr preferRelativeResize="0"/>
            <p:nvPr/>
          </p:nvPicPr>
          <p:blipFill rotWithShape="1">
            <a:blip r:embed="rId59">
              <a:alphaModFix/>
            </a:blip>
            <a:srcRect/>
            <a:stretch/>
          </p:blipFill>
          <p:spPr>
            <a:xfrm>
              <a:off x="3517106" y="8473280"/>
              <a:ext cx="381000" cy="381000"/>
            </a:xfrm>
            <a:prstGeom prst="rect">
              <a:avLst/>
            </a:prstGeom>
            <a:noFill/>
            <a:ln>
              <a:noFill/>
            </a:ln>
          </p:spPr>
        </p:pic>
        <p:pic>
          <p:nvPicPr>
            <p:cNvPr id="517" name="Google Shape;517;p13" descr="003014"/>
            <p:cNvPicPr preferRelativeResize="0"/>
            <p:nvPr/>
          </p:nvPicPr>
          <p:blipFill rotWithShape="1">
            <a:blip r:embed="rId60">
              <a:alphaModFix/>
            </a:blip>
            <a:srcRect/>
            <a:stretch/>
          </p:blipFill>
          <p:spPr>
            <a:xfrm>
              <a:off x="4126706" y="8473280"/>
              <a:ext cx="381000" cy="381000"/>
            </a:xfrm>
            <a:prstGeom prst="rect">
              <a:avLst/>
            </a:prstGeom>
            <a:noFill/>
            <a:ln>
              <a:noFill/>
            </a:ln>
          </p:spPr>
        </p:pic>
        <p:pic>
          <p:nvPicPr>
            <p:cNvPr id="518" name="Google Shape;518;p13" descr="003015"/>
            <p:cNvPicPr preferRelativeResize="0"/>
            <p:nvPr/>
          </p:nvPicPr>
          <p:blipFill rotWithShape="1">
            <a:blip r:embed="rId61">
              <a:alphaModFix/>
            </a:blip>
            <a:srcRect/>
            <a:stretch/>
          </p:blipFill>
          <p:spPr>
            <a:xfrm>
              <a:off x="4736306" y="8473280"/>
              <a:ext cx="381000" cy="381000"/>
            </a:xfrm>
            <a:prstGeom prst="rect">
              <a:avLst/>
            </a:prstGeom>
            <a:noFill/>
            <a:ln>
              <a:noFill/>
            </a:ln>
          </p:spPr>
        </p:pic>
        <p:sp>
          <p:nvSpPr>
            <p:cNvPr id="519" name="Google Shape;519;p13"/>
            <p:cNvSpPr txBox="1"/>
            <p:nvPr/>
          </p:nvSpPr>
          <p:spPr>
            <a:xfrm>
              <a:off x="2907506" y="8425656"/>
              <a:ext cx="5334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B4993"/>
                </a:buClr>
                <a:buSzPts val="800"/>
                <a:buFont typeface="Tahoma"/>
                <a:buNone/>
              </a:pPr>
              <a:r>
                <a:rPr lang="en-US" sz="800" b="1" i="1" u="none">
                  <a:solidFill>
                    <a:srgbClr val="0B4993"/>
                  </a:solidFill>
                  <a:latin typeface="Tahoma"/>
                  <a:ea typeface="Tahoma"/>
                  <a:cs typeface="Tahoma"/>
                  <a:sym typeface="Tahoma"/>
                </a:rPr>
                <a:t>Face </a:t>
              </a:r>
              <a:endParaRPr/>
            </a:p>
            <a:p>
              <a:pPr marL="0" marR="0" lvl="0" indent="0" algn="ctr" rtl="0">
                <a:lnSpc>
                  <a:spcPct val="100000"/>
                </a:lnSpc>
                <a:spcBef>
                  <a:spcPts val="400"/>
                </a:spcBef>
                <a:spcAft>
                  <a:spcPts val="0"/>
                </a:spcAft>
                <a:buClr>
                  <a:srgbClr val="0B4993"/>
                </a:buClr>
                <a:buSzPts val="800"/>
                <a:buFont typeface="Tahoma"/>
                <a:buNone/>
              </a:pPr>
              <a:r>
                <a:rPr lang="en-US" sz="800" b="1" i="1" u="none">
                  <a:solidFill>
                    <a:srgbClr val="0B4993"/>
                  </a:solidFill>
                  <a:latin typeface="Tahoma"/>
                  <a:ea typeface="Tahoma"/>
                  <a:cs typeface="Tahoma"/>
                  <a:sym typeface="Tahoma"/>
                </a:rPr>
                <a:t>Track </a:t>
              </a:r>
              <a:endParaRPr/>
            </a:p>
          </p:txBody>
        </p:sp>
        <p:sp>
          <p:nvSpPr>
            <p:cNvPr id="520" name="Google Shape;520;p13"/>
            <p:cNvSpPr/>
            <p:nvPr/>
          </p:nvSpPr>
          <p:spPr>
            <a:xfrm rot="5220000">
              <a:off x="4373861" y="8117650"/>
              <a:ext cx="201373" cy="228600"/>
            </a:xfrm>
            <a:prstGeom prst="chevron">
              <a:avLst>
                <a:gd name="adj" fmla="val 10800"/>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521" name="Google Shape;521;p13"/>
            <p:cNvSpPr/>
            <p:nvPr/>
          </p:nvSpPr>
          <p:spPr>
            <a:xfrm rot="5220000">
              <a:off x="4373862" y="7979538"/>
              <a:ext cx="201373" cy="228600"/>
            </a:xfrm>
            <a:prstGeom prst="chevron">
              <a:avLst>
                <a:gd name="adj" fmla="val 10800"/>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522" name="Google Shape;522;p13"/>
            <p:cNvSpPr/>
            <p:nvPr/>
          </p:nvSpPr>
          <p:spPr>
            <a:xfrm>
              <a:off x="3402806" y="8358980"/>
              <a:ext cx="1143000" cy="600075"/>
            </a:xfrm>
            <a:prstGeom prst="roundRect">
              <a:avLst>
                <a:gd name="adj" fmla="val 16667"/>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523" name="Google Shape;523;p13"/>
            <p:cNvSpPr/>
            <p:nvPr/>
          </p:nvSpPr>
          <p:spPr>
            <a:xfrm>
              <a:off x="4050506" y="8358981"/>
              <a:ext cx="1143000" cy="600075"/>
            </a:xfrm>
            <a:prstGeom prst="roundRect">
              <a:avLst>
                <a:gd name="adj" fmla="val 16667"/>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grpSp>
      <p:sp>
        <p:nvSpPr>
          <p:cNvPr id="524" name="Google Shape;524;p13"/>
          <p:cNvSpPr txBox="1"/>
          <p:nvPr/>
        </p:nvSpPr>
        <p:spPr>
          <a:xfrm>
            <a:off x="4113212" y="13744575"/>
            <a:ext cx="2908300" cy="2143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B4993"/>
              </a:buClr>
              <a:buSzPts val="800"/>
              <a:buFont typeface="Tahoma"/>
              <a:buNone/>
            </a:pPr>
            <a:r>
              <a:rPr lang="en-US" sz="800" b="1" i="1" u="none">
                <a:solidFill>
                  <a:srgbClr val="0B4993"/>
                </a:solidFill>
                <a:latin typeface="Tahoma"/>
                <a:ea typeface="Tahoma"/>
                <a:cs typeface="Tahoma"/>
                <a:sym typeface="Tahoma"/>
              </a:rPr>
              <a:t>Figure 4</a:t>
            </a:r>
            <a:r>
              <a:rPr lang="en-US" sz="800" b="0" i="0" u="none">
                <a:solidFill>
                  <a:srgbClr val="0B4993"/>
                </a:solidFill>
                <a:latin typeface="Tahoma"/>
                <a:ea typeface="Tahoma"/>
                <a:cs typeface="Tahoma"/>
                <a:sym typeface="Tahoma"/>
              </a:rPr>
              <a:t>. Apply Min-Min method for face-track matching.</a:t>
            </a:r>
            <a:endParaRPr/>
          </a:p>
        </p:txBody>
      </p:sp>
      <p:sp>
        <p:nvSpPr>
          <p:cNvPr id="525" name="Google Shape;525;p13"/>
          <p:cNvSpPr txBox="1"/>
          <p:nvPr/>
        </p:nvSpPr>
        <p:spPr>
          <a:xfrm>
            <a:off x="7173912" y="11915775"/>
            <a:ext cx="2909887" cy="2143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B4993"/>
              </a:buClr>
              <a:buSzPts val="800"/>
              <a:buFont typeface="Tahoma"/>
              <a:buNone/>
            </a:pPr>
            <a:r>
              <a:rPr lang="en-US" sz="800" b="1" i="1" u="none">
                <a:solidFill>
                  <a:srgbClr val="0B4993"/>
                </a:solidFill>
                <a:latin typeface="Tahoma"/>
                <a:ea typeface="Tahoma"/>
                <a:cs typeface="Tahoma"/>
                <a:sym typeface="Tahoma"/>
              </a:rPr>
              <a:t>Figure 2</a:t>
            </a:r>
            <a:r>
              <a:rPr lang="en-US" sz="800" b="0" i="0" u="none">
                <a:solidFill>
                  <a:srgbClr val="0B4993"/>
                </a:solidFill>
                <a:latin typeface="Tahoma"/>
                <a:ea typeface="Tahoma"/>
                <a:cs typeface="Tahoma"/>
                <a:sym typeface="Tahoma"/>
              </a:rPr>
              <a:t>. Process-flow of face tracker.</a:t>
            </a:r>
            <a:endParaRPr/>
          </a:p>
        </p:txBody>
      </p:sp>
    </p:spTree>
  </p:cSld>
  <p:clrMapOvr>
    <a:masterClrMapping/>
  </p:clrMapOvr>
</p:sld>
</file>

<file path=ppt/theme/theme1.xml><?xml version="1.0" encoding="utf-8"?>
<a:theme xmlns:a="http://schemas.openxmlformats.org/drawingml/2006/main" name="新しいプレゼンテーション">
  <a:themeElements>
    <a:clrScheme name="新しいプレゼンテーショ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443</Words>
  <Application>Microsoft Office PowerPoint</Application>
  <PresentationFormat>Custom</PresentationFormat>
  <Paragraphs>66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Tahoma</vt:lpstr>
      <vt:lpstr>Times</vt:lpstr>
      <vt:lpstr>Noto Sans Symbols</vt:lpstr>
      <vt:lpstr>新しいプレゼンテーション</vt:lpstr>
      <vt:lpstr>Face Processing in Video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Nguyễn Xuân Bách</cp:lastModifiedBy>
  <cp:revision>1</cp:revision>
  <dcterms:modified xsi:type="dcterms:W3CDTF">2024-07-03T15:30:49Z</dcterms:modified>
</cp:coreProperties>
</file>