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7"/>
  </p:notesMasterIdLst>
  <p:sldIdLst>
    <p:sldId id="256" r:id="rId2"/>
    <p:sldId id="258" r:id="rId3"/>
    <p:sldId id="259" r:id="rId4"/>
    <p:sldId id="260" r:id="rId5"/>
    <p:sldId id="294" r:id="rId6"/>
    <p:sldId id="267" r:id="rId7"/>
    <p:sldId id="263" r:id="rId8"/>
    <p:sldId id="295" r:id="rId9"/>
    <p:sldId id="264" r:id="rId10"/>
    <p:sldId id="266" r:id="rId11"/>
    <p:sldId id="296" r:id="rId12"/>
    <p:sldId id="297" r:id="rId13"/>
    <p:sldId id="298" r:id="rId14"/>
    <p:sldId id="301" r:id="rId15"/>
    <p:sldId id="302" r:id="rId16"/>
    <p:sldId id="303" r:id="rId17"/>
    <p:sldId id="304" r:id="rId18"/>
    <p:sldId id="305" r:id="rId19"/>
    <p:sldId id="306" r:id="rId20"/>
    <p:sldId id="307" r:id="rId21"/>
    <p:sldId id="282" r:id="rId22"/>
    <p:sldId id="308" r:id="rId23"/>
    <p:sldId id="275" r:id="rId24"/>
    <p:sldId id="291" r:id="rId25"/>
    <p:sldId id="309" r:id="rId26"/>
    <p:sldId id="310" r:id="rId27"/>
    <p:sldId id="284" r:id="rId28"/>
    <p:sldId id="287" r:id="rId29"/>
    <p:sldId id="311" r:id="rId30"/>
    <p:sldId id="312" r:id="rId31"/>
    <p:sldId id="277" r:id="rId32"/>
    <p:sldId id="290" r:id="rId33"/>
    <p:sldId id="292" r:id="rId34"/>
    <p:sldId id="293" r:id="rId35"/>
    <p:sldId id="281" r:id="rId36"/>
  </p:sldIdLst>
  <p:sldSz cx="9144000" cy="5143500" type="screen16x9"/>
  <p:notesSz cx="6858000" cy="9144000"/>
  <p:embeddedFontLst>
    <p:embeddedFont>
      <p:font typeface="Bebas Neue" panose="020B0606020202050201" pitchFamily="34" charset="77"/>
      <p:regular r:id="rId38"/>
    </p:embeddedFont>
    <p:embeddedFont>
      <p:font typeface="Calibri" panose="020F0502020204030204" pitchFamily="34" charset="0"/>
      <p:regular r:id="rId39"/>
      <p:bold r:id="rId40"/>
      <p:italic r:id="rId41"/>
      <p:boldItalic r:id="rId42"/>
    </p:embeddedFont>
    <p:embeddedFont>
      <p:font typeface="DM Sans" pitchFamily="2" charset="77"/>
      <p:regular r:id="rId43"/>
      <p:bold r:id="rId44"/>
      <p:italic r:id="rId45"/>
      <p:boldItalic r:id="rId46"/>
    </p:embeddedFont>
    <p:embeddedFont>
      <p:font typeface="Oswald" pitchFamily="2" charset="77"/>
      <p:regular r:id="rId47"/>
      <p:bold r:id="rId48"/>
    </p:embeddedFont>
    <p:embeddedFont>
      <p:font typeface="Oswald ExtraLight" pitchFamily="2" charset="77"/>
      <p:regular r:id="rId49"/>
      <p:bold r:id="rId50"/>
    </p:embeddedFont>
    <p:embeddedFont>
      <p:font typeface="Roboto Condensed Light" panose="020F0302020204030204" pitchFamily="34" charset="0"/>
      <p:regular r:id="rId51"/>
      <p: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01">
          <p15:clr>
            <a:srgbClr val="9AA0A6"/>
          </p15:clr>
        </p15:guide>
        <p15:guide id="2" orient="horz" pos="733">
          <p15:clr>
            <a:srgbClr val="9AA0A6"/>
          </p15:clr>
        </p15:guide>
        <p15:guide id="3"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3" roundtripDataSignature="AMtx7mixxQWuwLJkiLNcrPN6YhaZFAK4C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33"/>
    <p:restoredTop sz="94684"/>
  </p:normalViewPr>
  <p:slideViewPr>
    <p:cSldViewPr snapToGrid="0">
      <p:cViewPr varScale="1">
        <p:scale>
          <a:sx n="141" d="100"/>
          <a:sy n="141" d="100"/>
        </p:scale>
        <p:origin x="592" y="184"/>
      </p:cViewPr>
      <p:guideLst>
        <p:guide orient="horz" pos="601"/>
        <p:guide orient="horz" pos="73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customschemas.google.com/relationships/presentationmetadata" Target="meta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68444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81351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59455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30850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97468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23333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231744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590259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61924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739562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249231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231034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c2f1372d1a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9" name="Google Shape;439;g1c2f1372d1a_0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c2f1372d1a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9" name="Google Shape;439;g1c2f1372d1a_0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578015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c2f1372d1a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9" name="Google Shape;439;g1c2f1372d1a_0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87514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c2f1372d1a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9" name="Google Shape;439;g1c2f1372d1a_0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911488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816020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699708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25960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432550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3" name="Google Shape;463;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c2f1372d1a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9" name="Google Shape;439;g1c2f1372d1a_0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91092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c2f1372d1a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9" name="Google Shape;439;g1c2f1372d1a_0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887831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c2f1372d1a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9" name="Google Shape;439;g1c2f1372d1a_0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932838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5" name="Google Shape;545;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61114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1894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5"/>
            </a:gs>
            <a:gs pos="48000">
              <a:schemeClr val="accent4"/>
            </a:gs>
            <a:gs pos="100000">
              <a:schemeClr val="accent2"/>
            </a:gs>
          </a:gsLst>
          <a:lin ang="2698631" scaled="0"/>
        </a:gradFill>
        <a:effectLst/>
      </p:bgPr>
    </p:bg>
    <p:spTree>
      <p:nvGrpSpPr>
        <p:cNvPr id="1" name="Shape 8"/>
        <p:cNvGrpSpPr/>
        <p:nvPr/>
      </p:nvGrpSpPr>
      <p:grpSpPr>
        <a:xfrm>
          <a:off x="0" y="0"/>
          <a:ext cx="0" cy="0"/>
          <a:chOff x="0" y="0"/>
          <a:chExt cx="0" cy="0"/>
        </a:xfrm>
      </p:grpSpPr>
      <p:sp>
        <p:nvSpPr>
          <p:cNvPr id="9" name="Google Shape;9;p39"/>
          <p:cNvSpPr txBox="1">
            <a:spLocks noGrp="1"/>
          </p:cNvSpPr>
          <p:nvPr>
            <p:ph type="ctrTitle"/>
          </p:nvPr>
        </p:nvSpPr>
        <p:spPr>
          <a:xfrm>
            <a:off x="713225" y="967650"/>
            <a:ext cx="3972000" cy="3027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1"/>
              </a:buClr>
              <a:buSzPts val="4900"/>
              <a:buNone/>
              <a:defRPr sz="5000">
                <a:solidFill>
                  <a:schemeClr val="dk1"/>
                </a:solidFill>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0" name="Google Shape;10;p39"/>
          <p:cNvSpPr txBox="1">
            <a:spLocks noGrp="1"/>
          </p:cNvSpPr>
          <p:nvPr>
            <p:ph type="subTitle" idx="1"/>
          </p:nvPr>
        </p:nvSpPr>
        <p:spPr>
          <a:xfrm>
            <a:off x="713225" y="3995250"/>
            <a:ext cx="4359000" cy="4095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l">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2pPr>
            <a:lvl3pPr lvl="2" algn="l">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3pPr>
            <a:lvl4pPr lvl="3" algn="l">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4pPr>
            <a:lvl5pPr lvl="4" algn="l">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5pPr>
            <a:lvl6pPr lvl="5" algn="l">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6pPr>
            <a:lvl7pPr lvl="6" algn="l">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7pPr>
            <a:lvl8pPr lvl="7" algn="l">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8pPr>
            <a:lvl9pPr lvl="8" algn="l">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9pPr>
          </a:lstStyle>
          <a:p>
            <a:endParaRPr/>
          </a:p>
        </p:txBody>
      </p:sp>
      <p:grpSp>
        <p:nvGrpSpPr>
          <p:cNvPr id="11" name="Google Shape;11;p39"/>
          <p:cNvGrpSpPr/>
          <p:nvPr/>
        </p:nvGrpSpPr>
        <p:grpSpPr>
          <a:xfrm rot="5400000">
            <a:off x="7002555" y="-662466"/>
            <a:ext cx="1673084" cy="3614193"/>
            <a:chOff x="7350442" y="2608992"/>
            <a:chExt cx="777239" cy="1673160"/>
          </a:xfrm>
        </p:grpSpPr>
        <p:sp>
          <p:nvSpPr>
            <p:cNvPr id="12" name="Google Shape;12;p39"/>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 name="Google Shape;13;p39"/>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 name="Google Shape;14;p39"/>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 name="Google Shape;15;p39"/>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 name="Google Shape;16;p39"/>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 name="Google Shape;17;p39"/>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 name="Google Shape;18;p39"/>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 name="Google Shape;19;p39"/>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_1_1_1_1">
    <p:bg>
      <p:bgPr>
        <a:gradFill>
          <a:gsLst>
            <a:gs pos="0">
              <a:schemeClr val="accent3"/>
            </a:gs>
            <a:gs pos="44000">
              <a:schemeClr val="accent4"/>
            </a:gs>
            <a:gs pos="100000">
              <a:schemeClr val="accent5"/>
            </a:gs>
          </a:gsLst>
          <a:lin ang="2698631" scaled="0"/>
        </a:gradFill>
        <a:effectLst/>
      </p:bgPr>
    </p:bg>
    <p:spTree>
      <p:nvGrpSpPr>
        <p:cNvPr id="1" name="Shape 9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_1_1_1_2">
    <p:bg>
      <p:bgPr>
        <a:gradFill>
          <a:gsLst>
            <a:gs pos="0">
              <a:schemeClr val="accent2"/>
            </a:gs>
            <a:gs pos="36000">
              <a:schemeClr val="accent4"/>
            </a:gs>
            <a:gs pos="100000">
              <a:schemeClr val="accent4"/>
            </a:gs>
          </a:gsLst>
          <a:lin ang="2698631" scaled="0"/>
        </a:gra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3"/>
        <p:cNvGrpSpPr/>
        <p:nvPr/>
      </p:nvGrpSpPr>
      <p:grpSpPr>
        <a:xfrm>
          <a:off x="0" y="0"/>
          <a:ext cx="0" cy="0"/>
          <a:chOff x="0" y="0"/>
          <a:chExt cx="0" cy="0"/>
        </a:xfrm>
      </p:grpSpPr>
      <p:sp>
        <p:nvSpPr>
          <p:cNvPr id="24" name="Google Shape;24;p41"/>
          <p:cNvSpPr txBox="1">
            <a:spLocks noGrp="1"/>
          </p:cNvSpPr>
          <p:nvPr>
            <p:ph type="title"/>
          </p:nvPr>
        </p:nvSpPr>
        <p:spPr>
          <a:xfrm>
            <a:off x="1849288" y="1728870"/>
            <a:ext cx="2336400" cy="3657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Font typeface="Oswald"/>
              <a:buNone/>
              <a:defRPr sz="2200">
                <a:latin typeface="Oswald"/>
                <a:ea typeface="Oswald"/>
                <a:cs typeface="Oswald"/>
                <a:sym typeface="Oswald"/>
              </a:defRPr>
            </a:lvl2pPr>
            <a:lvl3pPr lvl="2" algn="l">
              <a:lnSpc>
                <a:spcPct val="100000"/>
              </a:lnSpc>
              <a:spcBef>
                <a:spcPts val="0"/>
              </a:spcBef>
              <a:spcAft>
                <a:spcPts val="0"/>
              </a:spcAft>
              <a:buSzPts val="2200"/>
              <a:buFont typeface="Oswald"/>
              <a:buNone/>
              <a:defRPr sz="2200">
                <a:latin typeface="Oswald"/>
                <a:ea typeface="Oswald"/>
                <a:cs typeface="Oswald"/>
                <a:sym typeface="Oswald"/>
              </a:defRPr>
            </a:lvl3pPr>
            <a:lvl4pPr lvl="3" algn="l">
              <a:lnSpc>
                <a:spcPct val="100000"/>
              </a:lnSpc>
              <a:spcBef>
                <a:spcPts val="0"/>
              </a:spcBef>
              <a:spcAft>
                <a:spcPts val="0"/>
              </a:spcAft>
              <a:buSzPts val="2200"/>
              <a:buFont typeface="Oswald"/>
              <a:buNone/>
              <a:defRPr sz="2200">
                <a:latin typeface="Oswald"/>
                <a:ea typeface="Oswald"/>
                <a:cs typeface="Oswald"/>
                <a:sym typeface="Oswald"/>
              </a:defRPr>
            </a:lvl4pPr>
            <a:lvl5pPr lvl="4" algn="l">
              <a:lnSpc>
                <a:spcPct val="100000"/>
              </a:lnSpc>
              <a:spcBef>
                <a:spcPts val="0"/>
              </a:spcBef>
              <a:spcAft>
                <a:spcPts val="0"/>
              </a:spcAft>
              <a:buSzPts val="2200"/>
              <a:buFont typeface="Oswald"/>
              <a:buNone/>
              <a:defRPr sz="2200">
                <a:latin typeface="Oswald"/>
                <a:ea typeface="Oswald"/>
                <a:cs typeface="Oswald"/>
                <a:sym typeface="Oswald"/>
              </a:defRPr>
            </a:lvl5pPr>
            <a:lvl6pPr lvl="5" algn="l">
              <a:lnSpc>
                <a:spcPct val="100000"/>
              </a:lnSpc>
              <a:spcBef>
                <a:spcPts val="0"/>
              </a:spcBef>
              <a:spcAft>
                <a:spcPts val="0"/>
              </a:spcAft>
              <a:buSzPts val="2200"/>
              <a:buFont typeface="Oswald"/>
              <a:buNone/>
              <a:defRPr sz="2200">
                <a:latin typeface="Oswald"/>
                <a:ea typeface="Oswald"/>
                <a:cs typeface="Oswald"/>
                <a:sym typeface="Oswald"/>
              </a:defRPr>
            </a:lvl6pPr>
            <a:lvl7pPr lvl="6" algn="l">
              <a:lnSpc>
                <a:spcPct val="100000"/>
              </a:lnSpc>
              <a:spcBef>
                <a:spcPts val="0"/>
              </a:spcBef>
              <a:spcAft>
                <a:spcPts val="0"/>
              </a:spcAft>
              <a:buSzPts val="2200"/>
              <a:buFont typeface="Oswald"/>
              <a:buNone/>
              <a:defRPr sz="2200">
                <a:latin typeface="Oswald"/>
                <a:ea typeface="Oswald"/>
                <a:cs typeface="Oswald"/>
                <a:sym typeface="Oswald"/>
              </a:defRPr>
            </a:lvl7pPr>
            <a:lvl8pPr lvl="7" algn="l">
              <a:lnSpc>
                <a:spcPct val="100000"/>
              </a:lnSpc>
              <a:spcBef>
                <a:spcPts val="0"/>
              </a:spcBef>
              <a:spcAft>
                <a:spcPts val="0"/>
              </a:spcAft>
              <a:buSzPts val="2200"/>
              <a:buFont typeface="Oswald"/>
              <a:buNone/>
              <a:defRPr sz="2200">
                <a:latin typeface="Oswald"/>
                <a:ea typeface="Oswald"/>
                <a:cs typeface="Oswald"/>
                <a:sym typeface="Oswald"/>
              </a:defRPr>
            </a:lvl8pPr>
            <a:lvl9pPr lvl="8" algn="l">
              <a:lnSpc>
                <a:spcPct val="100000"/>
              </a:lnSpc>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25" name="Google Shape;25;p41"/>
          <p:cNvSpPr txBox="1">
            <a:spLocks noGrp="1"/>
          </p:cNvSpPr>
          <p:nvPr>
            <p:ph type="title" idx="2"/>
          </p:nvPr>
        </p:nvSpPr>
        <p:spPr>
          <a:xfrm>
            <a:off x="695771" y="1749900"/>
            <a:ext cx="867300" cy="804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3000"/>
              <a:buNone/>
              <a:defRPr sz="5200">
                <a:latin typeface="Oswald ExtraLight"/>
                <a:ea typeface="Oswald ExtraLight"/>
                <a:cs typeface="Oswald ExtraLight"/>
                <a:sym typeface="Oswald ExtraLight"/>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26" name="Google Shape;26;p41"/>
          <p:cNvSpPr txBox="1">
            <a:spLocks noGrp="1"/>
          </p:cNvSpPr>
          <p:nvPr>
            <p:ph type="subTitle" idx="1"/>
          </p:nvPr>
        </p:nvSpPr>
        <p:spPr>
          <a:xfrm>
            <a:off x="1849288" y="2105212"/>
            <a:ext cx="2336400" cy="48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27" name="Google Shape;27;p41"/>
          <p:cNvSpPr txBox="1">
            <a:spLocks noGrp="1"/>
          </p:cNvSpPr>
          <p:nvPr>
            <p:ph type="title" idx="3"/>
          </p:nvPr>
        </p:nvSpPr>
        <p:spPr>
          <a:xfrm>
            <a:off x="6111838" y="1730349"/>
            <a:ext cx="2336400" cy="3657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Font typeface="Oswald"/>
              <a:buNone/>
              <a:defRPr sz="2200">
                <a:latin typeface="Oswald"/>
                <a:ea typeface="Oswald"/>
                <a:cs typeface="Oswald"/>
                <a:sym typeface="Oswald"/>
              </a:defRPr>
            </a:lvl2pPr>
            <a:lvl3pPr lvl="2" algn="l">
              <a:lnSpc>
                <a:spcPct val="100000"/>
              </a:lnSpc>
              <a:spcBef>
                <a:spcPts val="0"/>
              </a:spcBef>
              <a:spcAft>
                <a:spcPts val="0"/>
              </a:spcAft>
              <a:buSzPts val="2200"/>
              <a:buFont typeface="Oswald"/>
              <a:buNone/>
              <a:defRPr sz="2200">
                <a:latin typeface="Oswald"/>
                <a:ea typeface="Oswald"/>
                <a:cs typeface="Oswald"/>
                <a:sym typeface="Oswald"/>
              </a:defRPr>
            </a:lvl3pPr>
            <a:lvl4pPr lvl="3" algn="l">
              <a:lnSpc>
                <a:spcPct val="100000"/>
              </a:lnSpc>
              <a:spcBef>
                <a:spcPts val="0"/>
              </a:spcBef>
              <a:spcAft>
                <a:spcPts val="0"/>
              </a:spcAft>
              <a:buSzPts val="2200"/>
              <a:buFont typeface="Oswald"/>
              <a:buNone/>
              <a:defRPr sz="2200">
                <a:latin typeface="Oswald"/>
                <a:ea typeface="Oswald"/>
                <a:cs typeface="Oswald"/>
                <a:sym typeface="Oswald"/>
              </a:defRPr>
            </a:lvl4pPr>
            <a:lvl5pPr lvl="4" algn="l">
              <a:lnSpc>
                <a:spcPct val="100000"/>
              </a:lnSpc>
              <a:spcBef>
                <a:spcPts val="0"/>
              </a:spcBef>
              <a:spcAft>
                <a:spcPts val="0"/>
              </a:spcAft>
              <a:buSzPts val="2200"/>
              <a:buFont typeface="Oswald"/>
              <a:buNone/>
              <a:defRPr sz="2200">
                <a:latin typeface="Oswald"/>
                <a:ea typeface="Oswald"/>
                <a:cs typeface="Oswald"/>
                <a:sym typeface="Oswald"/>
              </a:defRPr>
            </a:lvl5pPr>
            <a:lvl6pPr lvl="5" algn="l">
              <a:lnSpc>
                <a:spcPct val="100000"/>
              </a:lnSpc>
              <a:spcBef>
                <a:spcPts val="0"/>
              </a:spcBef>
              <a:spcAft>
                <a:spcPts val="0"/>
              </a:spcAft>
              <a:buSzPts val="2200"/>
              <a:buFont typeface="Oswald"/>
              <a:buNone/>
              <a:defRPr sz="2200">
                <a:latin typeface="Oswald"/>
                <a:ea typeface="Oswald"/>
                <a:cs typeface="Oswald"/>
                <a:sym typeface="Oswald"/>
              </a:defRPr>
            </a:lvl6pPr>
            <a:lvl7pPr lvl="6" algn="l">
              <a:lnSpc>
                <a:spcPct val="100000"/>
              </a:lnSpc>
              <a:spcBef>
                <a:spcPts val="0"/>
              </a:spcBef>
              <a:spcAft>
                <a:spcPts val="0"/>
              </a:spcAft>
              <a:buSzPts val="2200"/>
              <a:buFont typeface="Oswald"/>
              <a:buNone/>
              <a:defRPr sz="2200">
                <a:latin typeface="Oswald"/>
                <a:ea typeface="Oswald"/>
                <a:cs typeface="Oswald"/>
                <a:sym typeface="Oswald"/>
              </a:defRPr>
            </a:lvl7pPr>
            <a:lvl8pPr lvl="7" algn="l">
              <a:lnSpc>
                <a:spcPct val="100000"/>
              </a:lnSpc>
              <a:spcBef>
                <a:spcPts val="0"/>
              </a:spcBef>
              <a:spcAft>
                <a:spcPts val="0"/>
              </a:spcAft>
              <a:buSzPts val="2200"/>
              <a:buFont typeface="Oswald"/>
              <a:buNone/>
              <a:defRPr sz="2200">
                <a:latin typeface="Oswald"/>
                <a:ea typeface="Oswald"/>
                <a:cs typeface="Oswald"/>
                <a:sym typeface="Oswald"/>
              </a:defRPr>
            </a:lvl8pPr>
            <a:lvl9pPr lvl="8" algn="l">
              <a:lnSpc>
                <a:spcPct val="100000"/>
              </a:lnSpc>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28" name="Google Shape;28;p41"/>
          <p:cNvSpPr txBox="1">
            <a:spLocks noGrp="1"/>
          </p:cNvSpPr>
          <p:nvPr>
            <p:ph type="title" idx="4"/>
          </p:nvPr>
        </p:nvSpPr>
        <p:spPr>
          <a:xfrm>
            <a:off x="4961874" y="1749900"/>
            <a:ext cx="867300" cy="804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3000"/>
              <a:buNone/>
              <a:defRPr sz="5200">
                <a:latin typeface="Oswald ExtraLight"/>
                <a:ea typeface="Oswald ExtraLight"/>
                <a:cs typeface="Oswald ExtraLight"/>
                <a:sym typeface="Oswald ExtraLight"/>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29" name="Google Shape;29;p41"/>
          <p:cNvSpPr txBox="1">
            <a:spLocks noGrp="1"/>
          </p:cNvSpPr>
          <p:nvPr>
            <p:ph type="subTitle" idx="5"/>
          </p:nvPr>
        </p:nvSpPr>
        <p:spPr>
          <a:xfrm>
            <a:off x="6111838" y="2110350"/>
            <a:ext cx="2336400" cy="480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30" name="Google Shape;30;p41"/>
          <p:cNvSpPr txBox="1">
            <a:spLocks noGrp="1"/>
          </p:cNvSpPr>
          <p:nvPr>
            <p:ph type="title" idx="6"/>
          </p:nvPr>
        </p:nvSpPr>
        <p:spPr>
          <a:xfrm>
            <a:off x="1853038" y="3419068"/>
            <a:ext cx="2336400" cy="3657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Font typeface="Oswald"/>
              <a:buNone/>
              <a:defRPr sz="2200">
                <a:latin typeface="Oswald"/>
                <a:ea typeface="Oswald"/>
                <a:cs typeface="Oswald"/>
                <a:sym typeface="Oswald"/>
              </a:defRPr>
            </a:lvl2pPr>
            <a:lvl3pPr lvl="2" algn="l">
              <a:lnSpc>
                <a:spcPct val="100000"/>
              </a:lnSpc>
              <a:spcBef>
                <a:spcPts val="0"/>
              </a:spcBef>
              <a:spcAft>
                <a:spcPts val="0"/>
              </a:spcAft>
              <a:buSzPts val="2200"/>
              <a:buFont typeface="Oswald"/>
              <a:buNone/>
              <a:defRPr sz="2200">
                <a:latin typeface="Oswald"/>
                <a:ea typeface="Oswald"/>
                <a:cs typeface="Oswald"/>
                <a:sym typeface="Oswald"/>
              </a:defRPr>
            </a:lvl3pPr>
            <a:lvl4pPr lvl="3" algn="l">
              <a:lnSpc>
                <a:spcPct val="100000"/>
              </a:lnSpc>
              <a:spcBef>
                <a:spcPts val="0"/>
              </a:spcBef>
              <a:spcAft>
                <a:spcPts val="0"/>
              </a:spcAft>
              <a:buSzPts val="2200"/>
              <a:buFont typeface="Oswald"/>
              <a:buNone/>
              <a:defRPr sz="2200">
                <a:latin typeface="Oswald"/>
                <a:ea typeface="Oswald"/>
                <a:cs typeface="Oswald"/>
                <a:sym typeface="Oswald"/>
              </a:defRPr>
            </a:lvl4pPr>
            <a:lvl5pPr lvl="4" algn="l">
              <a:lnSpc>
                <a:spcPct val="100000"/>
              </a:lnSpc>
              <a:spcBef>
                <a:spcPts val="0"/>
              </a:spcBef>
              <a:spcAft>
                <a:spcPts val="0"/>
              </a:spcAft>
              <a:buSzPts val="2200"/>
              <a:buFont typeface="Oswald"/>
              <a:buNone/>
              <a:defRPr sz="2200">
                <a:latin typeface="Oswald"/>
                <a:ea typeface="Oswald"/>
                <a:cs typeface="Oswald"/>
                <a:sym typeface="Oswald"/>
              </a:defRPr>
            </a:lvl5pPr>
            <a:lvl6pPr lvl="5" algn="l">
              <a:lnSpc>
                <a:spcPct val="100000"/>
              </a:lnSpc>
              <a:spcBef>
                <a:spcPts val="0"/>
              </a:spcBef>
              <a:spcAft>
                <a:spcPts val="0"/>
              </a:spcAft>
              <a:buSzPts val="2200"/>
              <a:buFont typeface="Oswald"/>
              <a:buNone/>
              <a:defRPr sz="2200">
                <a:latin typeface="Oswald"/>
                <a:ea typeface="Oswald"/>
                <a:cs typeface="Oswald"/>
                <a:sym typeface="Oswald"/>
              </a:defRPr>
            </a:lvl6pPr>
            <a:lvl7pPr lvl="6" algn="l">
              <a:lnSpc>
                <a:spcPct val="100000"/>
              </a:lnSpc>
              <a:spcBef>
                <a:spcPts val="0"/>
              </a:spcBef>
              <a:spcAft>
                <a:spcPts val="0"/>
              </a:spcAft>
              <a:buSzPts val="2200"/>
              <a:buFont typeface="Oswald"/>
              <a:buNone/>
              <a:defRPr sz="2200">
                <a:latin typeface="Oswald"/>
                <a:ea typeface="Oswald"/>
                <a:cs typeface="Oswald"/>
                <a:sym typeface="Oswald"/>
              </a:defRPr>
            </a:lvl7pPr>
            <a:lvl8pPr lvl="7" algn="l">
              <a:lnSpc>
                <a:spcPct val="100000"/>
              </a:lnSpc>
              <a:spcBef>
                <a:spcPts val="0"/>
              </a:spcBef>
              <a:spcAft>
                <a:spcPts val="0"/>
              </a:spcAft>
              <a:buSzPts val="2200"/>
              <a:buFont typeface="Oswald"/>
              <a:buNone/>
              <a:defRPr sz="2200">
                <a:latin typeface="Oswald"/>
                <a:ea typeface="Oswald"/>
                <a:cs typeface="Oswald"/>
                <a:sym typeface="Oswald"/>
              </a:defRPr>
            </a:lvl8pPr>
            <a:lvl9pPr lvl="8" algn="l">
              <a:lnSpc>
                <a:spcPct val="100000"/>
              </a:lnSpc>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31" name="Google Shape;31;p41"/>
          <p:cNvSpPr txBox="1">
            <a:spLocks noGrp="1"/>
          </p:cNvSpPr>
          <p:nvPr>
            <p:ph type="title" idx="7"/>
          </p:nvPr>
        </p:nvSpPr>
        <p:spPr>
          <a:xfrm>
            <a:off x="695771" y="3448775"/>
            <a:ext cx="867300" cy="804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3000"/>
              <a:buNone/>
              <a:defRPr sz="5200">
                <a:latin typeface="Oswald ExtraLight"/>
                <a:ea typeface="Oswald ExtraLight"/>
                <a:cs typeface="Oswald ExtraLight"/>
                <a:sym typeface="Oswald ExtraLight"/>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2" name="Google Shape;32;p41"/>
          <p:cNvSpPr txBox="1">
            <a:spLocks noGrp="1"/>
          </p:cNvSpPr>
          <p:nvPr>
            <p:ph type="subTitle" idx="8"/>
          </p:nvPr>
        </p:nvSpPr>
        <p:spPr>
          <a:xfrm>
            <a:off x="1853038" y="3800225"/>
            <a:ext cx="2336400" cy="480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33" name="Google Shape;33;p41"/>
          <p:cNvSpPr txBox="1">
            <a:spLocks noGrp="1"/>
          </p:cNvSpPr>
          <p:nvPr>
            <p:ph type="title" idx="9"/>
          </p:nvPr>
        </p:nvSpPr>
        <p:spPr>
          <a:xfrm>
            <a:off x="6111838" y="3421989"/>
            <a:ext cx="2336400" cy="3612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Font typeface="Oswald"/>
              <a:buNone/>
              <a:defRPr sz="2200">
                <a:latin typeface="Oswald"/>
                <a:ea typeface="Oswald"/>
                <a:cs typeface="Oswald"/>
                <a:sym typeface="Oswald"/>
              </a:defRPr>
            </a:lvl2pPr>
            <a:lvl3pPr lvl="2" algn="l">
              <a:lnSpc>
                <a:spcPct val="100000"/>
              </a:lnSpc>
              <a:spcBef>
                <a:spcPts val="0"/>
              </a:spcBef>
              <a:spcAft>
                <a:spcPts val="0"/>
              </a:spcAft>
              <a:buSzPts val="2200"/>
              <a:buFont typeface="Oswald"/>
              <a:buNone/>
              <a:defRPr sz="2200">
                <a:latin typeface="Oswald"/>
                <a:ea typeface="Oswald"/>
                <a:cs typeface="Oswald"/>
                <a:sym typeface="Oswald"/>
              </a:defRPr>
            </a:lvl3pPr>
            <a:lvl4pPr lvl="3" algn="l">
              <a:lnSpc>
                <a:spcPct val="100000"/>
              </a:lnSpc>
              <a:spcBef>
                <a:spcPts val="0"/>
              </a:spcBef>
              <a:spcAft>
                <a:spcPts val="0"/>
              </a:spcAft>
              <a:buSzPts val="2200"/>
              <a:buFont typeface="Oswald"/>
              <a:buNone/>
              <a:defRPr sz="2200">
                <a:latin typeface="Oswald"/>
                <a:ea typeface="Oswald"/>
                <a:cs typeface="Oswald"/>
                <a:sym typeface="Oswald"/>
              </a:defRPr>
            </a:lvl4pPr>
            <a:lvl5pPr lvl="4" algn="l">
              <a:lnSpc>
                <a:spcPct val="100000"/>
              </a:lnSpc>
              <a:spcBef>
                <a:spcPts val="0"/>
              </a:spcBef>
              <a:spcAft>
                <a:spcPts val="0"/>
              </a:spcAft>
              <a:buSzPts val="2200"/>
              <a:buFont typeface="Oswald"/>
              <a:buNone/>
              <a:defRPr sz="2200">
                <a:latin typeface="Oswald"/>
                <a:ea typeface="Oswald"/>
                <a:cs typeface="Oswald"/>
                <a:sym typeface="Oswald"/>
              </a:defRPr>
            </a:lvl5pPr>
            <a:lvl6pPr lvl="5" algn="l">
              <a:lnSpc>
                <a:spcPct val="100000"/>
              </a:lnSpc>
              <a:spcBef>
                <a:spcPts val="0"/>
              </a:spcBef>
              <a:spcAft>
                <a:spcPts val="0"/>
              </a:spcAft>
              <a:buSzPts val="2200"/>
              <a:buFont typeface="Oswald"/>
              <a:buNone/>
              <a:defRPr sz="2200">
                <a:latin typeface="Oswald"/>
                <a:ea typeface="Oswald"/>
                <a:cs typeface="Oswald"/>
                <a:sym typeface="Oswald"/>
              </a:defRPr>
            </a:lvl6pPr>
            <a:lvl7pPr lvl="6" algn="l">
              <a:lnSpc>
                <a:spcPct val="100000"/>
              </a:lnSpc>
              <a:spcBef>
                <a:spcPts val="0"/>
              </a:spcBef>
              <a:spcAft>
                <a:spcPts val="0"/>
              </a:spcAft>
              <a:buSzPts val="2200"/>
              <a:buFont typeface="Oswald"/>
              <a:buNone/>
              <a:defRPr sz="2200">
                <a:latin typeface="Oswald"/>
                <a:ea typeface="Oswald"/>
                <a:cs typeface="Oswald"/>
                <a:sym typeface="Oswald"/>
              </a:defRPr>
            </a:lvl7pPr>
            <a:lvl8pPr lvl="7" algn="l">
              <a:lnSpc>
                <a:spcPct val="100000"/>
              </a:lnSpc>
              <a:spcBef>
                <a:spcPts val="0"/>
              </a:spcBef>
              <a:spcAft>
                <a:spcPts val="0"/>
              </a:spcAft>
              <a:buSzPts val="2200"/>
              <a:buFont typeface="Oswald"/>
              <a:buNone/>
              <a:defRPr sz="2200">
                <a:latin typeface="Oswald"/>
                <a:ea typeface="Oswald"/>
                <a:cs typeface="Oswald"/>
                <a:sym typeface="Oswald"/>
              </a:defRPr>
            </a:lvl8pPr>
            <a:lvl9pPr lvl="8" algn="l">
              <a:lnSpc>
                <a:spcPct val="100000"/>
              </a:lnSpc>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34" name="Google Shape;34;p41"/>
          <p:cNvSpPr txBox="1">
            <a:spLocks noGrp="1"/>
          </p:cNvSpPr>
          <p:nvPr>
            <p:ph type="title" idx="13"/>
          </p:nvPr>
        </p:nvSpPr>
        <p:spPr>
          <a:xfrm>
            <a:off x="4961874" y="3453772"/>
            <a:ext cx="867300" cy="804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3000"/>
              <a:buNone/>
              <a:defRPr sz="5200">
                <a:latin typeface="Oswald ExtraLight"/>
                <a:ea typeface="Oswald ExtraLight"/>
                <a:cs typeface="Oswald ExtraLight"/>
                <a:sym typeface="Oswald ExtraLight"/>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5" name="Google Shape;35;p41"/>
          <p:cNvSpPr txBox="1">
            <a:spLocks noGrp="1"/>
          </p:cNvSpPr>
          <p:nvPr>
            <p:ph type="subTitle" idx="14"/>
          </p:nvPr>
        </p:nvSpPr>
        <p:spPr>
          <a:xfrm>
            <a:off x="6111838" y="3797480"/>
            <a:ext cx="2336400" cy="484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36" name="Google Shape;36;p41"/>
          <p:cNvSpPr txBox="1">
            <a:spLocks noGrp="1"/>
          </p:cNvSpPr>
          <p:nvPr>
            <p:ph type="title" idx="15"/>
          </p:nvPr>
        </p:nvSpPr>
        <p:spPr>
          <a:xfrm>
            <a:off x="720000" y="539496"/>
            <a:ext cx="7704000" cy="5760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34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42"/>
          <p:cNvSpPr txBox="1">
            <a:spLocks noGrp="1"/>
          </p:cNvSpPr>
          <p:nvPr>
            <p:ph type="title"/>
          </p:nvPr>
        </p:nvSpPr>
        <p:spPr>
          <a:xfrm>
            <a:off x="1321350" y="1039750"/>
            <a:ext cx="3866400" cy="5727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39" name="Google Shape;39;p42"/>
          <p:cNvSpPr txBox="1">
            <a:spLocks noGrp="1"/>
          </p:cNvSpPr>
          <p:nvPr>
            <p:ph type="body" idx="1"/>
          </p:nvPr>
        </p:nvSpPr>
        <p:spPr>
          <a:xfrm>
            <a:off x="1321350" y="1984800"/>
            <a:ext cx="3866400" cy="23193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gn="l">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gn="l">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gn="l">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gn="l">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gn="l">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gn="l">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gn="l">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gn="l">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grpSp>
        <p:nvGrpSpPr>
          <p:cNvPr id="40" name="Google Shape;40;p42"/>
          <p:cNvGrpSpPr/>
          <p:nvPr/>
        </p:nvGrpSpPr>
        <p:grpSpPr>
          <a:xfrm flipH="1">
            <a:off x="-1145294" y="-39521"/>
            <a:ext cx="2029371" cy="4383847"/>
            <a:chOff x="7350442" y="2608992"/>
            <a:chExt cx="777239" cy="1673160"/>
          </a:xfrm>
        </p:grpSpPr>
        <p:sp>
          <p:nvSpPr>
            <p:cNvPr id="41" name="Google Shape;41;p4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 name="Google Shape;42;p4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 name="Google Shape;43;p4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 name="Google Shape;44;p4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 name="Google Shape;45;p4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 name="Google Shape;46;p4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 name="Google Shape;47;p4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 name="Google Shape;48;p4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9"/>
        <p:cNvGrpSpPr/>
        <p:nvPr/>
      </p:nvGrpSpPr>
      <p:grpSpPr>
        <a:xfrm>
          <a:off x="0" y="0"/>
          <a:ext cx="0" cy="0"/>
          <a:chOff x="0" y="0"/>
          <a:chExt cx="0" cy="0"/>
        </a:xfrm>
      </p:grpSpPr>
      <p:sp>
        <p:nvSpPr>
          <p:cNvPr id="50" name="Google Shape;50;p43"/>
          <p:cNvSpPr txBox="1">
            <a:spLocks noGrp="1"/>
          </p:cNvSpPr>
          <p:nvPr>
            <p:ph type="title"/>
          </p:nvPr>
        </p:nvSpPr>
        <p:spPr>
          <a:xfrm>
            <a:off x="720000" y="539500"/>
            <a:ext cx="7704000" cy="5727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51" name="Google Shape;51;p43"/>
          <p:cNvSpPr txBox="1">
            <a:spLocks noGrp="1"/>
          </p:cNvSpPr>
          <p:nvPr>
            <p:ph type="body" idx="1"/>
          </p:nvPr>
        </p:nvSpPr>
        <p:spPr>
          <a:xfrm>
            <a:off x="720000" y="1112200"/>
            <a:ext cx="7704000" cy="34965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Clr>
                <a:srgbClr val="434343"/>
              </a:buClr>
              <a:buSzPts val="1200"/>
              <a:buAutoNum type="arabicPeriod"/>
              <a:defRPr sz="1200"/>
            </a:lvl1pPr>
            <a:lvl2pPr marL="914400" lvl="1" indent="-304800" algn="l">
              <a:lnSpc>
                <a:spcPct val="115000"/>
              </a:lnSpc>
              <a:spcBef>
                <a:spcPts val="0"/>
              </a:spcBef>
              <a:spcAft>
                <a:spcPts val="0"/>
              </a:spcAft>
              <a:buClr>
                <a:srgbClr val="434343"/>
              </a:buClr>
              <a:buSzPts val="1200"/>
              <a:buFont typeface="Roboto Condensed Light"/>
              <a:buAutoNum type="alphaLcPeriod"/>
              <a:defRPr/>
            </a:lvl2pPr>
            <a:lvl3pPr marL="1371600" lvl="2" indent="-304800" algn="l">
              <a:lnSpc>
                <a:spcPct val="115000"/>
              </a:lnSpc>
              <a:spcBef>
                <a:spcPts val="0"/>
              </a:spcBef>
              <a:spcAft>
                <a:spcPts val="0"/>
              </a:spcAft>
              <a:buClr>
                <a:srgbClr val="434343"/>
              </a:buClr>
              <a:buSzPts val="1200"/>
              <a:buFont typeface="Roboto Condensed Light"/>
              <a:buAutoNum type="romanLcPeriod"/>
              <a:defRPr/>
            </a:lvl3pPr>
            <a:lvl4pPr marL="1828800" lvl="3" indent="-304800" algn="l">
              <a:lnSpc>
                <a:spcPct val="115000"/>
              </a:lnSpc>
              <a:spcBef>
                <a:spcPts val="0"/>
              </a:spcBef>
              <a:spcAft>
                <a:spcPts val="0"/>
              </a:spcAft>
              <a:buClr>
                <a:srgbClr val="434343"/>
              </a:buClr>
              <a:buSzPts val="1200"/>
              <a:buFont typeface="Roboto Condensed Light"/>
              <a:buAutoNum type="arabicPeriod"/>
              <a:defRPr/>
            </a:lvl4pPr>
            <a:lvl5pPr marL="2286000" lvl="4" indent="-304800" algn="l">
              <a:lnSpc>
                <a:spcPct val="115000"/>
              </a:lnSpc>
              <a:spcBef>
                <a:spcPts val="0"/>
              </a:spcBef>
              <a:spcAft>
                <a:spcPts val="0"/>
              </a:spcAft>
              <a:buClr>
                <a:srgbClr val="434343"/>
              </a:buClr>
              <a:buSzPts val="1200"/>
              <a:buFont typeface="Roboto Condensed Light"/>
              <a:buAutoNum type="alphaLcPeriod"/>
              <a:defRPr/>
            </a:lvl5pPr>
            <a:lvl6pPr marL="2743200" lvl="5" indent="-304800" algn="l">
              <a:lnSpc>
                <a:spcPct val="115000"/>
              </a:lnSpc>
              <a:spcBef>
                <a:spcPts val="0"/>
              </a:spcBef>
              <a:spcAft>
                <a:spcPts val="0"/>
              </a:spcAft>
              <a:buClr>
                <a:srgbClr val="434343"/>
              </a:buClr>
              <a:buSzPts val="1200"/>
              <a:buFont typeface="Roboto Condensed Light"/>
              <a:buAutoNum type="romanLcPeriod"/>
              <a:defRPr/>
            </a:lvl6pPr>
            <a:lvl7pPr marL="3200400" lvl="6" indent="-304800" algn="l">
              <a:lnSpc>
                <a:spcPct val="115000"/>
              </a:lnSpc>
              <a:spcBef>
                <a:spcPts val="0"/>
              </a:spcBef>
              <a:spcAft>
                <a:spcPts val="0"/>
              </a:spcAft>
              <a:buClr>
                <a:srgbClr val="434343"/>
              </a:buClr>
              <a:buSzPts val="1200"/>
              <a:buFont typeface="Roboto Condensed Light"/>
              <a:buAutoNum type="arabicPeriod"/>
              <a:defRPr/>
            </a:lvl7pPr>
            <a:lvl8pPr marL="3657600" lvl="7" indent="-304800" algn="l">
              <a:lnSpc>
                <a:spcPct val="115000"/>
              </a:lnSpc>
              <a:spcBef>
                <a:spcPts val="0"/>
              </a:spcBef>
              <a:spcAft>
                <a:spcPts val="0"/>
              </a:spcAft>
              <a:buClr>
                <a:srgbClr val="434343"/>
              </a:buClr>
              <a:buSzPts val="1200"/>
              <a:buFont typeface="Roboto Condensed Light"/>
              <a:buAutoNum type="alphaLcPeriod"/>
              <a:defRPr/>
            </a:lvl8pPr>
            <a:lvl9pPr marL="4114800" lvl="8" indent="-304800" algn="l">
              <a:lnSpc>
                <a:spcPct val="115000"/>
              </a:lnSpc>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BLANK_1_1_1_1_1">
    <p:spTree>
      <p:nvGrpSpPr>
        <p:cNvPr id="1" name="Shape 58"/>
        <p:cNvGrpSpPr/>
        <p:nvPr/>
      </p:nvGrpSpPr>
      <p:grpSpPr>
        <a:xfrm>
          <a:off x="0" y="0"/>
          <a:ext cx="0" cy="0"/>
          <a:chOff x="0" y="0"/>
          <a:chExt cx="0" cy="0"/>
        </a:xfrm>
      </p:grpSpPr>
      <p:sp>
        <p:nvSpPr>
          <p:cNvPr id="59" name="Google Shape;59;p45"/>
          <p:cNvSpPr txBox="1">
            <a:spLocks noGrp="1"/>
          </p:cNvSpPr>
          <p:nvPr>
            <p:ph type="title"/>
          </p:nvPr>
        </p:nvSpPr>
        <p:spPr>
          <a:xfrm>
            <a:off x="1584063" y="1543600"/>
            <a:ext cx="2337300" cy="391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2200"/>
              <a:buNone/>
              <a:defRPr sz="2200"/>
            </a:lvl1pPr>
            <a:lvl2pPr lvl="1" algn="ctr">
              <a:lnSpc>
                <a:spcPct val="100000"/>
              </a:lnSpc>
              <a:spcBef>
                <a:spcPts val="0"/>
              </a:spcBef>
              <a:spcAft>
                <a:spcPts val="0"/>
              </a:spcAft>
              <a:buSzPts val="2200"/>
              <a:buFont typeface="Oswald"/>
              <a:buNone/>
              <a:defRPr sz="2200">
                <a:latin typeface="Oswald"/>
                <a:ea typeface="Oswald"/>
                <a:cs typeface="Oswald"/>
                <a:sym typeface="Oswald"/>
              </a:defRPr>
            </a:lvl2pPr>
            <a:lvl3pPr lvl="2" algn="ctr">
              <a:lnSpc>
                <a:spcPct val="100000"/>
              </a:lnSpc>
              <a:spcBef>
                <a:spcPts val="0"/>
              </a:spcBef>
              <a:spcAft>
                <a:spcPts val="0"/>
              </a:spcAft>
              <a:buSzPts val="2200"/>
              <a:buFont typeface="Oswald"/>
              <a:buNone/>
              <a:defRPr sz="2200">
                <a:latin typeface="Oswald"/>
                <a:ea typeface="Oswald"/>
                <a:cs typeface="Oswald"/>
                <a:sym typeface="Oswald"/>
              </a:defRPr>
            </a:lvl3pPr>
            <a:lvl4pPr lvl="3" algn="ctr">
              <a:lnSpc>
                <a:spcPct val="100000"/>
              </a:lnSpc>
              <a:spcBef>
                <a:spcPts val="0"/>
              </a:spcBef>
              <a:spcAft>
                <a:spcPts val="0"/>
              </a:spcAft>
              <a:buSzPts val="2200"/>
              <a:buFont typeface="Oswald"/>
              <a:buNone/>
              <a:defRPr sz="2200">
                <a:latin typeface="Oswald"/>
                <a:ea typeface="Oswald"/>
                <a:cs typeface="Oswald"/>
                <a:sym typeface="Oswald"/>
              </a:defRPr>
            </a:lvl4pPr>
            <a:lvl5pPr lvl="4" algn="ctr">
              <a:lnSpc>
                <a:spcPct val="100000"/>
              </a:lnSpc>
              <a:spcBef>
                <a:spcPts val="0"/>
              </a:spcBef>
              <a:spcAft>
                <a:spcPts val="0"/>
              </a:spcAft>
              <a:buSzPts val="2200"/>
              <a:buFont typeface="Oswald"/>
              <a:buNone/>
              <a:defRPr sz="2200">
                <a:latin typeface="Oswald"/>
                <a:ea typeface="Oswald"/>
                <a:cs typeface="Oswald"/>
                <a:sym typeface="Oswald"/>
              </a:defRPr>
            </a:lvl5pPr>
            <a:lvl6pPr lvl="5" algn="ctr">
              <a:lnSpc>
                <a:spcPct val="100000"/>
              </a:lnSpc>
              <a:spcBef>
                <a:spcPts val="0"/>
              </a:spcBef>
              <a:spcAft>
                <a:spcPts val="0"/>
              </a:spcAft>
              <a:buSzPts val="2200"/>
              <a:buFont typeface="Oswald"/>
              <a:buNone/>
              <a:defRPr sz="2200">
                <a:latin typeface="Oswald"/>
                <a:ea typeface="Oswald"/>
                <a:cs typeface="Oswald"/>
                <a:sym typeface="Oswald"/>
              </a:defRPr>
            </a:lvl6pPr>
            <a:lvl7pPr lvl="6" algn="ctr">
              <a:lnSpc>
                <a:spcPct val="100000"/>
              </a:lnSpc>
              <a:spcBef>
                <a:spcPts val="0"/>
              </a:spcBef>
              <a:spcAft>
                <a:spcPts val="0"/>
              </a:spcAft>
              <a:buSzPts val="2200"/>
              <a:buFont typeface="Oswald"/>
              <a:buNone/>
              <a:defRPr sz="2200">
                <a:latin typeface="Oswald"/>
                <a:ea typeface="Oswald"/>
                <a:cs typeface="Oswald"/>
                <a:sym typeface="Oswald"/>
              </a:defRPr>
            </a:lvl7pPr>
            <a:lvl8pPr lvl="7" algn="ctr">
              <a:lnSpc>
                <a:spcPct val="100000"/>
              </a:lnSpc>
              <a:spcBef>
                <a:spcPts val="0"/>
              </a:spcBef>
              <a:spcAft>
                <a:spcPts val="0"/>
              </a:spcAft>
              <a:buSzPts val="2200"/>
              <a:buFont typeface="Oswald"/>
              <a:buNone/>
              <a:defRPr sz="2200">
                <a:latin typeface="Oswald"/>
                <a:ea typeface="Oswald"/>
                <a:cs typeface="Oswald"/>
                <a:sym typeface="Oswald"/>
              </a:defRPr>
            </a:lvl8pPr>
            <a:lvl9pPr lvl="8" algn="ctr">
              <a:lnSpc>
                <a:spcPct val="100000"/>
              </a:lnSpc>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60" name="Google Shape;60;p45"/>
          <p:cNvSpPr txBox="1">
            <a:spLocks noGrp="1"/>
          </p:cNvSpPr>
          <p:nvPr>
            <p:ph type="subTitle" idx="1"/>
          </p:nvPr>
        </p:nvSpPr>
        <p:spPr>
          <a:xfrm>
            <a:off x="1584063" y="1938600"/>
            <a:ext cx="2337300" cy="722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61" name="Google Shape;61;p45"/>
          <p:cNvSpPr txBox="1">
            <a:spLocks noGrp="1"/>
          </p:cNvSpPr>
          <p:nvPr>
            <p:ph type="title" idx="2"/>
          </p:nvPr>
        </p:nvSpPr>
        <p:spPr>
          <a:xfrm>
            <a:off x="5704788" y="1543600"/>
            <a:ext cx="2340900" cy="391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2200"/>
              <a:buNone/>
              <a:defRPr sz="2200"/>
            </a:lvl1pPr>
            <a:lvl2pPr lvl="1" algn="ctr">
              <a:lnSpc>
                <a:spcPct val="100000"/>
              </a:lnSpc>
              <a:spcBef>
                <a:spcPts val="0"/>
              </a:spcBef>
              <a:spcAft>
                <a:spcPts val="0"/>
              </a:spcAft>
              <a:buSzPts val="2200"/>
              <a:buFont typeface="Oswald"/>
              <a:buNone/>
              <a:defRPr sz="2200">
                <a:latin typeface="Oswald"/>
                <a:ea typeface="Oswald"/>
                <a:cs typeface="Oswald"/>
                <a:sym typeface="Oswald"/>
              </a:defRPr>
            </a:lvl2pPr>
            <a:lvl3pPr lvl="2" algn="ctr">
              <a:lnSpc>
                <a:spcPct val="100000"/>
              </a:lnSpc>
              <a:spcBef>
                <a:spcPts val="0"/>
              </a:spcBef>
              <a:spcAft>
                <a:spcPts val="0"/>
              </a:spcAft>
              <a:buSzPts val="2200"/>
              <a:buFont typeface="Oswald"/>
              <a:buNone/>
              <a:defRPr sz="2200">
                <a:latin typeface="Oswald"/>
                <a:ea typeface="Oswald"/>
                <a:cs typeface="Oswald"/>
                <a:sym typeface="Oswald"/>
              </a:defRPr>
            </a:lvl3pPr>
            <a:lvl4pPr lvl="3" algn="ctr">
              <a:lnSpc>
                <a:spcPct val="100000"/>
              </a:lnSpc>
              <a:spcBef>
                <a:spcPts val="0"/>
              </a:spcBef>
              <a:spcAft>
                <a:spcPts val="0"/>
              </a:spcAft>
              <a:buSzPts val="2200"/>
              <a:buFont typeface="Oswald"/>
              <a:buNone/>
              <a:defRPr sz="2200">
                <a:latin typeface="Oswald"/>
                <a:ea typeface="Oswald"/>
                <a:cs typeface="Oswald"/>
                <a:sym typeface="Oswald"/>
              </a:defRPr>
            </a:lvl4pPr>
            <a:lvl5pPr lvl="4" algn="ctr">
              <a:lnSpc>
                <a:spcPct val="100000"/>
              </a:lnSpc>
              <a:spcBef>
                <a:spcPts val="0"/>
              </a:spcBef>
              <a:spcAft>
                <a:spcPts val="0"/>
              </a:spcAft>
              <a:buSzPts val="2200"/>
              <a:buFont typeface="Oswald"/>
              <a:buNone/>
              <a:defRPr sz="2200">
                <a:latin typeface="Oswald"/>
                <a:ea typeface="Oswald"/>
                <a:cs typeface="Oswald"/>
                <a:sym typeface="Oswald"/>
              </a:defRPr>
            </a:lvl5pPr>
            <a:lvl6pPr lvl="5" algn="ctr">
              <a:lnSpc>
                <a:spcPct val="100000"/>
              </a:lnSpc>
              <a:spcBef>
                <a:spcPts val="0"/>
              </a:spcBef>
              <a:spcAft>
                <a:spcPts val="0"/>
              </a:spcAft>
              <a:buSzPts val="2200"/>
              <a:buFont typeface="Oswald"/>
              <a:buNone/>
              <a:defRPr sz="2200">
                <a:latin typeface="Oswald"/>
                <a:ea typeface="Oswald"/>
                <a:cs typeface="Oswald"/>
                <a:sym typeface="Oswald"/>
              </a:defRPr>
            </a:lvl6pPr>
            <a:lvl7pPr lvl="6" algn="ctr">
              <a:lnSpc>
                <a:spcPct val="100000"/>
              </a:lnSpc>
              <a:spcBef>
                <a:spcPts val="0"/>
              </a:spcBef>
              <a:spcAft>
                <a:spcPts val="0"/>
              </a:spcAft>
              <a:buSzPts val="2200"/>
              <a:buFont typeface="Oswald"/>
              <a:buNone/>
              <a:defRPr sz="2200">
                <a:latin typeface="Oswald"/>
                <a:ea typeface="Oswald"/>
                <a:cs typeface="Oswald"/>
                <a:sym typeface="Oswald"/>
              </a:defRPr>
            </a:lvl7pPr>
            <a:lvl8pPr lvl="7" algn="ctr">
              <a:lnSpc>
                <a:spcPct val="100000"/>
              </a:lnSpc>
              <a:spcBef>
                <a:spcPts val="0"/>
              </a:spcBef>
              <a:spcAft>
                <a:spcPts val="0"/>
              </a:spcAft>
              <a:buSzPts val="2200"/>
              <a:buFont typeface="Oswald"/>
              <a:buNone/>
              <a:defRPr sz="2200">
                <a:latin typeface="Oswald"/>
                <a:ea typeface="Oswald"/>
                <a:cs typeface="Oswald"/>
                <a:sym typeface="Oswald"/>
              </a:defRPr>
            </a:lvl8pPr>
            <a:lvl9pPr lvl="8" algn="ctr">
              <a:lnSpc>
                <a:spcPct val="100000"/>
              </a:lnSpc>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62" name="Google Shape;62;p45"/>
          <p:cNvSpPr txBox="1">
            <a:spLocks noGrp="1"/>
          </p:cNvSpPr>
          <p:nvPr>
            <p:ph type="subTitle" idx="3"/>
          </p:nvPr>
        </p:nvSpPr>
        <p:spPr>
          <a:xfrm>
            <a:off x="5704788" y="1938600"/>
            <a:ext cx="2340900" cy="722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63" name="Google Shape;63;p45"/>
          <p:cNvSpPr txBox="1">
            <a:spLocks noGrp="1"/>
          </p:cNvSpPr>
          <p:nvPr>
            <p:ph type="title" idx="4"/>
          </p:nvPr>
        </p:nvSpPr>
        <p:spPr>
          <a:xfrm>
            <a:off x="3644425" y="3290400"/>
            <a:ext cx="2337300" cy="3933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2200"/>
              <a:buNone/>
              <a:defRPr sz="2200"/>
            </a:lvl1pPr>
            <a:lvl2pPr lvl="1" algn="ctr">
              <a:lnSpc>
                <a:spcPct val="100000"/>
              </a:lnSpc>
              <a:spcBef>
                <a:spcPts val="0"/>
              </a:spcBef>
              <a:spcAft>
                <a:spcPts val="0"/>
              </a:spcAft>
              <a:buSzPts val="2200"/>
              <a:buFont typeface="Oswald"/>
              <a:buNone/>
              <a:defRPr sz="2200">
                <a:latin typeface="Oswald"/>
                <a:ea typeface="Oswald"/>
                <a:cs typeface="Oswald"/>
                <a:sym typeface="Oswald"/>
              </a:defRPr>
            </a:lvl2pPr>
            <a:lvl3pPr lvl="2" algn="ctr">
              <a:lnSpc>
                <a:spcPct val="100000"/>
              </a:lnSpc>
              <a:spcBef>
                <a:spcPts val="0"/>
              </a:spcBef>
              <a:spcAft>
                <a:spcPts val="0"/>
              </a:spcAft>
              <a:buSzPts val="2200"/>
              <a:buFont typeface="Oswald"/>
              <a:buNone/>
              <a:defRPr sz="2200">
                <a:latin typeface="Oswald"/>
                <a:ea typeface="Oswald"/>
                <a:cs typeface="Oswald"/>
                <a:sym typeface="Oswald"/>
              </a:defRPr>
            </a:lvl3pPr>
            <a:lvl4pPr lvl="3" algn="ctr">
              <a:lnSpc>
                <a:spcPct val="100000"/>
              </a:lnSpc>
              <a:spcBef>
                <a:spcPts val="0"/>
              </a:spcBef>
              <a:spcAft>
                <a:spcPts val="0"/>
              </a:spcAft>
              <a:buSzPts val="2200"/>
              <a:buFont typeface="Oswald"/>
              <a:buNone/>
              <a:defRPr sz="2200">
                <a:latin typeface="Oswald"/>
                <a:ea typeface="Oswald"/>
                <a:cs typeface="Oswald"/>
                <a:sym typeface="Oswald"/>
              </a:defRPr>
            </a:lvl4pPr>
            <a:lvl5pPr lvl="4" algn="ctr">
              <a:lnSpc>
                <a:spcPct val="100000"/>
              </a:lnSpc>
              <a:spcBef>
                <a:spcPts val="0"/>
              </a:spcBef>
              <a:spcAft>
                <a:spcPts val="0"/>
              </a:spcAft>
              <a:buSzPts val="2200"/>
              <a:buFont typeface="Oswald"/>
              <a:buNone/>
              <a:defRPr sz="2200">
                <a:latin typeface="Oswald"/>
                <a:ea typeface="Oswald"/>
                <a:cs typeface="Oswald"/>
                <a:sym typeface="Oswald"/>
              </a:defRPr>
            </a:lvl5pPr>
            <a:lvl6pPr lvl="5" algn="ctr">
              <a:lnSpc>
                <a:spcPct val="100000"/>
              </a:lnSpc>
              <a:spcBef>
                <a:spcPts val="0"/>
              </a:spcBef>
              <a:spcAft>
                <a:spcPts val="0"/>
              </a:spcAft>
              <a:buSzPts val="2200"/>
              <a:buFont typeface="Oswald"/>
              <a:buNone/>
              <a:defRPr sz="2200">
                <a:latin typeface="Oswald"/>
                <a:ea typeface="Oswald"/>
                <a:cs typeface="Oswald"/>
                <a:sym typeface="Oswald"/>
              </a:defRPr>
            </a:lvl6pPr>
            <a:lvl7pPr lvl="6" algn="ctr">
              <a:lnSpc>
                <a:spcPct val="100000"/>
              </a:lnSpc>
              <a:spcBef>
                <a:spcPts val="0"/>
              </a:spcBef>
              <a:spcAft>
                <a:spcPts val="0"/>
              </a:spcAft>
              <a:buSzPts val="2200"/>
              <a:buFont typeface="Oswald"/>
              <a:buNone/>
              <a:defRPr sz="2200">
                <a:latin typeface="Oswald"/>
                <a:ea typeface="Oswald"/>
                <a:cs typeface="Oswald"/>
                <a:sym typeface="Oswald"/>
              </a:defRPr>
            </a:lvl7pPr>
            <a:lvl8pPr lvl="7" algn="ctr">
              <a:lnSpc>
                <a:spcPct val="100000"/>
              </a:lnSpc>
              <a:spcBef>
                <a:spcPts val="0"/>
              </a:spcBef>
              <a:spcAft>
                <a:spcPts val="0"/>
              </a:spcAft>
              <a:buSzPts val="2200"/>
              <a:buFont typeface="Oswald"/>
              <a:buNone/>
              <a:defRPr sz="2200">
                <a:latin typeface="Oswald"/>
                <a:ea typeface="Oswald"/>
                <a:cs typeface="Oswald"/>
                <a:sym typeface="Oswald"/>
              </a:defRPr>
            </a:lvl8pPr>
            <a:lvl9pPr lvl="8" algn="ctr">
              <a:lnSpc>
                <a:spcPct val="100000"/>
              </a:lnSpc>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64" name="Google Shape;64;p45"/>
          <p:cNvSpPr txBox="1">
            <a:spLocks noGrp="1"/>
          </p:cNvSpPr>
          <p:nvPr>
            <p:ph type="subTitle" idx="5"/>
          </p:nvPr>
        </p:nvSpPr>
        <p:spPr>
          <a:xfrm>
            <a:off x="3644425" y="3682009"/>
            <a:ext cx="2337300" cy="722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65" name="Google Shape;65;p45"/>
          <p:cNvSpPr txBox="1">
            <a:spLocks noGrp="1"/>
          </p:cNvSpPr>
          <p:nvPr>
            <p:ph type="title" idx="6"/>
          </p:nvPr>
        </p:nvSpPr>
        <p:spPr>
          <a:xfrm>
            <a:off x="720000" y="539500"/>
            <a:ext cx="7710900" cy="57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Font typeface="Oswald"/>
              <a:buNone/>
              <a:defRPr sz="3400">
                <a:latin typeface="Oswald"/>
                <a:ea typeface="Oswald"/>
                <a:cs typeface="Oswald"/>
                <a:sym typeface="Oswald"/>
              </a:defRPr>
            </a:lvl2pPr>
            <a:lvl3pPr lvl="2" algn="l">
              <a:lnSpc>
                <a:spcPct val="100000"/>
              </a:lnSpc>
              <a:spcBef>
                <a:spcPts val="0"/>
              </a:spcBef>
              <a:spcAft>
                <a:spcPts val="0"/>
              </a:spcAft>
              <a:buSzPts val="3400"/>
              <a:buFont typeface="Oswald"/>
              <a:buNone/>
              <a:defRPr sz="3400">
                <a:latin typeface="Oswald"/>
                <a:ea typeface="Oswald"/>
                <a:cs typeface="Oswald"/>
                <a:sym typeface="Oswald"/>
              </a:defRPr>
            </a:lvl3pPr>
            <a:lvl4pPr lvl="3" algn="l">
              <a:lnSpc>
                <a:spcPct val="100000"/>
              </a:lnSpc>
              <a:spcBef>
                <a:spcPts val="0"/>
              </a:spcBef>
              <a:spcAft>
                <a:spcPts val="0"/>
              </a:spcAft>
              <a:buSzPts val="3400"/>
              <a:buFont typeface="Oswald"/>
              <a:buNone/>
              <a:defRPr sz="3400">
                <a:latin typeface="Oswald"/>
                <a:ea typeface="Oswald"/>
                <a:cs typeface="Oswald"/>
                <a:sym typeface="Oswald"/>
              </a:defRPr>
            </a:lvl4pPr>
            <a:lvl5pPr lvl="4" algn="l">
              <a:lnSpc>
                <a:spcPct val="100000"/>
              </a:lnSpc>
              <a:spcBef>
                <a:spcPts val="0"/>
              </a:spcBef>
              <a:spcAft>
                <a:spcPts val="0"/>
              </a:spcAft>
              <a:buSzPts val="3400"/>
              <a:buFont typeface="Oswald"/>
              <a:buNone/>
              <a:defRPr sz="3400">
                <a:latin typeface="Oswald"/>
                <a:ea typeface="Oswald"/>
                <a:cs typeface="Oswald"/>
                <a:sym typeface="Oswald"/>
              </a:defRPr>
            </a:lvl5pPr>
            <a:lvl6pPr lvl="5" algn="l">
              <a:lnSpc>
                <a:spcPct val="100000"/>
              </a:lnSpc>
              <a:spcBef>
                <a:spcPts val="0"/>
              </a:spcBef>
              <a:spcAft>
                <a:spcPts val="0"/>
              </a:spcAft>
              <a:buSzPts val="3400"/>
              <a:buFont typeface="Oswald"/>
              <a:buNone/>
              <a:defRPr sz="3400">
                <a:latin typeface="Oswald"/>
                <a:ea typeface="Oswald"/>
                <a:cs typeface="Oswald"/>
                <a:sym typeface="Oswald"/>
              </a:defRPr>
            </a:lvl6pPr>
            <a:lvl7pPr lvl="6" algn="l">
              <a:lnSpc>
                <a:spcPct val="100000"/>
              </a:lnSpc>
              <a:spcBef>
                <a:spcPts val="0"/>
              </a:spcBef>
              <a:spcAft>
                <a:spcPts val="0"/>
              </a:spcAft>
              <a:buSzPts val="3400"/>
              <a:buFont typeface="Oswald"/>
              <a:buNone/>
              <a:defRPr sz="3400">
                <a:latin typeface="Oswald"/>
                <a:ea typeface="Oswald"/>
                <a:cs typeface="Oswald"/>
                <a:sym typeface="Oswald"/>
              </a:defRPr>
            </a:lvl7pPr>
            <a:lvl8pPr lvl="7" algn="l">
              <a:lnSpc>
                <a:spcPct val="100000"/>
              </a:lnSpc>
              <a:spcBef>
                <a:spcPts val="0"/>
              </a:spcBef>
              <a:spcAft>
                <a:spcPts val="0"/>
              </a:spcAft>
              <a:buSzPts val="3400"/>
              <a:buFont typeface="Oswald"/>
              <a:buNone/>
              <a:defRPr sz="3400">
                <a:latin typeface="Oswald"/>
                <a:ea typeface="Oswald"/>
                <a:cs typeface="Oswald"/>
                <a:sym typeface="Oswald"/>
              </a:defRPr>
            </a:lvl8pPr>
            <a:lvl9pPr lvl="8" algn="l">
              <a:lnSpc>
                <a:spcPct val="100000"/>
              </a:lnSpc>
              <a:spcBef>
                <a:spcPts val="0"/>
              </a:spcBef>
              <a:spcAft>
                <a:spcPts val="0"/>
              </a:spcAft>
              <a:buSzPts val="3400"/>
              <a:buFont typeface="Oswald"/>
              <a:buNone/>
              <a:defRPr sz="3400">
                <a:latin typeface="Oswald"/>
                <a:ea typeface="Oswald"/>
                <a:cs typeface="Oswald"/>
                <a:sym typeface="Oswal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6"/>
        <p:cNvGrpSpPr/>
        <p:nvPr/>
      </p:nvGrpSpPr>
      <p:grpSpPr>
        <a:xfrm>
          <a:off x="0" y="0"/>
          <a:ext cx="0" cy="0"/>
          <a:chOff x="0" y="0"/>
          <a:chExt cx="0" cy="0"/>
        </a:xfrm>
      </p:grpSpPr>
      <p:sp>
        <p:nvSpPr>
          <p:cNvPr id="67" name="Google Shape;67;p46"/>
          <p:cNvSpPr txBox="1">
            <a:spLocks noGrp="1"/>
          </p:cNvSpPr>
          <p:nvPr>
            <p:ph type="title"/>
          </p:nvPr>
        </p:nvSpPr>
        <p:spPr>
          <a:xfrm>
            <a:off x="1713900" y="1458900"/>
            <a:ext cx="5716200" cy="22257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4900"/>
              <a:buNone/>
              <a:defRPr sz="7200"/>
            </a:lvl1pPr>
            <a:lvl2pPr lvl="1" algn="ctr">
              <a:lnSpc>
                <a:spcPct val="100000"/>
              </a:lnSpc>
              <a:spcBef>
                <a:spcPts val="0"/>
              </a:spcBef>
              <a:spcAft>
                <a:spcPts val="0"/>
              </a:spcAft>
              <a:buSzPts val="4900"/>
              <a:buNone/>
              <a:defRPr sz="4900"/>
            </a:lvl2pPr>
            <a:lvl3pPr lvl="2" algn="ctr">
              <a:lnSpc>
                <a:spcPct val="100000"/>
              </a:lnSpc>
              <a:spcBef>
                <a:spcPts val="0"/>
              </a:spcBef>
              <a:spcAft>
                <a:spcPts val="0"/>
              </a:spcAft>
              <a:buSzPts val="4900"/>
              <a:buNone/>
              <a:defRPr sz="4900"/>
            </a:lvl3pPr>
            <a:lvl4pPr lvl="3" algn="ctr">
              <a:lnSpc>
                <a:spcPct val="100000"/>
              </a:lnSpc>
              <a:spcBef>
                <a:spcPts val="0"/>
              </a:spcBef>
              <a:spcAft>
                <a:spcPts val="0"/>
              </a:spcAft>
              <a:buSzPts val="4900"/>
              <a:buNone/>
              <a:defRPr sz="4900"/>
            </a:lvl4pPr>
            <a:lvl5pPr lvl="4" algn="ctr">
              <a:lnSpc>
                <a:spcPct val="100000"/>
              </a:lnSpc>
              <a:spcBef>
                <a:spcPts val="0"/>
              </a:spcBef>
              <a:spcAft>
                <a:spcPts val="0"/>
              </a:spcAft>
              <a:buSzPts val="4900"/>
              <a:buNone/>
              <a:defRPr sz="4900"/>
            </a:lvl5pPr>
            <a:lvl6pPr lvl="5" algn="ctr">
              <a:lnSpc>
                <a:spcPct val="100000"/>
              </a:lnSpc>
              <a:spcBef>
                <a:spcPts val="0"/>
              </a:spcBef>
              <a:spcAft>
                <a:spcPts val="0"/>
              </a:spcAft>
              <a:buSzPts val="4900"/>
              <a:buNone/>
              <a:defRPr sz="4900"/>
            </a:lvl6pPr>
            <a:lvl7pPr lvl="6" algn="ctr">
              <a:lnSpc>
                <a:spcPct val="100000"/>
              </a:lnSpc>
              <a:spcBef>
                <a:spcPts val="0"/>
              </a:spcBef>
              <a:spcAft>
                <a:spcPts val="0"/>
              </a:spcAft>
              <a:buSzPts val="4900"/>
              <a:buNone/>
              <a:defRPr sz="4900"/>
            </a:lvl7pPr>
            <a:lvl8pPr lvl="7" algn="ctr">
              <a:lnSpc>
                <a:spcPct val="100000"/>
              </a:lnSpc>
              <a:spcBef>
                <a:spcPts val="0"/>
              </a:spcBef>
              <a:spcAft>
                <a:spcPts val="0"/>
              </a:spcAft>
              <a:buSzPts val="4900"/>
              <a:buNone/>
              <a:defRPr sz="4900"/>
            </a:lvl8pPr>
            <a:lvl9pPr lvl="8" algn="ctr">
              <a:lnSpc>
                <a:spcPct val="100000"/>
              </a:lnSpc>
              <a:spcBef>
                <a:spcPts val="0"/>
              </a:spcBef>
              <a:spcAft>
                <a:spcPts val="0"/>
              </a:spcAft>
              <a:buSzPts val="4900"/>
              <a:buNone/>
              <a:defRPr sz="49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2">
  <p:cSld name="BLANK_1_1_1_2_1">
    <p:spTree>
      <p:nvGrpSpPr>
        <p:cNvPr id="1" name="Shape 68"/>
        <p:cNvGrpSpPr/>
        <p:nvPr/>
      </p:nvGrpSpPr>
      <p:grpSpPr>
        <a:xfrm>
          <a:off x="0" y="0"/>
          <a:ext cx="0" cy="0"/>
          <a:chOff x="0" y="0"/>
          <a:chExt cx="0" cy="0"/>
        </a:xfrm>
      </p:grpSpPr>
      <p:sp>
        <p:nvSpPr>
          <p:cNvPr id="69" name="Google Shape;69;p47"/>
          <p:cNvSpPr txBox="1">
            <a:spLocks noGrp="1"/>
          </p:cNvSpPr>
          <p:nvPr>
            <p:ph type="title"/>
          </p:nvPr>
        </p:nvSpPr>
        <p:spPr>
          <a:xfrm>
            <a:off x="720000" y="539500"/>
            <a:ext cx="7704000" cy="576000"/>
          </a:xfrm>
          <a:prstGeom prst="rect">
            <a:avLst/>
          </a:prstGeom>
          <a:noFill/>
          <a:ln>
            <a:noFill/>
          </a:ln>
        </p:spPr>
        <p:txBody>
          <a:bodyPr spcFirstLastPara="1" wrap="square" lIns="0" tIns="0" rIns="0" bIns="0" anchor="t" anchorCtr="0">
            <a:noAutofit/>
          </a:bodyPr>
          <a:lstStyle>
            <a:lvl1pPr lvl="0" algn="r">
              <a:lnSpc>
                <a:spcPct val="100000"/>
              </a:lnSpc>
              <a:spcBef>
                <a:spcPts val="0"/>
              </a:spcBef>
              <a:spcAft>
                <a:spcPts val="0"/>
              </a:spcAft>
              <a:buSzPts val="3400"/>
              <a:buNone/>
              <a:defRPr/>
            </a:lvl1pPr>
            <a:lvl2pPr lvl="1" algn="l">
              <a:lnSpc>
                <a:spcPct val="100000"/>
              </a:lnSpc>
              <a:spcBef>
                <a:spcPts val="0"/>
              </a:spcBef>
              <a:spcAft>
                <a:spcPts val="0"/>
              </a:spcAft>
              <a:buSzPts val="3400"/>
              <a:buFont typeface="Oswald"/>
              <a:buNone/>
              <a:defRPr sz="3400">
                <a:latin typeface="Oswald"/>
                <a:ea typeface="Oswald"/>
                <a:cs typeface="Oswald"/>
                <a:sym typeface="Oswald"/>
              </a:defRPr>
            </a:lvl2pPr>
            <a:lvl3pPr lvl="2" algn="l">
              <a:lnSpc>
                <a:spcPct val="100000"/>
              </a:lnSpc>
              <a:spcBef>
                <a:spcPts val="0"/>
              </a:spcBef>
              <a:spcAft>
                <a:spcPts val="0"/>
              </a:spcAft>
              <a:buSzPts val="3400"/>
              <a:buFont typeface="Oswald"/>
              <a:buNone/>
              <a:defRPr sz="3400">
                <a:latin typeface="Oswald"/>
                <a:ea typeface="Oswald"/>
                <a:cs typeface="Oswald"/>
                <a:sym typeface="Oswald"/>
              </a:defRPr>
            </a:lvl3pPr>
            <a:lvl4pPr lvl="3" algn="l">
              <a:lnSpc>
                <a:spcPct val="100000"/>
              </a:lnSpc>
              <a:spcBef>
                <a:spcPts val="0"/>
              </a:spcBef>
              <a:spcAft>
                <a:spcPts val="0"/>
              </a:spcAft>
              <a:buSzPts val="3400"/>
              <a:buFont typeface="Oswald"/>
              <a:buNone/>
              <a:defRPr sz="3400">
                <a:latin typeface="Oswald"/>
                <a:ea typeface="Oswald"/>
                <a:cs typeface="Oswald"/>
                <a:sym typeface="Oswald"/>
              </a:defRPr>
            </a:lvl4pPr>
            <a:lvl5pPr lvl="4" algn="l">
              <a:lnSpc>
                <a:spcPct val="100000"/>
              </a:lnSpc>
              <a:spcBef>
                <a:spcPts val="0"/>
              </a:spcBef>
              <a:spcAft>
                <a:spcPts val="0"/>
              </a:spcAft>
              <a:buSzPts val="3400"/>
              <a:buFont typeface="Oswald"/>
              <a:buNone/>
              <a:defRPr sz="3400">
                <a:latin typeface="Oswald"/>
                <a:ea typeface="Oswald"/>
                <a:cs typeface="Oswald"/>
                <a:sym typeface="Oswald"/>
              </a:defRPr>
            </a:lvl5pPr>
            <a:lvl6pPr lvl="5" algn="l">
              <a:lnSpc>
                <a:spcPct val="100000"/>
              </a:lnSpc>
              <a:spcBef>
                <a:spcPts val="0"/>
              </a:spcBef>
              <a:spcAft>
                <a:spcPts val="0"/>
              </a:spcAft>
              <a:buSzPts val="3400"/>
              <a:buFont typeface="Oswald"/>
              <a:buNone/>
              <a:defRPr sz="3400">
                <a:latin typeface="Oswald"/>
                <a:ea typeface="Oswald"/>
                <a:cs typeface="Oswald"/>
                <a:sym typeface="Oswald"/>
              </a:defRPr>
            </a:lvl6pPr>
            <a:lvl7pPr lvl="6" algn="l">
              <a:lnSpc>
                <a:spcPct val="100000"/>
              </a:lnSpc>
              <a:spcBef>
                <a:spcPts val="0"/>
              </a:spcBef>
              <a:spcAft>
                <a:spcPts val="0"/>
              </a:spcAft>
              <a:buSzPts val="3400"/>
              <a:buFont typeface="Oswald"/>
              <a:buNone/>
              <a:defRPr sz="3400">
                <a:latin typeface="Oswald"/>
                <a:ea typeface="Oswald"/>
                <a:cs typeface="Oswald"/>
                <a:sym typeface="Oswald"/>
              </a:defRPr>
            </a:lvl7pPr>
            <a:lvl8pPr lvl="7" algn="l">
              <a:lnSpc>
                <a:spcPct val="100000"/>
              </a:lnSpc>
              <a:spcBef>
                <a:spcPts val="0"/>
              </a:spcBef>
              <a:spcAft>
                <a:spcPts val="0"/>
              </a:spcAft>
              <a:buSzPts val="3400"/>
              <a:buFont typeface="Oswald"/>
              <a:buNone/>
              <a:defRPr sz="3400">
                <a:latin typeface="Oswald"/>
                <a:ea typeface="Oswald"/>
                <a:cs typeface="Oswald"/>
                <a:sym typeface="Oswald"/>
              </a:defRPr>
            </a:lvl8pPr>
            <a:lvl9pPr lvl="8" algn="l">
              <a:lnSpc>
                <a:spcPct val="100000"/>
              </a:lnSpc>
              <a:spcBef>
                <a:spcPts val="0"/>
              </a:spcBef>
              <a:spcAft>
                <a:spcPts val="0"/>
              </a:spcAft>
              <a:buSzPts val="3400"/>
              <a:buFont typeface="Oswald"/>
              <a:buNone/>
              <a:defRPr sz="3400">
                <a:latin typeface="Oswald"/>
                <a:ea typeface="Oswald"/>
                <a:cs typeface="Oswald"/>
                <a:sym typeface="Oswal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chemeClr val="accent5"/>
            </a:gs>
            <a:gs pos="48000">
              <a:schemeClr val="accent4"/>
            </a:gs>
            <a:gs pos="100000">
              <a:schemeClr val="accent2"/>
            </a:gs>
          </a:gsLst>
          <a:lin ang="2698631" scaled="0"/>
        </a:gradFill>
        <a:effectLst/>
      </p:bgPr>
    </p:bg>
    <p:spTree>
      <p:nvGrpSpPr>
        <p:cNvPr id="1" name="Shape 70"/>
        <p:cNvGrpSpPr/>
        <p:nvPr/>
      </p:nvGrpSpPr>
      <p:grpSpPr>
        <a:xfrm>
          <a:off x="0" y="0"/>
          <a:ext cx="0" cy="0"/>
          <a:chOff x="0" y="0"/>
          <a:chExt cx="0" cy="0"/>
        </a:xfrm>
      </p:grpSpPr>
      <p:sp>
        <p:nvSpPr>
          <p:cNvPr id="71" name="Google Shape;71;p48"/>
          <p:cNvSpPr txBox="1">
            <a:spLocks noGrp="1"/>
          </p:cNvSpPr>
          <p:nvPr>
            <p:ph type="title"/>
          </p:nvPr>
        </p:nvSpPr>
        <p:spPr>
          <a:xfrm>
            <a:off x="1260875" y="3226350"/>
            <a:ext cx="3792300" cy="10515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3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BLANK_1_1_1_1_1_1_1_1_1_1">
    <p:spTree>
      <p:nvGrpSpPr>
        <p:cNvPr id="1" name="Shape 72"/>
        <p:cNvGrpSpPr/>
        <p:nvPr/>
      </p:nvGrpSpPr>
      <p:grpSpPr>
        <a:xfrm>
          <a:off x="0" y="0"/>
          <a:ext cx="0" cy="0"/>
          <a:chOff x="0" y="0"/>
          <a:chExt cx="0" cy="0"/>
        </a:xfrm>
      </p:grpSpPr>
      <p:sp>
        <p:nvSpPr>
          <p:cNvPr id="73" name="Google Shape;73;p49"/>
          <p:cNvSpPr txBox="1">
            <a:spLocks noGrp="1"/>
          </p:cNvSpPr>
          <p:nvPr>
            <p:ph type="ctrTitle"/>
          </p:nvPr>
        </p:nvSpPr>
        <p:spPr>
          <a:xfrm>
            <a:off x="2429950" y="950150"/>
            <a:ext cx="4284000" cy="7584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a:endParaRPr/>
          </a:p>
        </p:txBody>
      </p:sp>
      <p:sp>
        <p:nvSpPr>
          <p:cNvPr id="74" name="Google Shape;74;p49"/>
          <p:cNvSpPr txBox="1">
            <a:spLocks noGrp="1"/>
          </p:cNvSpPr>
          <p:nvPr>
            <p:ph type="subTitle" idx="1"/>
          </p:nvPr>
        </p:nvSpPr>
        <p:spPr>
          <a:xfrm>
            <a:off x="2425075" y="1828300"/>
            <a:ext cx="4293900" cy="997800"/>
          </a:xfrm>
          <a:prstGeom prst="rect">
            <a:avLst/>
          </a:prstGeom>
          <a:noFill/>
          <a:ln>
            <a:noFill/>
          </a:ln>
        </p:spPr>
        <p:txBody>
          <a:bodyPr spcFirstLastPara="1" wrap="square" lIns="91425" tIns="91425" rIns="91425" bIns="91425" anchor="ctr" anchorCtr="0">
            <a:noAutofit/>
          </a:bodyPr>
          <a:lstStyle>
            <a:lvl1pPr lvl="0" algn="ctr">
              <a:lnSpc>
                <a:spcPct val="115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grpSp>
        <p:nvGrpSpPr>
          <p:cNvPr id="75" name="Google Shape;75;p49"/>
          <p:cNvGrpSpPr/>
          <p:nvPr/>
        </p:nvGrpSpPr>
        <p:grpSpPr>
          <a:xfrm rot="10800000" flipH="1">
            <a:off x="7172094" y="843104"/>
            <a:ext cx="2029371" cy="4383847"/>
            <a:chOff x="7350442" y="2608992"/>
            <a:chExt cx="777239" cy="1673160"/>
          </a:xfrm>
        </p:grpSpPr>
        <p:sp>
          <p:nvSpPr>
            <p:cNvPr id="76" name="Google Shape;76;p49"/>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185738"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 name="Google Shape;77;p49"/>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185738"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 name="Google Shape;78;p49"/>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185738"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 name="Google Shape;79;p49"/>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185738"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 name="Google Shape;80;p49"/>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185738"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 name="Google Shape;81;p49"/>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185738"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 name="Google Shape;82;p49"/>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185738"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 name="Google Shape;83;p49"/>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185738"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84" name="Google Shape;84;p49"/>
          <p:cNvGrpSpPr/>
          <p:nvPr/>
        </p:nvGrpSpPr>
        <p:grpSpPr>
          <a:xfrm flipH="1">
            <a:off x="-57431" y="4"/>
            <a:ext cx="2029371" cy="4383847"/>
            <a:chOff x="7350442" y="2608992"/>
            <a:chExt cx="777239" cy="1673160"/>
          </a:xfrm>
        </p:grpSpPr>
        <p:sp>
          <p:nvSpPr>
            <p:cNvPr id="85" name="Google Shape;85;p49"/>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185738"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6" name="Google Shape;86;p49"/>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185738"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 name="Google Shape;87;p49"/>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185738"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8" name="Google Shape;88;p49"/>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185738"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9" name="Google Shape;89;p49"/>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185738"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0" name="Google Shape;90;p49"/>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185738"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1" name="Google Shape;91;p49"/>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185738"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2" name="Google Shape;92;p49"/>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185738"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93" name="Google Shape;93;p49"/>
          <p:cNvSpPr txBox="1"/>
          <p:nvPr/>
        </p:nvSpPr>
        <p:spPr>
          <a:xfrm>
            <a:off x="2478750" y="3448025"/>
            <a:ext cx="4186500" cy="686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300"/>
              </a:spcBef>
              <a:spcAft>
                <a:spcPts val="0"/>
              </a:spcAft>
              <a:buClr>
                <a:srgbClr val="000000"/>
              </a:buClr>
              <a:buSzPts val="1200"/>
              <a:buFont typeface="Arial"/>
              <a:buNone/>
            </a:pPr>
            <a:r>
              <a:rPr lang="vi-VN" sz="1200" b="0" i="0" u="none" strike="noStrike" cap="none">
                <a:solidFill>
                  <a:schemeClr val="dk1"/>
                </a:solidFill>
                <a:latin typeface="DM Sans"/>
                <a:ea typeface="DM Sans"/>
                <a:cs typeface="DM Sans"/>
                <a:sym typeface="DM Sans"/>
              </a:rPr>
              <a:t>CREDITS: This presentation template was created by </a:t>
            </a:r>
            <a:r>
              <a:rPr lang="vi-VN" sz="1200" b="1" i="0" u="none" strike="noStrike" cap="none">
                <a:solidFill>
                  <a:schemeClr val="dk1"/>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vi-VN" sz="1200" b="0" i="0" u="none" strike="noStrike" cap="none">
                <a:solidFill>
                  <a:schemeClr val="dk1"/>
                </a:solidFill>
                <a:latin typeface="DM Sans"/>
                <a:ea typeface="DM Sans"/>
                <a:cs typeface="DM Sans"/>
                <a:sym typeface="DM Sans"/>
              </a:rPr>
              <a:t>, and includes icons by </a:t>
            </a:r>
            <a:r>
              <a:rPr lang="vi-VN" sz="1200" b="1" i="0" u="none" strike="noStrike" cap="none">
                <a:solidFill>
                  <a:schemeClr val="dk1"/>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vi-VN" sz="1200" b="0" i="0" u="none" strike="noStrike" cap="none">
                <a:solidFill>
                  <a:schemeClr val="dk1"/>
                </a:solidFill>
                <a:latin typeface="DM Sans"/>
                <a:ea typeface="DM Sans"/>
                <a:cs typeface="DM Sans"/>
                <a:sym typeface="DM Sans"/>
              </a:rPr>
              <a:t>, and infographics &amp; images by </a:t>
            </a:r>
            <a:r>
              <a:rPr lang="vi-VN" sz="1200" b="1" i="0" u="none" strike="noStrike" cap="none">
                <a:solidFill>
                  <a:schemeClr val="dk1"/>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endParaRPr sz="1200" b="1" i="0" u="none" strike="noStrike" cap="none">
              <a:solidFill>
                <a:schemeClr val="dk1"/>
              </a:solidFill>
              <a:latin typeface="DM Sans"/>
              <a:ea typeface="DM Sans"/>
              <a:cs typeface="DM Sans"/>
              <a:sym typeface="DM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5"/>
            </a:gs>
            <a:gs pos="48000">
              <a:schemeClr val="accent4"/>
            </a:gs>
            <a:gs pos="100000">
              <a:schemeClr val="accent2"/>
            </a:gs>
          </a:gsLst>
          <a:lin ang="2698631" scaled="0"/>
        </a:gradFill>
        <a:effectLst/>
      </p:bgPr>
    </p:bg>
    <p:spTree>
      <p:nvGrpSpPr>
        <p:cNvPr id="1" name="Shape 5"/>
        <p:cNvGrpSpPr/>
        <p:nvPr/>
      </p:nvGrpSpPr>
      <p:grpSpPr>
        <a:xfrm>
          <a:off x="0" y="0"/>
          <a:ext cx="0" cy="0"/>
          <a:chOff x="0" y="0"/>
          <a:chExt cx="0" cy="0"/>
        </a:xfrm>
      </p:grpSpPr>
      <p:sp>
        <p:nvSpPr>
          <p:cNvPr id="6" name="Google Shape;6;p38"/>
          <p:cNvSpPr txBox="1">
            <a:spLocks noGrp="1"/>
          </p:cNvSpPr>
          <p:nvPr>
            <p:ph type="title"/>
          </p:nvPr>
        </p:nvSpPr>
        <p:spPr>
          <a:xfrm>
            <a:off x="713225" y="539496"/>
            <a:ext cx="7708500" cy="576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1"/>
              </a:buClr>
              <a:buSzPts val="3400"/>
              <a:buFont typeface="Oswald"/>
              <a:buNone/>
              <a:defRPr sz="34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endParaRPr/>
          </a:p>
        </p:txBody>
      </p:sp>
      <p:sp>
        <p:nvSpPr>
          <p:cNvPr id="7" name="Google Shape;7;p38"/>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1pPr>
            <a:lvl2pPr marL="914400" marR="0" lvl="1" indent="-317500" algn="l" rtl="0">
              <a:lnSpc>
                <a:spcPct val="115000"/>
              </a:lnSpc>
              <a:spcBef>
                <a:spcPts val="160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2pPr>
            <a:lvl3pPr marL="1371600" marR="0" lvl="2" indent="-317500" algn="l" rtl="0">
              <a:lnSpc>
                <a:spcPct val="115000"/>
              </a:lnSpc>
              <a:spcBef>
                <a:spcPts val="160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3pPr>
            <a:lvl4pPr marL="1828800" marR="0" lvl="3" indent="-317500" algn="l" rtl="0">
              <a:lnSpc>
                <a:spcPct val="115000"/>
              </a:lnSpc>
              <a:spcBef>
                <a:spcPts val="160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4pPr>
            <a:lvl5pPr marL="2286000" marR="0" lvl="4" indent="-317500" algn="l" rtl="0">
              <a:lnSpc>
                <a:spcPct val="115000"/>
              </a:lnSpc>
              <a:spcBef>
                <a:spcPts val="160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5pPr>
            <a:lvl6pPr marL="2743200" marR="0" lvl="5" indent="-317500" algn="l" rtl="0">
              <a:lnSpc>
                <a:spcPct val="115000"/>
              </a:lnSpc>
              <a:spcBef>
                <a:spcPts val="160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6pPr>
            <a:lvl7pPr marL="3200400" marR="0" lvl="6" indent="-317500" algn="l" rtl="0">
              <a:lnSpc>
                <a:spcPct val="115000"/>
              </a:lnSpc>
              <a:spcBef>
                <a:spcPts val="160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7pPr>
            <a:lvl8pPr marL="3657600" marR="0" lvl="7" indent="-317500" algn="l" rtl="0">
              <a:lnSpc>
                <a:spcPct val="115000"/>
              </a:lnSpc>
              <a:spcBef>
                <a:spcPts val="160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8pPr>
            <a:lvl9pPr marL="4114800" marR="0" lvl="8" indent="-317500" algn="l" rtl="0">
              <a:lnSpc>
                <a:spcPct val="115000"/>
              </a:lnSpc>
              <a:spcBef>
                <a:spcPts val="1600"/>
              </a:spcBef>
              <a:spcAft>
                <a:spcPts val="160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1.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
          <p:cNvSpPr/>
          <p:nvPr/>
        </p:nvSpPr>
        <p:spPr>
          <a:xfrm>
            <a:off x="2576322" y="954088"/>
            <a:ext cx="2393700" cy="535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2" name="Google Shape;102;p1"/>
          <p:cNvSpPr txBox="1">
            <a:spLocks noGrp="1"/>
          </p:cNvSpPr>
          <p:nvPr>
            <p:ph type="ctrTitle"/>
          </p:nvPr>
        </p:nvSpPr>
        <p:spPr>
          <a:xfrm>
            <a:off x="5618286" y="3663267"/>
            <a:ext cx="2475513" cy="535199"/>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4900"/>
              <a:buNone/>
            </a:pPr>
            <a:r>
              <a:rPr lang="vi-VN" sz="2000" dirty="0"/>
              <a:t>Nguyễn Văn Bách - 88596</a:t>
            </a:r>
            <a:endParaRPr sz="2000" dirty="0"/>
          </a:p>
        </p:txBody>
      </p:sp>
      <p:sp>
        <p:nvSpPr>
          <p:cNvPr id="104" name="Google Shape;104;p1"/>
          <p:cNvSpPr/>
          <p:nvPr/>
        </p:nvSpPr>
        <p:spPr>
          <a:xfrm>
            <a:off x="2190425" y="5214440"/>
            <a:ext cx="4810800" cy="3201900"/>
          </a:xfrm>
          <a:prstGeom prst="roundRect">
            <a:avLst>
              <a:gd name="adj" fmla="val 11903"/>
            </a:avLst>
          </a:prstGeom>
          <a:solidFill>
            <a:schemeClr val="accent4"/>
          </a:solidFill>
          <a:ln w="19050" cap="flat" cmpd="sng">
            <a:solidFill>
              <a:srgbClr val="3FF5E1"/>
            </a:solidFill>
            <a:prstDash val="solid"/>
            <a:round/>
            <a:headEnd type="none" w="sm" len="sm"/>
            <a:tailEnd type="none" w="sm" len="sm"/>
          </a:ln>
          <a:effectLst>
            <a:outerShdw blurRad="142875" dist="19050" dir="5400000" algn="bl" rotWithShape="0">
              <a:srgbClr val="98FAFC">
                <a:alpha val="8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
          <p:cNvSpPr txBox="1"/>
          <p:nvPr/>
        </p:nvSpPr>
        <p:spPr>
          <a:xfrm>
            <a:off x="2916875" y="5743865"/>
            <a:ext cx="3357900" cy="5760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4900"/>
              <a:buFont typeface="Oswald"/>
              <a:buNone/>
            </a:pPr>
            <a:r>
              <a:rPr lang="vi-VN" sz="3600" b="0" i="0" u="none" strike="noStrike" cap="none">
                <a:solidFill>
                  <a:schemeClr val="dk1"/>
                </a:solidFill>
                <a:latin typeface="Oswald"/>
                <a:ea typeface="Oswald"/>
                <a:cs typeface="Oswald"/>
                <a:sym typeface="Oswald"/>
              </a:rPr>
              <a:t>CÁC THÀNH VIÊN</a:t>
            </a:r>
            <a:endParaRPr/>
          </a:p>
        </p:txBody>
      </p:sp>
      <p:sp>
        <p:nvSpPr>
          <p:cNvPr id="106" name="Google Shape;106;p1"/>
          <p:cNvSpPr txBox="1">
            <a:spLocks noGrp="1"/>
          </p:cNvSpPr>
          <p:nvPr>
            <p:ph type="subTitle" idx="1"/>
          </p:nvPr>
        </p:nvSpPr>
        <p:spPr>
          <a:xfrm>
            <a:off x="2916875" y="6552715"/>
            <a:ext cx="3357900" cy="1335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vi-VN" sz="1600"/>
              <a:t>Đỗ Anh Tú</a:t>
            </a:r>
            <a:endParaRPr/>
          </a:p>
          <a:p>
            <a:pPr marL="0" lvl="0" indent="0" algn="ctr" rtl="0">
              <a:lnSpc>
                <a:spcPct val="100000"/>
              </a:lnSpc>
              <a:spcBef>
                <a:spcPts val="0"/>
              </a:spcBef>
              <a:spcAft>
                <a:spcPts val="0"/>
              </a:spcAft>
              <a:buSzPts val="1400"/>
              <a:buNone/>
            </a:pPr>
            <a:r>
              <a:rPr lang="vi-VN" sz="1600"/>
              <a:t>Khổng Đỗ Hạ Vũ</a:t>
            </a:r>
            <a:endParaRPr/>
          </a:p>
          <a:p>
            <a:pPr marL="0" lvl="0" indent="0" algn="ctr" rtl="0">
              <a:lnSpc>
                <a:spcPct val="100000"/>
              </a:lnSpc>
              <a:spcBef>
                <a:spcPts val="0"/>
              </a:spcBef>
              <a:spcAft>
                <a:spcPts val="0"/>
              </a:spcAft>
              <a:buSzPts val="1400"/>
              <a:buNone/>
            </a:pPr>
            <a:r>
              <a:rPr lang="vi-VN" sz="1600"/>
              <a:t>Nguyễn Văn Bách</a:t>
            </a:r>
            <a:endParaRPr/>
          </a:p>
          <a:p>
            <a:pPr marL="0" lvl="0" indent="0" algn="ctr" rtl="0">
              <a:lnSpc>
                <a:spcPct val="100000"/>
              </a:lnSpc>
              <a:spcBef>
                <a:spcPts val="0"/>
              </a:spcBef>
              <a:spcAft>
                <a:spcPts val="0"/>
              </a:spcAft>
              <a:buSzPts val="1400"/>
              <a:buNone/>
            </a:pPr>
            <a:r>
              <a:rPr lang="vi-VN" sz="1600"/>
              <a:t>Bùi Đức Việt Anh</a:t>
            </a:r>
            <a:endParaRPr/>
          </a:p>
          <a:p>
            <a:pPr marL="0" lvl="0" indent="0" algn="ctr" rtl="0">
              <a:lnSpc>
                <a:spcPct val="100000"/>
              </a:lnSpc>
              <a:spcBef>
                <a:spcPts val="0"/>
              </a:spcBef>
              <a:spcAft>
                <a:spcPts val="0"/>
              </a:spcAft>
              <a:buSzPts val="1400"/>
              <a:buNone/>
            </a:pPr>
            <a:r>
              <a:rPr lang="vi-VN" sz="1600"/>
              <a:t>Nguyễn Sỹ Minh</a:t>
            </a:r>
            <a:endParaRPr/>
          </a:p>
        </p:txBody>
      </p:sp>
      <p:sp>
        <p:nvSpPr>
          <p:cNvPr id="3" name="Google Shape;102;p1">
            <a:extLst>
              <a:ext uri="{FF2B5EF4-FFF2-40B4-BE49-F238E27FC236}">
                <a16:creationId xmlns:a16="http://schemas.microsoft.com/office/drawing/2014/main" id="{7311D105-A8E7-EFEE-2E61-645A9B5530AA}"/>
              </a:ext>
            </a:extLst>
          </p:cNvPr>
          <p:cNvSpPr txBox="1">
            <a:spLocks/>
          </p:cNvSpPr>
          <p:nvPr/>
        </p:nvSpPr>
        <p:spPr>
          <a:xfrm>
            <a:off x="60182" y="1878555"/>
            <a:ext cx="6214593" cy="631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900"/>
              <a:buFont typeface="Oswald"/>
              <a:buNone/>
              <a:defRPr sz="50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pPr algn="ctr"/>
            <a:r>
              <a:rPr lang="en-VN" dirty="0">
                <a:solidFill>
                  <a:srgbClr val="FFFF00"/>
                </a:solidFill>
              </a:rPr>
              <a:t>Chương Trình </a:t>
            </a:r>
          </a:p>
          <a:p>
            <a:pPr algn="ctr"/>
            <a:r>
              <a:rPr lang="en-US" dirty="0">
                <a:solidFill>
                  <a:srgbClr val="FFFF00"/>
                </a:solidFill>
              </a:rPr>
              <a:t>N</a:t>
            </a:r>
            <a:r>
              <a:rPr lang="en-VN" dirty="0">
                <a:solidFill>
                  <a:srgbClr val="FFFF00"/>
                </a:solidFill>
              </a:rPr>
              <a:t>hận Dạng Mã QR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8"/>
          <p:cNvSpPr txBox="1">
            <a:spLocks noGrp="1"/>
          </p:cNvSpPr>
          <p:nvPr>
            <p:ph type="title"/>
          </p:nvPr>
        </p:nvSpPr>
        <p:spPr>
          <a:xfrm>
            <a:off x="720000" y="450292"/>
            <a:ext cx="7704000" cy="572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3400"/>
              <a:buNone/>
            </a:pPr>
            <a:r>
              <a:rPr lang="vi-VN" dirty="0">
                <a:solidFill>
                  <a:schemeClr val="tx1"/>
                </a:solidFill>
              </a:rPr>
              <a:t>ĐẶC ĐIỂM </a:t>
            </a:r>
            <a:r>
              <a:rPr lang="vi-VN" dirty="0">
                <a:solidFill>
                  <a:schemeClr val="accent1"/>
                </a:solidFill>
              </a:rPr>
              <a:t>QR CODE</a:t>
            </a:r>
            <a:endParaRPr dirty="0"/>
          </a:p>
        </p:txBody>
      </p:sp>
      <p:sp>
        <p:nvSpPr>
          <p:cNvPr id="278" name="Google Shape;278;p8"/>
          <p:cNvSpPr txBox="1"/>
          <p:nvPr/>
        </p:nvSpPr>
        <p:spPr>
          <a:xfrm>
            <a:off x="660527" y="1112200"/>
            <a:ext cx="8297621" cy="349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1100"/>
              <a:buFont typeface="Arial"/>
              <a:buNone/>
            </a:pPr>
            <a:endParaRPr sz="1800" b="1" i="1" u="none" strike="noStrike" cap="none">
              <a:solidFill>
                <a:schemeClr val="dk1"/>
              </a:solidFill>
              <a:latin typeface="Oswald"/>
              <a:ea typeface="Oswald"/>
              <a:cs typeface="Oswald"/>
              <a:sym typeface="Oswald"/>
            </a:endParaRPr>
          </a:p>
        </p:txBody>
      </p:sp>
      <p:sp>
        <p:nvSpPr>
          <p:cNvPr id="279" name="Google Shape;279;p8"/>
          <p:cNvSpPr txBox="1"/>
          <p:nvPr/>
        </p:nvSpPr>
        <p:spPr>
          <a:xfrm>
            <a:off x="5730845" y="772487"/>
            <a:ext cx="3361118" cy="48614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1100"/>
              <a:buFont typeface="Arial"/>
              <a:buNone/>
            </a:pPr>
            <a:r>
              <a:rPr lang="vi-VN" sz="2000" b="1" i="1" dirty="0">
                <a:solidFill>
                  <a:srgbClr val="FFFF00"/>
                </a:solidFill>
                <a:latin typeface="Oswald"/>
                <a:sym typeface="Oswald"/>
              </a:rPr>
              <a:t>Đọc tất cả các hướng 360 độ</a:t>
            </a:r>
            <a:endParaRPr dirty="0">
              <a:solidFill>
                <a:srgbClr val="FFFF00"/>
              </a:solidFill>
            </a:endParaRPr>
          </a:p>
          <a:p>
            <a:pPr marL="0" marR="0" lvl="0" indent="0" algn="l" rtl="0">
              <a:lnSpc>
                <a:spcPct val="100000"/>
              </a:lnSpc>
              <a:spcBef>
                <a:spcPts val="0"/>
              </a:spcBef>
              <a:spcAft>
                <a:spcPts val="0"/>
              </a:spcAft>
              <a:buClr>
                <a:schemeClr val="lt2"/>
              </a:buClr>
              <a:buSzPts val="1100"/>
              <a:buFont typeface="Arial"/>
              <a:buNone/>
            </a:pPr>
            <a:endParaRPr sz="1800" b="1" i="1" u="none" strike="noStrike" cap="none" dirty="0">
              <a:solidFill>
                <a:srgbClr val="FFFF00"/>
              </a:solidFill>
              <a:latin typeface="Oswald"/>
              <a:ea typeface="Oswald"/>
              <a:cs typeface="Oswald"/>
              <a:sym typeface="Oswald"/>
            </a:endParaRPr>
          </a:p>
        </p:txBody>
      </p:sp>
      <p:sp>
        <p:nvSpPr>
          <p:cNvPr id="280" name="Google Shape;280;p8"/>
          <p:cNvSpPr txBox="1">
            <a:spLocks noGrp="1"/>
          </p:cNvSpPr>
          <p:nvPr>
            <p:ph type="body" idx="1"/>
          </p:nvPr>
        </p:nvSpPr>
        <p:spPr>
          <a:xfrm>
            <a:off x="880020" y="1213860"/>
            <a:ext cx="7704000" cy="3496500"/>
          </a:xfrm>
          <a:prstGeom prst="rect">
            <a:avLst/>
          </a:prstGeom>
          <a:noFill/>
          <a:ln>
            <a:noFill/>
          </a:ln>
        </p:spPr>
        <p:txBody>
          <a:bodyPr spcFirstLastPara="1" wrap="square" lIns="91425" tIns="91425" rIns="91425" bIns="91425" anchor="t" anchorCtr="0">
            <a:noAutofit/>
          </a:bodyPr>
          <a:lstStyle/>
          <a:p>
            <a:pPr marL="0" indent="0">
              <a:buClr>
                <a:schemeClr val="lt2"/>
              </a:buClr>
              <a:buSzPts val="1100"/>
              <a:buNone/>
            </a:pPr>
            <a:r>
              <a:rPr lang="vi-VN" sz="1800" dirty="0">
                <a:latin typeface="Oswald"/>
                <a:ea typeface="Oswald"/>
                <a:cs typeface="Oswald"/>
                <a:sym typeface="Oswald"/>
              </a:rPr>
              <a:t>	</a:t>
            </a:r>
          </a:p>
          <a:p>
            <a:pPr marL="0" indent="0">
              <a:lnSpc>
                <a:spcPct val="150000"/>
              </a:lnSpc>
              <a:buClr>
                <a:schemeClr val="lt2"/>
              </a:buClr>
              <a:buSzPts val="1100"/>
              <a:buNone/>
            </a:pPr>
            <a:endParaRPr lang="vi-VN" sz="1800" dirty="0">
              <a:latin typeface="Oswald"/>
              <a:ea typeface="Oswald"/>
              <a:cs typeface="Oswald"/>
              <a:sym typeface="Oswald"/>
            </a:endParaRPr>
          </a:p>
          <a:p>
            <a:pPr marL="0" indent="0">
              <a:lnSpc>
                <a:spcPct val="150000"/>
              </a:lnSpc>
              <a:buClr>
                <a:schemeClr val="lt2"/>
              </a:buClr>
              <a:buSzPts val="1100"/>
              <a:buNone/>
            </a:pPr>
            <a:r>
              <a:rPr lang="vi-VN" sz="1800" dirty="0">
                <a:latin typeface="Oswald"/>
                <a:ea typeface="Oswald"/>
                <a:cs typeface="Oswald"/>
                <a:sym typeface="Oswald"/>
              </a:rPr>
              <a:t>	Mã QR có các mẫu tìm kiếm để thông báo vị trí của biểu tượng được sắp xếp theo ba góc của nó để cho phép đọc tốc độ cao theo mọi hướng (360 °). Tỷ lệ giữa màu đen và trắng giữa các dòng quét chạy qua các mẫu tìm luôn luôn là 1: 1: 3: 1: 1 khi nhìn từ bất kỳ hướng nào trong số 360 ° xung quanh nó.</a:t>
            </a:r>
          </a:p>
          <a:p>
            <a:pPr marL="0" indent="0">
              <a:buClr>
                <a:schemeClr val="lt2"/>
              </a:buClr>
              <a:buSzPts val="1100"/>
              <a:buNone/>
            </a:pPr>
            <a:endParaRPr sz="1100" dirty="0">
              <a:solidFill>
                <a:schemeClr val="lt2"/>
              </a:solidFill>
              <a:latin typeface="Arial"/>
              <a:ea typeface="Arial"/>
              <a:cs typeface="Arial"/>
              <a:sym typeface="Arial"/>
            </a:endParaRPr>
          </a:p>
          <a:p>
            <a:pPr marL="0" lvl="0" indent="0" algn="l" rtl="0">
              <a:lnSpc>
                <a:spcPct val="115000"/>
              </a:lnSpc>
              <a:spcBef>
                <a:spcPts val="0"/>
              </a:spcBef>
              <a:spcAft>
                <a:spcPts val="0"/>
              </a:spcAft>
              <a:buClr>
                <a:schemeClr val="lt2"/>
              </a:buClr>
              <a:buSzPts val="1100"/>
              <a:buFont typeface="Arial"/>
              <a:buNone/>
            </a:pPr>
            <a:endParaRPr sz="1800" dirty="0">
              <a:latin typeface="Oswald"/>
              <a:ea typeface="Oswald"/>
              <a:cs typeface="Oswald"/>
              <a:sym typeface="Oswald"/>
            </a:endParaRPr>
          </a:p>
          <a:p>
            <a:pPr marL="152400" lvl="0" indent="0" algn="l" rtl="0">
              <a:lnSpc>
                <a:spcPct val="150000"/>
              </a:lnSpc>
              <a:spcBef>
                <a:spcPts val="0"/>
              </a:spcBef>
              <a:spcAft>
                <a:spcPts val="0"/>
              </a:spcAft>
              <a:buSzPts val="1200"/>
              <a:buNone/>
            </a:pPr>
            <a:br>
              <a:rPr lang="vi-VN" sz="1400" dirty="0">
                <a:solidFill>
                  <a:schemeClr val="dk1"/>
                </a:solidFill>
                <a:latin typeface="Oswald"/>
                <a:ea typeface="Oswald"/>
                <a:cs typeface="Oswald"/>
                <a:sym typeface="Oswald"/>
              </a:rPr>
            </a:br>
            <a:endParaRPr dirty="0"/>
          </a:p>
          <a:p>
            <a:pPr marL="0" lvl="0" indent="0" algn="l" rtl="0">
              <a:lnSpc>
                <a:spcPct val="100000"/>
              </a:lnSpc>
              <a:spcBef>
                <a:spcPts val="0"/>
              </a:spcBef>
              <a:spcAft>
                <a:spcPts val="1200"/>
              </a:spcAft>
              <a:buClr>
                <a:schemeClr val="lt2"/>
              </a:buClr>
              <a:buSzPts val="1100"/>
              <a:buFont typeface="Arial"/>
              <a:buNone/>
            </a:pPr>
            <a:endParaRPr sz="800" dirty="0">
              <a:latin typeface="Oswald"/>
              <a:ea typeface="Oswald"/>
              <a:cs typeface="Oswald"/>
              <a:sym typeface="Oswa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8"/>
          <p:cNvSpPr txBox="1">
            <a:spLocks noGrp="1"/>
          </p:cNvSpPr>
          <p:nvPr>
            <p:ph type="title"/>
          </p:nvPr>
        </p:nvSpPr>
        <p:spPr>
          <a:xfrm>
            <a:off x="720000" y="450292"/>
            <a:ext cx="7704000" cy="572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3400"/>
              <a:buNone/>
            </a:pPr>
            <a:r>
              <a:rPr lang="vi-VN" dirty="0">
                <a:solidFill>
                  <a:schemeClr val="tx1"/>
                </a:solidFill>
              </a:rPr>
              <a:t>ĐẶC ĐIỂM </a:t>
            </a:r>
            <a:r>
              <a:rPr lang="vi-VN" dirty="0">
                <a:solidFill>
                  <a:schemeClr val="accent1"/>
                </a:solidFill>
              </a:rPr>
              <a:t>QR CODE</a:t>
            </a:r>
            <a:endParaRPr dirty="0"/>
          </a:p>
        </p:txBody>
      </p:sp>
      <p:sp>
        <p:nvSpPr>
          <p:cNvPr id="278" name="Google Shape;278;p8"/>
          <p:cNvSpPr txBox="1"/>
          <p:nvPr/>
        </p:nvSpPr>
        <p:spPr>
          <a:xfrm>
            <a:off x="660527" y="1112200"/>
            <a:ext cx="8297621" cy="349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1100"/>
              <a:buFont typeface="Arial"/>
              <a:buNone/>
            </a:pPr>
            <a:endParaRPr sz="1800" b="1" i="1" u="none" strike="noStrike" cap="none">
              <a:solidFill>
                <a:schemeClr val="dk1"/>
              </a:solidFill>
              <a:latin typeface="Oswald"/>
              <a:ea typeface="Oswald"/>
              <a:cs typeface="Oswald"/>
              <a:sym typeface="Oswald"/>
            </a:endParaRPr>
          </a:p>
        </p:txBody>
      </p:sp>
      <p:sp>
        <p:nvSpPr>
          <p:cNvPr id="279" name="Google Shape;279;p8"/>
          <p:cNvSpPr txBox="1"/>
          <p:nvPr/>
        </p:nvSpPr>
        <p:spPr>
          <a:xfrm>
            <a:off x="5730845" y="772487"/>
            <a:ext cx="3361118" cy="48614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1100"/>
              <a:buFont typeface="Arial"/>
              <a:buNone/>
            </a:pPr>
            <a:r>
              <a:rPr lang="vi-VN" sz="2000" b="1" i="1" dirty="0">
                <a:solidFill>
                  <a:srgbClr val="FFFF00"/>
                </a:solidFill>
                <a:latin typeface="Oswald"/>
                <a:sym typeface="Oswald"/>
              </a:rPr>
              <a:t>Chịu được các ký hiệu bị méo</a:t>
            </a:r>
            <a:endParaRPr dirty="0">
              <a:solidFill>
                <a:srgbClr val="FFFF00"/>
              </a:solidFill>
            </a:endParaRPr>
          </a:p>
          <a:p>
            <a:pPr marL="0" marR="0" lvl="0" indent="0" algn="l" rtl="0">
              <a:lnSpc>
                <a:spcPct val="100000"/>
              </a:lnSpc>
              <a:spcBef>
                <a:spcPts val="0"/>
              </a:spcBef>
              <a:spcAft>
                <a:spcPts val="0"/>
              </a:spcAft>
              <a:buClr>
                <a:schemeClr val="lt2"/>
              </a:buClr>
              <a:buSzPts val="1100"/>
              <a:buFont typeface="Arial"/>
              <a:buNone/>
            </a:pPr>
            <a:endParaRPr sz="1800" b="1" i="1" u="none" strike="noStrike" cap="none" dirty="0">
              <a:solidFill>
                <a:srgbClr val="FFFF00"/>
              </a:solidFill>
              <a:latin typeface="Oswald"/>
              <a:ea typeface="Oswald"/>
              <a:cs typeface="Oswald"/>
              <a:sym typeface="Oswald"/>
            </a:endParaRPr>
          </a:p>
        </p:txBody>
      </p:sp>
      <p:sp>
        <p:nvSpPr>
          <p:cNvPr id="280" name="Google Shape;280;p8"/>
          <p:cNvSpPr txBox="1">
            <a:spLocks noGrp="1"/>
          </p:cNvSpPr>
          <p:nvPr>
            <p:ph type="body" idx="1"/>
          </p:nvPr>
        </p:nvSpPr>
        <p:spPr>
          <a:xfrm>
            <a:off x="880020" y="1213860"/>
            <a:ext cx="7704000" cy="3496500"/>
          </a:xfrm>
          <a:prstGeom prst="rect">
            <a:avLst/>
          </a:prstGeom>
          <a:noFill/>
          <a:ln>
            <a:noFill/>
          </a:ln>
        </p:spPr>
        <p:txBody>
          <a:bodyPr spcFirstLastPara="1" wrap="square" lIns="91425" tIns="91425" rIns="91425" bIns="91425" anchor="t" anchorCtr="0">
            <a:noAutofit/>
          </a:bodyPr>
          <a:lstStyle/>
          <a:p>
            <a:pPr marL="0" indent="0">
              <a:buClr>
                <a:schemeClr val="lt2"/>
              </a:buClr>
              <a:buSzPts val="1100"/>
              <a:buNone/>
            </a:pPr>
            <a:r>
              <a:rPr lang="vi-VN" sz="1800" dirty="0">
                <a:latin typeface="Oswald"/>
                <a:ea typeface="Oswald"/>
                <a:cs typeface="Oswald"/>
                <a:sym typeface="Oswald"/>
              </a:rPr>
              <a:t>	</a:t>
            </a:r>
          </a:p>
          <a:p>
            <a:pPr marL="0" indent="0">
              <a:lnSpc>
                <a:spcPct val="150000"/>
              </a:lnSpc>
              <a:buClr>
                <a:schemeClr val="lt2"/>
              </a:buClr>
              <a:buSzPts val="1100"/>
              <a:buNone/>
            </a:pPr>
            <a:endParaRPr lang="vi-VN" sz="1800" dirty="0">
              <a:latin typeface="Oswald"/>
              <a:ea typeface="Oswald"/>
              <a:cs typeface="Oswald"/>
              <a:sym typeface="Oswald"/>
            </a:endParaRPr>
          </a:p>
          <a:p>
            <a:pPr marL="0" indent="0">
              <a:lnSpc>
                <a:spcPct val="150000"/>
              </a:lnSpc>
              <a:buClr>
                <a:schemeClr val="lt2"/>
              </a:buClr>
              <a:buSzPts val="1100"/>
              <a:buNone/>
            </a:pPr>
            <a:r>
              <a:rPr lang="vi-VN" sz="1800" dirty="0">
                <a:latin typeface="Oswald"/>
                <a:ea typeface="Oswald"/>
                <a:cs typeface="Oswald"/>
                <a:sym typeface="Oswald"/>
              </a:rPr>
              <a:t>	Các ký hiệu thường bị méo khi gắn vào bề mặt cong hoặc bởi đầu đọc bị nghiêng. Để sửa méo méo này, mã QR có các mẫu căn chỉnh được sắp xếp với khoảng thời gian thông thường trong phạm vi biểu tượng.</a:t>
            </a:r>
          </a:p>
          <a:p>
            <a:pPr marL="0" indent="0">
              <a:lnSpc>
                <a:spcPct val="150000"/>
              </a:lnSpc>
              <a:buClr>
                <a:schemeClr val="lt2"/>
              </a:buClr>
              <a:buSzPts val="1100"/>
              <a:buNone/>
            </a:pPr>
            <a:endParaRPr lang="vi-VN" sz="1800" dirty="0">
              <a:latin typeface="Oswald"/>
              <a:ea typeface="Oswald"/>
              <a:cs typeface="Oswald"/>
              <a:sym typeface="Oswald"/>
            </a:endParaRPr>
          </a:p>
          <a:p>
            <a:pPr marL="0" indent="0">
              <a:buClr>
                <a:schemeClr val="lt2"/>
              </a:buClr>
              <a:buSzPts val="1100"/>
              <a:buNone/>
            </a:pPr>
            <a:endParaRPr sz="1100" dirty="0">
              <a:solidFill>
                <a:schemeClr val="lt2"/>
              </a:solidFill>
              <a:latin typeface="Arial"/>
              <a:ea typeface="Arial"/>
              <a:cs typeface="Arial"/>
              <a:sym typeface="Arial"/>
            </a:endParaRPr>
          </a:p>
          <a:p>
            <a:pPr marL="0" lvl="0" indent="0" algn="l" rtl="0">
              <a:lnSpc>
                <a:spcPct val="115000"/>
              </a:lnSpc>
              <a:spcBef>
                <a:spcPts val="0"/>
              </a:spcBef>
              <a:spcAft>
                <a:spcPts val="0"/>
              </a:spcAft>
              <a:buClr>
                <a:schemeClr val="lt2"/>
              </a:buClr>
              <a:buSzPts val="1100"/>
              <a:buFont typeface="Arial"/>
              <a:buNone/>
            </a:pPr>
            <a:endParaRPr sz="1800" dirty="0">
              <a:latin typeface="Oswald"/>
              <a:ea typeface="Oswald"/>
              <a:cs typeface="Oswald"/>
              <a:sym typeface="Oswald"/>
            </a:endParaRPr>
          </a:p>
          <a:p>
            <a:pPr marL="152400" lvl="0" indent="0" algn="l" rtl="0">
              <a:lnSpc>
                <a:spcPct val="150000"/>
              </a:lnSpc>
              <a:spcBef>
                <a:spcPts val="0"/>
              </a:spcBef>
              <a:spcAft>
                <a:spcPts val="0"/>
              </a:spcAft>
              <a:buSzPts val="1200"/>
              <a:buNone/>
            </a:pPr>
            <a:br>
              <a:rPr lang="vi-VN" sz="1400" dirty="0">
                <a:solidFill>
                  <a:schemeClr val="dk1"/>
                </a:solidFill>
                <a:latin typeface="Oswald"/>
                <a:ea typeface="Oswald"/>
                <a:cs typeface="Oswald"/>
                <a:sym typeface="Oswald"/>
              </a:rPr>
            </a:br>
            <a:endParaRPr dirty="0"/>
          </a:p>
          <a:p>
            <a:pPr marL="0" lvl="0" indent="0" algn="l" rtl="0">
              <a:lnSpc>
                <a:spcPct val="100000"/>
              </a:lnSpc>
              <a:spcBef>
                <a:spcPts val="0"/>
              </a:spcBef>
              <a:spcAft>
                <a:spcPts val="1200"/>
              </a:spcAft>
              <a:buClr>
                <a:schemeClr val="lt2"/>
              </a:buClr>
              <a:buSzPts val="1100"/>
              <a:buFont typeface="Arial"/>
              <a:buNone/>
            </a:pPr>
            <a:endParaRPr sz="800" dirty="0">
              <a:latin typeface="Oswald"/>
              <a:ea typeface="Oswald"/>
              <a:cs typeface="Oswald"/>
              <a:sym typeface="Oswald"/>
            </a:endParaRPr>
          </a:p>
        </p:txBody>
      </p:sp>
    </p:spTree>
    <p:extLst>
      <p:ext uri="{BB962C8B-B14F-4D97-AF65-F5344CB8AC3E}">
        <p14:creationId xmlns:p14="http://schemas.microsoft.com/office/powerpoint/2010/main" val="4286616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8"/>
          <p:cNvSpPr txBox="1">
            <a:spLocks noGrp="1"/>
          </p:cNvSpPr>
          <p:nvPr>
            <p:ph type="title"/>
          </p:nvPr>
        </p:nvSpPr>
        <p:spPr>
          <a:xfrm>
            <a:off x="720000" y="450292"/>
            <a:ext cx="7704000" cy="572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3400"/>
              <a:buNone/>
            </a:pPr>
            <a:r>
              <a:rPr lang="vi-VN" dirty="0">
                <a:solidFill>
                  <a:schemeClr val="tx1"/>
                </a:solidFill>
              </a:rPr>
              <a:t>ĐẶC ĐIỂM </a:t>
            </a:r>
            <a:r>
              <a:rPr lang="vi-VN" dirty="0">
                <a:solidFill>
                  <a:schemeClr val="accent1"/>
                </a:solidFill>
              </a:rPr>
              <a:t>QR CODE</a:t>
            </a:r>
            <a:endParaRPr dirty="0"/>
          </a:p>
        </p:txBody>
      </p:sp>
      <p:sp>
        <p:nvSpPr>
          <p:cNvPr id="278" name="Google Shape;278;p8"/>
          <p:cNvSpPr txBox="1"/>
          <p:nvPr/>
        </p:nvSpPr>
        <p:spPr>
          <a:xfrm>
            <a:off x="660527" y="1112200"/>
            <a:ext cx="8297621" cy="349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1100"/>
              <a:buFont typeface="Arial"/>
              <a:buNone/>
            </a:pPr>
            <a:endParaRPr sz="1800" b="1" i="1" u="none" strike="noStrike" cap="none">
              <a:solidFill>
                <a:schemeClr val="dk1"/>
              </a:solidFill>
              <a:latin typeface="Oswald"/>
              <a:ea typeface="Oswald"/>
              <a:cs typeface="Oswald"/>
              <a:sym typeface="Oswald"/>
            </a:endParaRPr>
          </a:p>
        </p:txBody>
      </p:sp>
      <p:sp>
        <p:nvSpPr>
          <p:cNvPr id="279" name="Google Shape;279;p8"/>
          <p:cNvSpPr txBox="1"/>
          <p:nvPr/>
        </p:nvSpPr>
        <p:spPr>
          <a:xfrm>
            <a:off x="5730845" y="772487"/>
            <a:ext cx="3361118" cy="48614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1100"/>
              <a:buFont typeface="Arial"/>
              <a:buNone/>
            </a:pPr>
            <a:r>
              <a:rPr lang="vi-VN" sz="2000" b="1" i="1" dirty="0">
                <a:solidFill>
                  <a:srgbClr val="FFFF00"/>
                </a:solidFill>
                <a:latin typeface="Oswald"/>
                <a:sym typeface="Oswald"/>
              </a:rPr>
              <a:t>Khả năng khôi phục dữ liệu</a:t>
            </a:r>
            <a:endParaRPr dirty="0">
              <a:solidFill>
                <a:srgbClr val="FFFF00"/>
              </a:solidFill>
            </a:endParaRPr>
          </a:p>
          <a:p>
            <a:pPr marL="0" marR="0" lvl="0" indent="0" algn="l" rtl="0">
              <a:lnSpc>
                <a:spcPct val="100000"/>
              </a:lnSpc>
              <a:spcBef>
                <a:spcPts val="0"/>
              </a:spcBef>
              <a:spcAft>
                <a:spcPts val="0"/>
              </a:spcAft>
              <a:buClr>
                <a:schemeClr val="lt2"/>
              </a:buClr>
              <a:buSzPts val="1100"/>
              <a:buFont typeface="Arial"/>
              <a:buNone/>
            </a:pPr>
            <a:endParaRPr sz="1800" b="1" i="1" u="none" strike="noStrike" cap="none" dirty="0">
              <a:solidFill>
                <a:srgbClr val="FFFF00"/>
              </a:solidFill>
              <a:latin typeface="Oswald"/>
              <a:ea typeface="Oswald"/>
              <a:cs typeface="Oswald"/>
              <a:sym typeface="Oswald"/>
            </a:endParaRPr>
          </a:p>
        </p:txBody>
      </p:sp>
      <p:sp>
        <p:nvSpPr>
          <p:cNvPr id="280" name="Google Shape;280;p8"/>
          <p:cNvSpPr txBox="1">
            <a:spLocks noGrp="1"/>
          </p:cNvSpPr>
          <p:nvPr>
            <p:ph type="body" idx="1"/>
          </p:nvPr>
        </p:nvSpPr>
        <p:spPr>
          <a:xfrm>
            <a:off x="880020" y="1213860"/>
            <a:ext cx="7704000" cy="3496500"/>
          </a:xfrm>
          <a:prstGeom prst="rect">
            <a:avLst/>
          </a:prstGeom>
          <a:noFill/>
          <a:ln>
            <a:noFill/>
          </a:ln>
        </p:spPr>
        <p:txBody>
          <a:bodyPr spcFirstLastPara="1" wrap="square" lIns="91425" tIns="91425" rIns="91425" bIns="91425" anchor="t" anchorCtr="0">
            <a:noAutofit/>
          </a:bodyPr>
          <a:lstStyle/>
          <a:p>
            <a:pPr marL="0" indent="0">
              <a:buClr>
                <a:schemeClr val="lt2"/>
              </a:buClr>
              <a:buSzPts val="1100"/>
              <a:buNone/>
            </a:pPr>
            <a:r>
              <a:rPr lang="vi-VN" sz="1800" dirty="0">
                <a:latin typeface="Oswald"/>
                <a:ea typeface="Oswald"/>
                <a:cs typeface="Oswald"/>
                <a:sym typeface="Oswald"/>
              </a:rPr>
              <a:t>	</a:t>
            </a:r>
          </a:p>
          <a:p>
            <a:pPr marL="0" indent="0">
              <a:lnSpc>
                <a:spcPct val="150000"/>
              </a:lnSpc>
              <a:buClr>
                <a:schemeClr val="lt2"/>
              </a:buClr>
              <a:buSzPts val="1100"/>
              <a:buNone/>
            </a:pPr>
            <a:r>
              <a:rPr lang="vi-VN" sz="1800" dirty="0">
                <a:latin typeface="Oswald"/>
                <a:ea typeface="Arial"/>
                <a:cs typeface="Arial"/>
                <a:sym typeface="Oswald"/>
              </a:rPr>
              <a:t>	QR code có khả năng ứng phó với trường hợp bị bẩn hay rách. Ngay cả khi một bộ phận code bị mất đi nữa, bản thân QR code có khả năng sửa chữa lỗi, khôi phục data mà nó chứa.</a:t>
            </a:r>
          </a:p>
          <a:p>
            <a:pPr marL="0" indent="0">
              <a:lnSpc>
                <a:spcPct val="150000"/>
              </a:lnSpc>
              <a:buClr>
                <a:schemeClr val="lt2"/>
              </a:buClr>
              <a:buSzPts val="1100"/>
              <a:buNone/>
            </a:pPr>
            <a:endParaRPr lang="vi-VN" sz="1800" dirty="0">
              <a:latin typeface="Oswald"/>
              <a:ea typeface="Arial"/>
              <a:cs typeface="Arial"/>
              <a:sym typeface="Oswald"/>
            </a:endParaRPr>
          </a:p>
          <a:p>
            <a:pPr marL="0" indent="0">
              <a:lnSpc>
                <a:spcPct val="150000"/>
              </a:lnSpc>
              <a:buClr>
                <a:schemeClr val="lt2"/>
              </a:buClr>
              <a:buSzPts val="1100"/>
              <a:buNone/>
            </a:pPr>
            <a:r>
              <a:rPr lang="vi-VN" sz="1800" dirty="0">
                <a:latin typeface="Oswald"/>
                <a:ea typeface="Arial"/>
                <a:cs typeface="Arial"/>
                <a:sym typeface="Oswald"/>
              </a:rPr>
              <a:t>	Khả năng sửa chữa lỗi của QR code được chia làm 4 mức độ: L, M, Q, H. Mức độ sửa chữa lỗi càng cao thì khả năng kháng lại lỗi rách, hỏng của QR code càng cao.</a:t>
            </a:r>
          </a:p>
          <a:p>
            <a:pPr marL="0" indent="0">
              <a:lnSpc>
                <a:spcPct val="150000"/>
              </a:lnSpc>
              <a:buClr>
                <a:schemeClr val="lt2"/>
              </a:buClr>
              <a:buSzPts val="1100"/>
              <a:buNone/>
            </a:pPr>
            <a:endParaRPr sz="1100" dirty="0">
              <a:solidFill>
                <a:schemeClr val="lt2"/>
              </a:solidFill>
              <a:latin typeface="Arial"/>
              <a:ea typeface="Arial"/>
              <a:cs typeface="Arial"/>
              <a:sym typeface="Arial"/>
            </a:endParaRPr>
          </a:p>
          <a:p>
            <a:pPr marL="0" lvl="0" indent="0" algn="l" rtl="0">
              <a:lnSpc>
                <a:spcPct val="115000"/>
              </a:lnSpc>
              <a:spcBef>
                <a:spcPts val="0"/>
              </a:spcBef>
              <a:spcAft>
                <a:spcPts val="0"/>
              </a:spcAft>
              <a:buClr>
                <a:schemeClr val="lt2"/>
              </a:buClr>
              <a:buSzPts val="1100"/>
              <a:buFont typeface="Arial"/>
              <a:buNone/>
            </a:pPr>
            <a:endParaRPr sz="1800" dirty="0">
              <a:latin typeface="Oswald"/>
              <a:ea typeface="Oswald"/>
              <a:cs typeface="Oswald"/>
              <a:sym typeface="Oswald"/>
            </a:endParaRPr>
          </a:p>
          <a:p>
            <a:pPr marL="152400" lvl="0" indent="0" algn="l" rtl="0">
              <a:lnSpc>
                <a:spcPct val="150000"/>
              </a:lnSpc>
              <a:spcBef>
                <a:spcPts val="0"/>
              </a:spcBef>
              <a:spcAft>
                <a:spcPts val="0"/>
              </a:spcAft>
              <a:buSzPts val="1200"/>
              <a:buNone/>
            </a:pPr>
            <a:br>
              <a:rPr lang="vi-VN" sz="1400" dirty="0">
                <a:solidFill>
                  <a:schemeClr val="dk1"/>
                </a:solidFill>
                <a:latin typeface="Oswald"/>
                <a:ea typeface="Oswald"/>
                <a:cs typeface="Oswald"/>
                <a:sym typeface="Oswald"/>
              </a:rPr>
            </a:br>
            <a:endParaRPr dirty="0"/>
          </a:p>
          <a:p>
            <a:pPr marL="0" lvl="0" indent="0" algn="l" rtl="0">
              <a:lnSpc>
                <a:spcPct val="100000"/>
              </a:lnSpc>
              <a:spcBef>
                <a:spcPts val="0"/>
              </a:spcBef>
              <a:spcAft>
                <a:spcPts val="1200"/>
              </a:spcAft>
              <a:buClr>
                <a:schemeClr val="lt2"/>
              </a:buClr>
              <a:buSzPts val="1100"/>
              <a:buFont typeface="Arial"/>
              <a:buNone/>
            </a:pPr>
            <a:endParaRPr sz="800" dirty="0">
              <a:latin typeface="Oswald"/>
              <a:ea typeface="Oswald"/>
              <a:cs typeface="Oswald"/>
              <a:sym typeface="Oswald"/>
            </a:endParaRPr>
          </a:p>
        </p:txBody>
      </p:sp>
    </p:spTree>
    <p:extLst>
      <p:ext uri="{BB962C8B-B14F-4D97-AF65-F5344CB8AC3E}">
        <p14:creationId xmlns:p14="http://schemas.microsoft.com/office/powerpoint/2010/main" val="2360189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8"/>
          <p:cNvSpPr txBox="1">
            <a:spLocks noGrp="1"/>
          </p:cNvSpPr>
          <p:nvPr>
            <p:ph type="title"/>
          </p:nvPr>
        </p:nvSpPr>
        <p:spPr>
          <a:xfrm>
            <a:off x="720000" y="450292"/>
            <a:ext cx="7704000" cy="572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3400"/>
              <a:buNone/>
            </a:pPr>
            <a:r>
              <a:rPr lang="vi-VN" dirty="0">
                <a:solidFill>
                  <a:schemeClr val="tx1"/>
                </a:solidFill>
              </a:rPr>
              <a:t>ĐẶC ĐIỂM </a:t>
            </a:r>
            <a:r>
              <a:rPr lang="vi-VN" dirty="0">
                <a:solidFill>
                  <a:schemeClr val="accent1"/>
                </a:solidFill>
              </a:rPr>
              <a:t>QR CODE</a:t>
            </a:r>
            <a:endParaRPr dirty="0"/>
          </a:p>
        </p:txBody>
      </p:sp>
      <p:sp>
        <p:nvSpPr>
          <p:cNvPr id="278" name="Google Shape;278;p8"/>
          <p:cNvSpPr txBox="1"/>
          <p:nvPr/>
        </p:nvSpPr>
        <p:spPr>
          <a:xfrm>
            <a:off x="660527" y="1112200"/>
            <a:ext cx="8297621" cy="349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1100"/>
              <a:buFont typeface="Arial"/>
              <a:buNone/>
            </a:pPr>
            <a:endParaRPr sz="1800" b="1" i="1" u="none" strike="noStrike" cap="none">
              <a:solidFill>
                <a:schemeClr val="dk1"/>
              </a:solidFill>
              <a:latin typeface="Oswald"/>
              <a:ea typeface="Oswald"/>
              <a:cs typeface="Oswald"/>
              <a:sym typeface="Oswald"/>
            </a:endParaRPr>
          </a:p>
        </p:txBody>
      </p:sp>
      <p:sp>
        <p:nvSpPr>
          <p:cNvPr id="279" name="Google Shape;279;p8"/>
          <p:cNvSpPr txBox="1"/>
          <p:nvPr/>
        </p:nvSpPr>
        <p:spPr>
          <a:xfrm>
            <a:off x="5730845" y="772487"/>
            <a:ext cx="3361118" cy="48614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1100"/>
              <a:buFont typeface="Arial"/>
              <a:buNone/>
            </a:pPr>
            <a:r>
              <a:rPr lang="vi-VN" sz="2000" b="1" i="1" dirty="0">
                <a:solidFill>
                  <a:srgbClr val="FFFF00"/>
                </a:solidFill>
                <a:latin typeface="Oswald"/>
                <a:sym typeface="Oswald"/>
              </a:rPr>
              <a:t>Khả năng khôi phục dữ liệu</a:t>
            </a:r>
            <a:endParaRPr dirty="0">
              <a:solidFill>
                <a:srgbClr val="FFFF00"/>
              </a:solidFill>
            </a:endParaRPr>
          </a:p>
          <a:p>
            <a:pPr marL="0" marR="0" lvl="0" indent="0" algn="l" rtl="0">
              <a:lnSpc>
                <a:spcPct val="100000"/>
              </a:lnSpc>
              <a:spcBef>
                <a:spcPts val="0"/>
              </a:spcBef>
              <a:spcAft>
                <a:spcPts val="0"/>
              </a:spcAft>
              <a:buClr>
                <a:schemeClr val="lt2"/>
              </a:buClr>
              <a:buSzPts val="1100"/>
              <a:buFont typeface="Arial"/>
              <a:buNone/>
            </a:pPr>
            <a:endParaRPr sz="1800" b="1" i="1" u="none" strike="noStrike" cap="none" dirty="0">
              <a:solidFill>
                <a:srgbClr val="FFFF00"/>
              </a:solidFill>
              <a:latin typeface="Oswald"/>
              <a:ea typeface="Oswald"/>
              <a:cs typeface="Oswald"/>
              <a:sym typeface="Oswald"/>
            </a:endParaRPr>
          </a:p>
        </p:txBody>
      </p:sp>
      <p:sp>
        <p:nvSpPr>
          <p:cNvPr id="280" name="Google Shape;280;p8"/>
          <p:cNvSpPr txBox="1">
            <a:spLocks noGrp="1"/>
          </p:cNvSpPr>
          <p:nvPr>
            <p:ph type="body" idx="1"/>
          </p:nvPr>
        </p:nvSpPr>
        <p:spPr>
          <a:xfrm>
            <a:off x="880020" y="1213860"/>
            <a:ext cx="7704000" cy="3496500"/>
          </a:xfrm>
          <a:prstGeom prst="rect">
            <a:avLst/>
          </a:prstGeom>
          <a:noFill/>
          <a:ln>
            <a:noFill/>
          </a:ln>
        </p:spPr>
        <p:txBody>
          <a:bodyPr spcFirstLastPara="1" wrap="square" lIns="91425" tIns="91425" rIns="91425" bIns="91425" anchor="t" anchorCtr="0">
            <a:noAutofit/>
          </a:bodyPr>
          <a:lstStyle/>
          <a:p>
            <a:pPr marL="0" indent="0">
              <a:buClr>
                <a:schemeClr val="lt2"/>
              </a:buClr>
              <a:buSzPts val="1100"/>
              <a:buNone/>
            </a:pPr>
            <a:r>
              <a:rPr lang="vi-VN" sz="1800" dirty="0">
                <a:latin typeface="Oswald"/>
                <a:ea typeface="Oswald"/>
                <a:cs typeface="Oswald"/>
                <a:sym typeface="Oswald"/>
              </a:rPr>
              <a:t>	</a:t>
            </a:r>
          </a:p>
          <a:p>
            <a:pPr marL="0" indent="0">
              <a:lnSpc>
                <a:spcPct val="150000"/>
              </a:lnSpc>
              <a:buClr>
                <a:schemeClr val="lt2"/>
              </a:buClr>
              <a:buSzPts val="1100"/>
              <a:buNone/>
            </a:pPr>
            <a:r>
              <a:rPr lang="vi-VN" sz="1800" dirty="0">
                <a:latin typeface="Oswald"/>
                <a:ea typeface="Arial"/>
                <a:cs typeface="Arial"/>
                <a:sym typeface="Oswald"/>
              </a:rPr>
              <a:t>	</a:t>
            </a:r>
            <a:endParaRPr sz="1100" dirty="0">
              <a:solidFill>
                <a:schemeClr val="lt2"/>
              </a:solidFill>
              <a:latin typeface="Arial"/>
              <a:ea typeface="Arial"/>
              <a:cs typeface="Arial"/>
              <a:sym typeface="Arial"/>
            </a:endParaRPr>
          </a:p>
          <a:p>
            <a:pPr marL="0" lvl="0" indent="0" algn="l" rtl="0">
              <a:lnSpc>
                <a:spcPct val="115000"/>
              </a:lnSpc>
              <a:spcBef>
                <a:spcPts val="0"/>
              </a:spcBef>
              <a:spcAft>
                <a:spcPts val="0"/>
              </a:spcAft>
              <a:buClr>
                <a:schemeClr val="lt2"/>
              </a:buClr>
              <a:buSzPts val="1100"/>
              <a:buFont typeface="Arial"/>
              <a:buNone/>
            </a:pPr>
            <a:endParaRPr sz="1800" dirty="0">
              <a:latin typeface="Oswald"/>
              <a:ea typeface="Oswald"/>
              <a:cs typeface="Oswald"/>
              <a:sym typeface="Oswald"/>
            </a:endParaRPr>
          </a:p>
          <a:p>
            <a:pPr marL="152400" lvl="0" indent="0" algn="l" rtl="0">
              <a:lnSpc>
                <a:spcPct val="150000"/>
              </a:lnSpc>
              <a:spcBef>
                <a:spcPts val="0"/>
              </a:spcBef>
              <a:spcAft>
                <a:spcPts val="0"/>
              </a:spcAft>
              <a:buSzPts val="1200"/>
              <a:buNone/>
            </a:pPr>
            <a:br>
              <a:rPr lang="vi-VN" sz="1400" dirty="0">
                <a:solidFill>
                  <a:schemeClr val="dk1"/>
                </a:solidFill>
                <a:latin typeface="Oswald"/>
                <a:ea typeface="Oswald"/>
                <a:cs typeface="Oswald"/>
                <a:sym typeface="Oswald"/>
              </a:rPr>
            </a:br>
            <a:endParaRPr dirty="0"/>
          </a:p>
          <a:p>
            <a:pPr marL="0" lvl="0" indent="0" algn="l" rtl="0">
              <a:lnSpc>
                <a:spcPct val="100000"/>
              </a:lnSpc>
              <a:spcBef>
                <a:spcPts val="0"/>
              </a:spcBef>
              <a:spcAft>
                <a:spcPts val="1200"/>
              </a:spcAft>
              <a:buClr>
                <a:schemeClr val="lt2"/>
              </a:buClr>
              <a:buSzPts val="1100"/>
              <a:buFont typeface="Arial"/>
              <a:buNone/>
            </a:pPr>
            <a:endParaRPr sz="800" dirty="0">
              <a:latin typeface="Oswald"/>
              <a:ea typeface="Oswald"/>
              <a:cs typeface="Oswald"/>
              <a:sym typeface="Oswald"/>
            </a:endParaRPr>
          </a:p>
        </p:txBody>
      </p:sp>
      <p:graphicFrame>
        <p:nvGraphicFramePr>
          <p:cNvPr id="3" name="Table 2">
            <a:extLst>
              <a:ext uri="{FF2B5EF4-FFF2-40B4-BE49-F238E27FC236}">
                <a16:creationId xmlns:a16="http://schemas.microsoft.com/office/drawing/2014/main" id="{84B0632D-953A-168D-320E-ADAAF2D9DD30}"/>
              </a:ext>
            </a:extLst>
          </p:cNvPr>
          <p:cNvGraphicFramePr>
            <a:graphicFrameLocks noGrp="1"/>
          </p:cNvGraphicFramePr>
          <p:nvPr>
            <p:extLst>
              <p:ext uri="{D42A27DB-BD31-4B8C-83A1-F6EECF244321}">
                <p14:modId xmlns:p14="http://schemas.microsoft.com/office/powerpoint/2010/main" val="2163860008"/>
              </p:ext>
            </p:extLst>
          </p:nvPr>
        </p:nvGraphicFramePr>
        <p:xfrm>
          <a:off x="1110076" y="1527280"/>
          <a:ext cx="7373397" cy="2973412"/>
        </p:xfrm>
        <a:graphic>
          <a:graphicData uri="http://schemas.openxmlformats.org/drawingml/2006/table">
            <a:tbl>
              <a:tblPr firstRow="1" firstCol="1" bandRow="1"/>
              <a:tblGrid>
                <a:gridCol w="1739896">
                  <a:extLst>
                    <a:ext uri="{9D8B030D-6E8A-4147-A177-3AD203B41FA5}">
                      <a16:colId xmlns:a16="http://schemas.microsoft.com/office/drawing/2014/main" val="4157256372"/>
                    </a:ext>
                  </a:extLst>
                </a:gridCol>
                <a:gridCol w="1436048">
                  <a:extLst>
                    <a:ext uri="{9D8B030D-6E8A-4147-A177-3AD203B41FA5}">
                      <a16:colId xmlns:a16="http://schemas.microsoft.com/office/drawing/2014/main" val="3964302228"/>
                    </a:ext>
                  </a:extLst>
                </a:gridCol>
                <a:gridCol w="4197453">
                  <a:extLst>
                    <a:ext uri="{9D8B030D-6E8A-4147-A177-3AD203B41FA5}">
                      <a16:colId xmlns:a16="http://schemas.microsoft.com/office/drawing/2014/main" val="420194585"/>
                    </a:ext>
                  </a:extLst>
                </a:gridCol>
              </a:tblGrid>
              <a:tr h="507332">
                <a:tc>
                  <a:txBody>
                    <a:bodyPr/>
                    <a:lstStyle/>
                    <a:p>
                      <a:pPr algn="ctr"/>
                      <a:r>
                        <a:rPr lang="en-V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Mức độ sửa chữa lỗi của QR code</a:t>
                      </a:r>
                      <a:endParaRPr lang="en-V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Độ khôi phục</a:t>
                      </a:r>
                      <a:endParaRPr lang="en-V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vi-VN" sz="14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Ứ</a:t>
                      </a:r>
                      <a:r>
                        <a:rPr lang="en-VN" sz="14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ng dụng</a:t>
                      </a:r>
                      <a:endParaRPr lang="en-VN" sz="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34401088"/>
                  </a:ext>
                </a:extLst>
              </a:tr>
              <a:tr h="563733">
                <a:tc>
                  <a:txBody>
                    <a:bodyPr/>
                    <a:lstStyle/>
                    <a:p>
                      <a:pPr algn="ctr"/>
                      <a:r>
                        <a:rPr lang="en-V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Level L</a:t>
                      </a:r>
                      <a:endParaRPr lang="en-V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V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Sử dụng trong môi trường ít bị bẩn</a:t>
                      </a:r>
                      <a:endParaRPr lang="en-V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0661447"/>
                  </a:ext>
                </a:extLst>
              </a:tr>
              <a:tr h="606582">
                <a:tc>
                  <a:txBody>
                    <a:bodyPr/>
                    <a:lstStyle/>
                    <a:p>
                      <a:pPr algn="ctr"/>
                      <a:r>
                        <a:rPr lang="en-V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Level M</a:t>
                      </a:r>
                      <a:endParaRPr lang="en-V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15%</a:t>
                      </a:r>
                      <a:endParaRPr lang="en-V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Sử dụng trong môi trường thông thường</a:t>
                      </a:r>
                      <a:endParaRPr lang="en-V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23426862"/>
                  </a:ext>
                </a:extLst>
              </a:tr>
              <a:tr h="619790">
                <a:tc>
                  <a:txBody>
                    <a:bodyPr/>
                    <a:lstStyle/>
                    <a:p>
                      <a:pPr algn="ctr"/>
                      <a:r>
                        <a:rPr lang="en-VN"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Level Q</a:t>
                      </a:r>
                      <a:endParaRPr lang="en-VN" sz="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25%</a:t>
                      </a:r>
                      <a:endParaRPr lang="en-VN" sz="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Sử dụng trong môi trường dễ bị bẩn như xưởng sản xuất</a:t>
                      </a:r>
                      <a:endParaRPr lang="en-V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21271638"/>
                  </a:ext>
                </a:extLst>
              </a:tr>
              <a:tr h="675975">
                <a:tc>
                  <a:txBody>
                    <a:bodyPr/>
                    <a:lstStyle/>
                    <a:p>
                      <a:pPr algn="ctr"/>
                      <a:r>
                        <a:rPr lang="en-VN"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Level H</a:t>
                      </a:r>
                      <a:endParaRPr lang="en-VN" sz="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30%</a:t>
                      </a:r>
                      <a:endParaRPr lang="en-VN" sz="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V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Sử dụng trong môi trường dễ bị bẩn như xưởng sản xuất</a:t>
                      </a:r>
                      <a:endParaRPr lang="en-V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85712980"/>
                  </a:ext>
                </a:extLst>
              </a:tr>
            </a:tbl>
          </a:graphicData>
        </a:graphic>
      </p:graphicFrame>
    </p:spTree>
    <p:extLst>
      <p:ext uri="{BB962C8B-B14F-4D97-AF65-F5344CB8AC3E}">
        <p14:creationId xmlns:p14="http://schemas.microsoft.com/office/powerpoint/2010/main" val="3148163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9"/>
          <p:cNvSpPr txBox="1">
            <a:spLocks noGrp="1"/>
          </p:cNvSpPr>
          <p:nvPr>
            <p:ph type="title"/>
          </p:nvPr>
        </p:nvSpPr>
        <p:spPr>
          <a:xfrm>
            <a:off x="720000" y="450292"/>
            <a:ext cx="7704000" cy="572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3400"/>
              <a:buNone/>
            </a:pPr>
            <a:r>
              <a:rPr lang="vi-VN" dirty="0"/>
              <a:t>CẤU TRÚC </a:t>
            </a:r>
            <a:r>
              <a:rPr lang="vi-VN" dirty="0">
                <a:solidFill>
                  <a:schemeClr val="accent1"/>
                </a:solidFill>
              </a:rPr>
              <a:t>MÃ QR</a:t>
            </a:r>
            <a:endParaRPr dirty="0"/>
          </a:p>
        </p:txBody>
      </p:sp>
      <p:sp>
        <p:nvSpPr>
          <p:cNvPr id="314" name="Google Shape;314;p9"/>
          <p:cNvSpPr txBox="1"/>
          <p:nvPr/>
        </p:nvSpPr>
        <p:spPr>
          <a:xfrm>
            <a:off x="660527" y="1112200"/>
            <a:ext cx="8297621" cy="349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1100"/>
              <a:buFont typeface="Arial"/>
              <a:buNone/>
            </a:pPr>
            <a:endParaRPr sz="1800" b="1" i="1" u="none" strike="noStrike" cap="none">
              <a:solidFill>
                <a:schemeClr val="dk1"/>
              </a:solidFill>
              <a:latin typeface="Oswald"/>
              <a:ea typeface="Oswald"/>
              <a:cs typeface="Oswald"/>
              <a:sym typeface="Oswald"/>
            </a:endParaRPr>
          </a:p>
        </p:txBody>
      </p:sp>
      <p:sp>
        <p:nvSpPr>
          <p:cNvPr id="315" name="Google Shape;315;p9"/>
          <p:cNvSpPr txBox="1"/>
          <p:nvPr/>
        </p:nvSpPr>
        <p:spPr>
          <a:xfrm>
            <a:off x="6125737" y="772487"/>
            <a:ext cx="2966225" cy="48614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1100"/>
              <a:buFont typeface="Arial"/>
              <a:buNone/>
            </a:pPr>
            <a:endParaRPr dirty="0">
              <a:solidFill>
                <a:srgbClr val="FFFF00"/>
              </a:solidFill>
            </a:endParaRPr>
          </a:p>
        </p:txBody>
      </p:sp>
      <p:sp>
        <p:nvSpPr>
          <p:cNvPr id="316" name="Google Shape;316;p9"/>
          <p:cNvSpPr txBox="1">
            <a:spLocks noGrp="1"/>
          </p:cNvSpPr>
          <p:nvPr>
            <p:ph type="body" idx="1"/>
          </p:nvPr>
        </p:nvSpPr>
        <p:spPr>
          <a:xfrm>
            <a:off x="880020" y="1213860"/>
            <a:ext cx="7704000" cy="3496500"/>
          </a:xfrm>
          <a:prstGeom prst="rect">
            <a:avLst/>
          </a:prstGeom>
          <a:noFill/>
          <a:ln>
            <a:noFill/>
          </a:ln>
        </p:spPr>
        <p:txBody>
          <a:bodyPr spcFirstLastPara="1" wrap="square" lIns="91425" tIns="91425" rIns="91425" bIns="91425" anchor="t" anchorCtr="0">
            <a:noAutofit/>
          </a:bodyPr>
          <a:lstStyle/>
          <a:p>
            <a:pPr marL="152400" lvl="0" indent="304800" algn="l" rtl="0">
              <a:lnSpc>
                <a:spcPct val="150000"/>
              </a:lnSpc>
              <a:spcBef>
                <a:spcPts val="0"/>
              </a:spcBef>
              <a:spcAft>
                <a:spcPts val="0"/>
              </a:spcAft>
              <a:buSzPts val="1200"/>
              <a:buNone/>
            </a:pPr>
            <a:r>
              <a:rPr lang="vi-VN" sz="1800" dirty="0">
                <a:latin typeface="Oswald"/>
                <a:ea typeface="Oswald"/>
                <a:cs typeface="Oswald"/>
                <a:sym typeface="Oswald"/>
              </a:rPr>
              <a:t>	</a:t>
            </a:r>
          </a:p>
          <a:p>
            <a:pPr marL="152400" lvl="0" indent="304800" algn="l" rtl="0">
              <a:lnSpc>
                <a:spcPct val="150000"/>
              </a:lnSpc>
              <a:spcBef>
                <a:spcPts val="0"/>
              </a:spcBef>
              <a:spcAft>
                <a:spcPts val="0"/>
              </a:spcAft>
              <a:buSzPts val="1200"/>
              <a:buNone/>
            </a:pPr>
            <a:endParaRPr sz="1800" dirty="0">
              <a:latin typeface="Oswald"/>
              <a:ea typeface="Oswald"/>
              <a:cs typeface="Oswald"/>
              <a:sym typeface="Oswald"/>
            </a:endParaRPr>
          </a:p>
        </p:txBody>
      </p:sp>
      <p:pic>
        <p:nvPicPr>
          <p:cNvPr id="7" name="Picture 6" descr="Text&#10;&#10;Description automatically generated">
            <a:extLst>
              <a:ext uri="{FF2B5EF4-FFF2-40B4-BE49-F238E27FC236}">
                <a16:creationId xmlns:a16="http://schemas.microsoft.com/office/drawing/2014/main" id="{4D2FD022-8E30-7426-E5AB-4D12E548F4AD}"/>
              </a:ext>
            </a:extLst>
          </p:cNvPr>
          <p:cNvPicPr>
            <a:picLocks noChangeAspect="1"/>
          </p:cNvPicPr>
          <p:nvPr/>
        </p:nvPicPr>
        <p:blipFill>
          <a:blip r:embed="rId3"/>
          <a:stretch>
            <a:fillRect/>
          </a:stretch>
        </p:blipFill>
        <p:spPr>
          <a:xfrm>
            <a:off x="1288765" y="1580823"/>
            <a:ext cx="6931769" cy="2585562"/>
          </a:xfrm>
          <a:prstGeom prst="rect">
            <a:avLst/>
          </a:prstGeom>
        </p:spPr>
      </p:pic>
    </p:spTree>
    <p:extLst>
      <p:ext uri="{BB962C8B-B14F-4D97-AF65-F5344CB8AC3E}">
        <p14:creationId xmlns:p14="http://schemas.microsoft.com/office/powerpoint/2010/main" val="279529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9"/>
          <p:cNvSpPr txBox="1">
            <a:spLocks noGrp="1"/>
          </p:cNvSpPr>
          <p:nvPr>
            <p:ph type="title"/>
          </p:nvPr>
        </p:nvSpPr>
        <p:spPr>
          <a:xfrm>
            <a:off x="720000" y="450292"/>
            <a:ext cx="7704000" cy="572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3400"/>
              <a:buNone/>
            </a:pPr>
            <a:r>
              <a:rPr lang="vi-VN" dirty="0"/>
              <a:t>CẤU TRÚC </a:t>
            </a:r>
            <a:r>
              <a:rPr lang="vi-VN" dirty="0">
                <a:solidFill>
                  <a:schemeClr val="accent1"/>
                </a:solidFill>
              </a:rPr>
              <a:t>MÃ QR</a:t>
            </a:r>
            <a:endParaRPr dirty="0"/>
          </a:p>
        </p:txBody>
      </p:sp>
      <p:sp>
        <p:nvSpPr>
          <p:cNvPr id="314" name="Google Shape;314;p9"/>
          <p:cNvSpPr txBox="1"/>
          <p:nvPr/>
        </p:nvSpPr>
        <p:spPr>
          <a:xfrm>
            <a:off x="660527" y="1112200"/>
            <a:ext cx="8297621" cy="349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1100"/>
              <a:buFont typeface="Arial"/>
              <a:buNone/>
            </a:pPr>
            <a:endParaRPr sz="1800" b="1" i="1" u="none" strike="noStrike" cap="none">
              <a:solidFill>
                <a:schemeClr val="dk1"/>
              </a:solidFill>
              <a:latin typeface="Oswald"/>
              <a:ea typeface="Oswald"/>
              <a:cs typeface="Oswald"/>
              <a:sym typeface="Oswald"/>
            </a:endParaRPr>
          </a:p>
        </p:txBody>
      </p:sp>
      <p:sp>
        <p:nvSpPr>
          <p:cNvPr id="315" name="Google Shape;315;p9"/>
          <p:cNvSpPr txBox="1"/>
          <p:nvPr/>
        </p:nvSpPr>
        <p:spPr>
          <a:xfrm>
            <a:off x="6125737" y="772487"/>
            <a:ext cx="2966225" cy="48614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1100"/>
              <a:buFont typeface="Arial"/>
              <a:buNone/>
            </a:pPr>
            <a:endParaRPr dirty="0">
              <a:solidFill>
                <a:srgbClr val="FFFF00"/>
              </a:solidFill>
            </a:endParaRPr>
          </a:p>
        </p:txBody>
      </p:sp>
      <p:sp>
        <p:nvSpPr>
          <p:cNvPr id="316" name="Google Shape;316;p9"/>
          <p:cNvSpPr txBox="1">
            <a:spLocks noGrp="1"/>
          </p:cNvSpPr>
          <p:nvPr>
            <p:ph type="body" idx="1"/>
          </p:nvPr>
        </p:nvSpPr>
        <p:spPr>
          <a:xfrm>
            <a:off x="880020" y="1213860"/>
            <a:ext cx="7704000" cy="3496500"/>
          </a:xfrm>
          <a:prstGeom prst="rect">
            <a:avLst/>
          </a:prstGeom>
          <a:noFill/>
          <a:ln>
            <a:noFill/>
          </a:ln>
        </p:spPr>
        <p:txBody>
          <a:bodyPr spcFirstLastPara="1" wrap="square" lIns="91425" tIns="91425" rIns="91425" bIns="91425" anchor="t" anchorCtr="0">
            <a:noAutofit/>
          </a:bodyPr>
          <a:lstStyle/>
          <a:p>
            <a:pPr marL="152400" lvl="0" indent="304800" algn="l" rtl="0">
              <a:lnSpc>
                <a:spcPct val="150000"/>
              </a:lnSpc>
              <a:spcBef>
                <a:spcPts val="0"/>
              </a:spcBef>
              <a:spcAft>
                <a:spcPts val="0"/>
              </a:spcAft>
              <a:buSzPts val="1200"/>
              <a:buNone/>
            </a:pPr>
            <a:r>
              <a:rPr lang="vi-VN" sz="1800" dirty="0">
                <a:latin typeface="Oswald"/>
                <a:ea typeface="Oswald"/>
                <a:cs typeface="Oswald"/>
                <a:sym typeface="Oswald"/>
              </a:rPr>
              <a:t>	</a:t>
            </a:r>
          </a:p>
          <a:p>
            <a:pPr marL="152400" lvl="0" indent="304800" algn="l" rtl="0">
              <a:lnSpc>
                <a:spcPct val="150000"/>
              </a:lnSpc>
              <a:spcBef>
                <a:spcPts val="0"/>
              </a:spcBef>
              <a:spcAft>
                <a:spcPts val="0"/>
              </a:spcAft>
              <a:buSzPts val="1200"/>
              <a:buNone/>
            </a:pPr>
            <a:endParaRPr sz="1800" dirty="0">
              <a:latin typeface="Oswald"/>
              <a:ea typeface="Oswald"/>
              <a:cs typeface="Oswald"/>
              <a:sym typeface="Oswald"/>
            </a:endParaRPr>
          </a:p>
        </p:txBody>
      </p:sp>
      <p:pic>
        <p:nvPicPr>
          <p:cNvPr id="2" name="Picture 1" descr="Text&#10;&#10;Description automatically generated">
            <a:extLst>
              <a:ext uri="{FF2B5EF4-FFF2-40B4-BE49-F238E27FC236}">
                <a16:creationId xmlns:a16="http://schemas.microsoft.com/office/drawing/2014/main" id="{08972784-4337-A0F1-CF0D-BF4E52A9AE09}"/>
              </a:ext>
            </a:extLst>
          </p:cNvPr>
          <p:cNvPicPr>
            <a:picLocks noChangeAspect="1"/>
          </p:cNvPicPr>
          <p:nvPr/>
        </p:nvPicPr>
        <p:blipFill>
          <a:blip r:embed="rId3"/>
          <a:stretch>
            <a:fillRect/>
          </a:stretch>
        </p:blipFill>
        <p:spPr>
          <a:xfrm>
            <a:off x="1010870" y="1598341"/>
            <a:ext cx="7253110" cy="2466323"/>
          </a:xfrm>
          <a:prstGeom prst="rect">
            <a:avLst/>
          </a:prstGeom>
        </p:spPr>
      </p:pic>
    </p:spTree>
    <p:extLst>
      <p:ext uri="{BB962C8B-B14F-4D97-AF65-F5344CB8AC3E}">
        <p14:creationId xmlns:p14="http://schemas.microsoft.com/office/powerpoint/2010/main" val="943857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9"/>
          <p:cNvSpPr txBox="1">
            <a:spLocks noGrp="1"/>
          </p:cNvSpPr>
          <p:nvPr>
            <p:ph type="title"/>
          </p:nvPr>
        </p:nvSpPr>
        <p:spPr>
          <a:xfrm>
            <a:off x="720000" y="450292"/>
            <a:ext cx="7704000" cy="572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3400"/>
              <a:buNone/>
            </a:pPr>
            <a:r>
              <a:rPr lang="vi-VN" dirty="0"/>
              <a:t>CẤU TRÚC </a:t>
            </a:r>
            <a:r>
              <a:rPr lang="vi-VN" dirty="0">
                <a:solidFill>
                  <a:schemeClr val="accent1"/>
                </a:solidFill>
              </a:rPr>
              <a:t>MÃ QR</a:t>
            </a:r>
            <a:endParaRPr dirty="0"/>
          </a:p>
        </p:txBody>
      </p:sp>
      <p:sp>
        <p:nvSpPr>
          <p:cNvPr id="314" name="Google Shape;314;p9"/>
          <p:cNvSpPr txBox="1"/>
          <p:nvPr/>
        </p:nvSpPr>
        <p:spPr>
          <a:xfrm>
            <a:off x="660527" y="1112200"/>
            <a:ext cx="8297621" cy="349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1100"/>
              <a:buFont typeface="Arial"/>
              <a:buNone/>
            </a:pPr>
            <a:endParaRPr sz="1800" b="1" i="1" u="none" strike="noStrike" cap="none">
              <a:solidFill>
                <a:schemeClr val="dk1"/>
              </a:solidFill>
              <a:latin typeface="Oswald"/>
              <a:ea typeface="Oswald"/>
              <a:cs typeface="Oswald"/>
              <a:sym typeface="Oswald"/>
            </a:endParaRPr>
          </a:p>
        </p:txBody>
      </p:sp>
      <p:sp>
        <p:nvSpPr>
          <p:cNvPr id="315" name="Google Shape;315;p9"/>
          <p:cNvSpPr txBox="1"/>
          <p:nvPr/>
        </p:nvSpPr>
        <p:spPr>
          <a:xfrm>
            <a:off x="6125737" y="772487"/>
            <a:ext cx="2966225" cy="48614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1100"/>
              <a:buFont typeface="Arial"/>
              <a:buNone/>
            </a:pPr>
            <a:endParaRPr dirty="0">
              <a:solidFill>
                <a:srgbClr val="FFFF00"/>
              </a:solidFill>
            </a:endParaRPr>
          </a:p>
        </p:txBody>
      </p:sp>
      <p:sp>
        <p:nvSpPr>
          <p:cNvPr id="316" name="Google Shape;316;p9"/>
          <p:cNvSpPr txBox="1">
            <a:spLocks noGrp="1"/>
          </p:cNvSpPr>
          <p:nvPr>
            <p:ph type="body" idx="1"/>
          </p:nvPr>
        </p:nvSpPr>
        <p:spPr>
          <a:xfrm>
            <a:off x="880020" y="1213860"/>
            <a:ext cx="7704000" cy="3496500"/>
          </a:xfrm>
          <a:prstGeom prst="rect">
            <a:avLst/>
          </a:prstGeom>
          <a:noFill/>
          <a:ln>
            <a:noFill/>
          </a:ln>
        </p:spPr>
        <p:txBody>
          <a:bodyPr spcFirstLastPara="1" wrap="square" lIns="91425" tIns="91425" rIns="91425" bIns="91425" anchor="t" anchorCtr="0">
            <a:noAutofit/>
          </a:bodyPr>
          <a:lstStyle/>
          <a:p>
            <a:pPr marL="152400" lvl="0" indent="304800" algn="l" rtl="0">
              <a:lnSpc>
                <a:spcPct val="150000"/>
              </a:lnSpc>
              <a:spcBef>
                <a:spcPts val="0"/>
              </a:spcBef>
              <a:spcAft>
                <a:spcPts val="0"/>
              </a:spcAft>
              <a:buSzPts val="1200"/>
              <a:buNone/>
            </a:pPr>
            <a:r>
              <a:rPr lang="vi-VN" sz="1800" dirty="0">
                <a:latin typeface="Oswald"/>
                <a:ea typeface="Oswald"/>
                <a:cs typeface="Oswald"/>
                <a:sym typeface="Oswald"/>
              </a:rPr>
              <a:t>	</a:t>
            </a:r>
          </a:p>
          <a:p>
            <a:pPr marL="152400" lvl="0" indent="304800" algn="l" rtl="0">
              <a:lnSpc>
                <a:spcPct val="150000"/>
              </a:lnSpc>
              <a:spcBef>
                <a:spcPts val="0"/>
              </a:spcBef>
              <a:spcAft>
                <a:spcPts val="0"/>
              </a:spcAft>
              <a:buSzPts val="1200"/>
              <a:buNone/>
            </a:pPr>
            <a:endParaRPr sz="1800" dirty="0">
              <a:latin typeface="Oswald"/>
              <a:ea typeface="Oswald"/>
              <a:cs typeface="Oswald"/>
              <a:sym typeface="Oswald"/>
            </a:endParaRPr>
          </a:p>
        </p:txBody>
      </p:sp>
      <p:pic>
        <p:nvPicPr>
          <p:cNvPr id="3" name="Picture 2" descr="Text&#10;&#10;Description automatically generated">
            <a:extLst>
              <a:ext uri="{FF2B5EF4-FFF2-40B4-BE49-F238E27FC236}">
                <a16:creationId xmlns:a16="http://schemas.microsoft.com/office/drawing/2014/main" id="{7414FF4E-1CB3-CA90-B348-139127ADE59F}"/>
              </a:ext>
            </a:extLst>
          </p:cNvPr>
          <p:cNvPicPr>
            <a:picLocks noChangeAspect="1"/>
          </p:cNvPicPr>
          <p:nvPr/>
        </p:nvPicPr>
        <p:blipFill>
          <a:blip r:embed="rId3"/>
          <a:stretch>
            <a:fillRect/>
          </a:stretch>
        </p:blipFill>
        <p:spPr>
          <a:xfrm>
            <a:off x="1130174" y="1598341"/>
            <a:ext cx="7010400" cy="2260600"/>
          </a:xfrm>
          <a:prstGeom prst="rect">
            <a:avLst/>
          </a:prstGeom>
        </p:spPr>
      </p:pic>
    </p:spTree>
    <p:extLst>
      <p:ext uri="{BB962C8B-B14F-4D97-AF65-F5344CB8AC3E}">
        <p14:creationId xmlns:p14="http://schemas.microsoft.com/office/powerpoint/2010/main" val="3763832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9"/>
          <p:cNvSpPr txBox="1">
            <a:spLocks noGrp="1"/>
          </p:cNvSpPr>
          <p:nvPr>
            <p:ph type="title"/>
          </p:nvPr>
        </p:nvSpPr>
        <p:spPr>
          <a:xfrm>
            <a:off x="720000" y="450292"/>
            <a:ext cx="7704000" cy="572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3400"/>
              <a:buNone/>
            </a:pPr>
            <a:r>
              <a:rPr lang="vi-VN" dirty="0"/>
              <a:t>CẤU TRÚC </a:t>
            </a:r>
            <a:r>
              <a:rPr lang="vi-VN" dirty="0">
                <a:solidFill>
                  <a:schemeClr val="accent1"/>
                </a:solidFill>
              </a:rPr>
              <a:t>MÃ QR</a:t>
            </a:r>
            <a:endParaRPr dirty="0"/>
          </a:p>
        </p:txBody>
      </p:sp>
      <p:sp>
        <p:nvSpPr>
          <p:cNvPr id="314" name="Google Shape;314;p9"/>
          <p:cNvSpPr txBox="1"/>
          <p:nvPr/>
        </p:nvSpPr>
        <p:spPr>
          <a:xfrm>
            <a:off x="660527" y="1112200"/>
            <a:ext cx="8297621" cy="349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1100"/>
              <a:buFont typeface="Arial"/>
              <a:buNone/>
            </a:pPr>
            <a:endParaRPr sz="1800" b="1" i="1" u="none" strike="noStrike" cap="none">
              <a:solidFill>
                <a:schemeClr val="dk1"/>
              </a:solidFill>
              <a:latin typeface="Oswald"/>
              <a:ea typeface="Oswald"/>
              <a:cs typeface="Oswald"/>
              <a:sym typeface="Oswald"/>
            </a:endParaRPr>
          </a:p>
        </p:txBody>
      </p:sp>
      <p:sp>
        <p:nvSpPr>
          <p:cNvPr id="315" name="Google Shape;315;p9"/>
          <p:cNvSpPr txBox="1"/>
          <p:nvPr/>
        </p:nvSpPr>
        <p:spPr>
          <a:xfrm>
            <a:off x="6125737" y="772487"/>
            <a:ext cx="2966225" cy="48614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1100"/>
              <a:buFont typeface="Arial"/>
              <a:buNone/>
            </a:pPr>
            <a:endParaRPr dirty="0">
              <a:solidFill>
                <a:srgbClr val="FFFF00"/>
              </a:solidFill>
            </a:endParaRPr>
          </a:p>
        </p:txBody>
      </p:sp>
      <p:sp>
        <p:nvSpPr>
          <p:cNvPr id="316" name="Google Shape;316;p9"/>
          <p:cNvSpPr txBox="1">
            <a:spLocks noGrp="1"/>
          </p:cNvSpPr>
          <p:nvPr>
            <p:ph type="body" idx="1"/>
          </p:nvPr>
        </p:nvSpPr>
        <p:spPr>
          <a:xfrm>
            <a:off x="880020" y="1213860"/>
            <a:ext cx="7704000" cy="3496500"/>
          </a:xfrm>
          <a:prstGeom prst="rect">
            <a:avLst/>
          </a:prstGeom>
          <a:noFill/>
          <a:ln>
            <a:noFill/>
          </a:ln>
        </p:spPr>
        <p:txBody>
          <a:bodyPr spcFirstLastPara="1" wrap="square" lIns="91425" tIns="91425" rIns="91425" bIns="91425" anchor="t" anchorCtr="0">
            <a:noAutofit/>
          </a:bodyPr>
          <a:lstStyle/>
          <a:p>
            <a:pPr marL="152400" lvl="0" indent="304800" algn="l" rtl="0">
              <a:lnSpc>
                <a:spcPct val="150000"/>
              </a:lnSpc>
              <a:spcBef>
                <a:spcPts val="0"/>
              </a:spcBef>
              <a:spcAft>
                <a:spcPts val="0"/>
              </a:spcAft>
              <a:buSzPts val="1200"/>
              <a:buNone/>
            </a:pPr>
            <a:r>
              <a:rPr lang="vi-VN" sz="1800" dirty="0">
                <a:latin typeface="Oswald"/>
                <a:ea typeface="Oswald"/>
                <a:cs typeface="Oswald"/>
                <a:sym typeface="Oswald"/>
              </a:rPr>
              <a:t>	</a:t>
            </a:r>
          </a:p>
          <a:p>
            <a:pPr marL="152400" lvl="0" indent="304800" algn="l" rtl="0">
              <a:lnSpc>
                <a:spcPct val="150000"/>
              </a:lnSpc>
              <a:spcBef>
                <a:spcPts val="0"/>
              </a:spcBef>
              <a:spcAft>
                <a:spcPts val="0"/>
              </a:spcAft>
              <a:buSzPts val="1200"/>
              <a:buNone/>
            </a:pPr>
            <a:endParaRPr sz="1800" dirty="0">
              <a:latin typeface="Oswald"/>
              <a:ea typeface="Oswald"/>
              <a:cs typeface="Oswald"/>
              <a:sym typeface="Oswald"/>
            </a:endParaRPr>
          </a:p>
        </p:txBody>
      </p:sp>
      <p:pic>
        <p:nvPicPr>
          <p:cNvPr id="5" name="Picture 4" descr="Text, letter&#10;&#10;Description automatically generated">
            <a:extLst>
              <a:ext uri="{FF2B5EF4-FFF2-40B4-BE49-F238E27FC236}">
                <a16:creationId xmlns:a16="http://schemas.microsoft.com/office/drawing/2014/main" id="{E7C9D569-E318-5657-4194-E5FF6015361E}"/>
              </a:ext>
            </a:extLst>
          </p:cNvPr>
          <p:cNvPicPr>
            <a:picLocks noChangeAspect="1"/>
          </p:cNvPicPr>
          <p:nvPr/>
        </p:nvPicPr>
        <p:blipFill>
          <a:blip r:embed="rId3"/>
          <a:stretch>
            <a:fillRect/>
          </a:stretch>
        </p:blipFill>
        <p:spPr>
          <a:xfrm>
            <a:off x="1134200" y="1634110"/>
            <a:ext cx="7289800" cy="2527300"/>
          </a:xfrm>
          <a:prstGeom prst="rect">
            <a:avLst/>
          </a:prstGeom>
        </p:spPr>
      </p:pic>
    </p:spTree>
    <p:extLst>
      <p:ext uri="{BB962C8B-B14F-4D97-AF65-F5344CB8AC3E}">
        <p14:creationId xmlns:p14="http://schemas.microsoft.com/office/powerpoint/2010/main" val="1084633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9"/>
          <p:cNvSpPr txBox="1">
            <a:spLocks noGrp="1"/>
          </p:cNvSpPr>
          <p:nvPr>
            <p:ph type="title"/>
          </p:nvPr>
        </p:nvSpPr>
        <p:spPr>
          <a:xfrm>
            <a:off x="720000" y="450292"/>
            <a:ext cx="7704000" cy="572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3400"/>
              <a:buNone/>
            </a:pPr>
            <a:r>
              <a:rPr lang="vi-VN" dirty="0"/>
              <a:t>CẤU TRÚC </a:t>
            </a:r>
            <a:r>
              <a:rPr lang="vi-VN" dirty="0">
                <a:solidFill>
                  <a:schemeClr val="accent1"/>
                </a:solidFill>
              </a:rPr>
              <a:t>MÃ QR</a:t>
            </a:r>
            <a:endParaRPr dirty="0"/>
          </a:p>
        </p:txBody>
      </p:sp>
      <p:sp>
        <p:nvSpPr>
          <p:cNvPr id="314" name="Google Shape;314;p9"/>
          <p:cNvSpPr txBox="1"/>
          <p:nvPr/>
        </p:nvSpPr>
        <p:spPr>
          <a:xfrm>
            <a:off x="660527" y="1112200"/>
            <a:ext cx="8297621" cy="349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1100"/>
              <a:buFont typeface="Arial"/>
              <a:buNone/>
            </a:pPr>
            <a:endParaRPr sz="1800" b="1" i="1" u="none" strike="noStrike" cap="none">
              <a:solidFill>
                <a:schemeClr val="dk1"/>
              </a:solidFill>
              <a:latin typeface="Oswald"/>
              <a:ea typeface="Oswald"/>
              <a:cs typeface="Oswald"/>
              <a:sym typeface="Oswald"/>
            </a:endParaRPr>
          </a:p>
        </p:txBody>
      </p:sp>
      <p:sp>
        <p:nvSpPr>
          <p:cNvPr id="315" name="Google Shape;315;p9"/>
          <p:cNvSpPr txBox="1"/>
          <p:nvPr/>
        </p:nvSpPr>
        <p:spPr>
          <a:xfrm>
            <a:off x="6125737" y="772487"/>
            <a:ext cx="2966225" cy="48614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1100"/>
              <a:buFont typeface="Arial"/>
              <a:buNone/>
            </a:pPr>
            <a:endParaRPr dirty="0">
              <a:solidFill>
                <a:srgbClr val="FFFF00"/>
              </a:solidFill>
            </a:endParaRPr>
          </a:p>
        </p:txBody>
      </p:sp>
      <p:sp>
        <p:nvSpPr>
          <p:cNvPr id="316" name="Google Shape;316;p9"/>
          <p:cNvSpPr txBox="1">
            <a:spLocks noGrp="1"/>
          </p:cNvSpPr>
          <p:nvPr>
            <p:ph type="body" idx="1"/>
          </p:nvPr>
        </p:nvSpPr>
        <p:spPr>
          <a:xfrm>
            <a:off x="880020" y="1213860"/>
            <a:ext cx="7704000" cy="3496500"/>
          </a:xfrm>
          <a:prstGeom prst="rect">
            <a:avLst/>
          </a:prstGeom>
          <a:noFill/>
          <a:ln>
            <a:noFill/>
          </a:ln>
        </p:spPr>
        <p:txBody>
          <a:bodyPr spcFirstLastPara="1" wrap="square" lIns="91425" tIns="91425" rIns="91425" bIns="91425" anchor="t" anchorCtr="0">
            <a:noAutofit/>
          </a:bodyPr>
          <a:lstStyle/>
          <a:p>
            <a:pPr marL="152400" lvl="0" indent="304800" algn="l" rtl="0">
              <a:lnSpc>
                <a:spcPct val="150000"/>
              </a:lnSpc>
              <a:spcBef>
                <a:spcPts val="0"/>
              </a:spcBef>
              <a:spcAft>
                <a:spcPts val="0"/>
              </a:spcAft>
              <a:buSzPts val="1200"/>
              <a:buNone/>
            </a:pPr>
            <a:r>
              <a:rPr lang="vi-VN" sz="1800" dirty="0">
                <a:latin typeface="Oswald"/>
                <a:ea typeface="Oswald"/>
                <a:cs typeface="Oswald"/>
                <a:sym typeface="Oswald"/>
              </a:rPr>
              <a:t>	</a:t>
            </a:r>
          </a:p>
          <a:p>
            <a:pPr marL="152400" lvl="0" indent="304800" algn="l" rtl="0">
              <a:lnSpc>
                <a:spcPct val="150000"/>
              </a:lnSpc>
              <a:spcBef>
                <a:spcPts val="0"/>
              </a:spcBef>
              <a:spcAft>
                <a:spcPts val="0"/>
              </a:spcAft>
              <a:buSzPts val="1200"/>
              <a:buNone/>
            </a:pPr>
            <a:endParaRPr sz="1800" dirty="0">
              <a:latin typeface="Oswald"/>
              <a:ea typeface="Oswald"/>
              <a:cs typeface="Oswald"/>
              <a:sym typeface="Oswald"/>
            </a:endParaRPr>
          </a:p>
        </p:txBody>
      </p:sp>
      <p:pic>
        <p:nvPicPr>
          <p:cNvPr id="3" name="Picture 2" descr="Graphical user interface, text, application&#10;&#10;Description automatically generated">
            <a:extLst>
              <a:ext uri="{FF2B5EF4-FFF2-40B4-BE49-F238E27FC236}">
                <a16:creationId xmlns:a16="http://schemas.microsoft.com/office/drawing/2014/main" id="{6AAD5D62-7CA5-4A39-D5ED-B2AF934AE561}"/>
              </a:ext>
            </a:extLst>
          </p:cNvPr>
          <p:cNvPicPr>
            <a:picLocks noChangeAspect="1"/>
          </p:cNvPicPr>
          <p:nvPr/>
        </p:nvPicPr>
        <p:blipFill>
          <a:blip r:embed="rId3"/>
          <a:stretch>
            <a:fillRect/>
          </a:stretch>
        </p:blipFill>
        <p:spPr>
          <a:xfrm>
            <a:off x="1162050" y="1360288"/>
            <a:ext cx="6819900" cy="2540000"/>
          </a:xfrm>
          <a:prstGeom prst="rect">
            <a:avLst/>
          </a:prstGeom>
        </p:spPr>
      </p:pic>
    </p:spTree>
    <p:extLst>
      <p:ext uri="{BB962C8B-B14F-4D97-AF65-F5344CB8AC3E}">
        <p14:creationId xmlns:p14="http://schemas.microsoft.com/office/powerpoint/2010/main" val="641885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9"/>
          <p:cNvSpPr txBox="1">
            <a:spLocks noGrp="1"/>
          </p:cNvSpPr>
          <p:nvPr>
            <p:ph type="title"/>
          </p:nvPr>
        </p:nvSpPr>
        <p:spPr>
          <a:xfrm>
            <a:off x="720000" y="450292"/>
            <a:ext cx="7704000" cy="572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3400"/>
              <a:buNone/>
            </a:pPr>
            <a:r>
              <a:rPr lang="vi-VN" dirty="0"/>
              <a:t>CẤU TRÚC </a:t>
            </a:r>
            <a:r>
              <a:rPr lang="vi-VN" dirty="0">
                <a:solidFill>
                  <a:schemeClr val="accent1"/>
                </a:solidFill>
              </a:rPr>
              <a:t>MÃ QR</a:t>
            </a:r>
            <a:endParaRPr dirty="0"/>
          </a:p>
        </p:txBody>
      </p:sp>
      <p:sp>
        <p:nvSpPr>
          <p:cNvPr id="314" name="Google Shape;314;p9"/>
          <p:cNvSpPr txBox="1"/>
          <p:nvPr/>
        </p:nvSpPr>
        <p:spPr>
          <a:xfrm>
            <a:off x="660527" y="1112200"/>
            <a:ext cx="8297621" cy="349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1100"/>
              <a:buFont typeface="Arial"/>
              <a:buNone/>
            </a:pPr>
            <a:endParaRPr sz="1800" b="1" i="1" u="none" strike="noStrike" cap="none">
              <a:solidFill>
                <a:schemeClr val="dk1"/>
              </a:solidFill>
              <a:latin typeface="Oswald"/>
              <a:ea typeface="Oswald"/>
              <a:cs typeface="Oswald"/>
              <a:sym typeface="Oswald"/>
            </a:endParaRPr>
          </a:p>
        </p:txBody>
      </p:sp>
      <p:sp>
        <p:nvSpPr>
          <p:cNvPr id="315" name="Google Shape;315;p9"/>
          <p:cNvSpPr txBox="1"/>
          <p:nvPr/>
        </p:nvSpPr>
        <p:spPr>
          <a:xfrm>
            <a:off x="6125737" y="772487"/>
            <a:ext cx="2966225" cy="48614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1100"/>
              <a:buFont typeface="Arial"/>
              <a:buNone/>
            </a:pPr>
            <a:endParaRPr dirty="0">
              <a:solidFill>
                <a:srgbClr val="FFFF00"/>
              </a:solidFill>
            </a:endParaRPr>
          </a:p>
        </p:txBody>
      </p:sp>
      <p:sp>
        <p:nvSpPr>
          <p:cNvPr id="316" name="Google Shape;316;p9"/>
          <p:cNvSpPr txBox="1">
            <a:spLocks noGrp="1"/>
          </p:cNvSpPr>
          <p:nvPr>
            <p:ph type="body" idx="1"/>
          </p:nvPr>
        </p:nvSpPr>
        <p:spPr>
          <a:xfrm>
            <a:off x="880020" y="1213860"/>
            <a:ext cx="7704000" cy="3496500"/>
          </a:xfrm>
          <a:prstGeom prst="rect">
            <a:avLst/>
          </a:prstGeom>
          <a:noFill/>
          <a:ln>
            <a:noFill/>
          </a:ln>
        </p:spPr>
        <p:txBody>
          <a:bodyPr spcFirstLastPara="1" wrap="square" lIns="91425" tIns="91425" rIns="91425" bIns="91425" anchor="t" anchorCtr="0">
            <a:noAutofit/>
          </a:bodyPr>
          <a:lstStyle/>
          <a:p>
            <a:pPr marL="152400" lvl="0" indent="304800" algn="l" rtl="0">
              <a:lnSpc>
                <a:spcPct val="150000"/>
              </a:lnSpc>
              <a:spcBef>
                <a:spcPts val="0"/>
              </a:spcBef>
              <a:spcAft>
                <a:spcPts val="0"/>
              </a:spcAft>
              <a:buSzPts val="1200"/>
              <a:buNone/>
            </a:pPr>
            <a:r>
              <a:rPr lang="vi-VN" sz="1800" dirty="0">
                <a:latin typeface="Oswald"/>
                <a:ea typeface="Oswald"/>
                <a:cs typeface="Oswald"/>
                <a:sym typeface="Oswald"/>
              </a:rPr>
              <a:t>	</a:t>
            </a:r>
          </a:p>
          <a:p>
            <a:pPr marL="152400" lvl="0" indent="304800" algn="l" rtl="0">
              <a:lnSpc>
                <a:spcPct val="150000"/>
              </a:lnSpc>
              <a:spcBef>
                <a:spcPts val="0"/>
              </a:spcBef>
              <a:spcAft>
                <a:spcPts val="0"/>
              </a:spcAft>
              <a:buSzPts val="1200"/>
              <a:buNone/>
            </a:pPr>
            <a:endParaRPr sz="1800" dirty="0">
              <a:latin typeface="Oswald"/>
              <a:ea typeface="Oswald"/>
              <a:cs typeface="Oswald"/>
              <a:sym typeface="Oswald"/>
            </a:endParaRPr>
          </a:p>
        </p:txBody>
      </p:sp>
      <p:pic>
        <p:nvPicPr>
          <p:cNvPr id="7" name="Picture 6" descr="Text&#10;&#10;Description automatically generated">
            <a:extLst>
              <a:ext uri="{FF2B5EF4-FFF2-40B4-BE49-F238E27FC236}">
                <a16:creationId xmlns:a16="http://schemas.microsoft.com/office/drawing/2014/main" id="{4D2FD022-8E30-7426-E5AB-4D12E548F4AD}"/>
              </a:ext>
            </a:extLst>
          </p:cNvPr>
          <p:cNvPicPr>
            <a:picLocks noChangeAspect="1"/>
          </p:cNvPicPr>
          <p:nvPr/>
        </p:nvPicPr>
        <p:blipFill>
          <a:blip r:embed="rId3"/>
          <a:stretch>
            <a:fillRect/>
          </a:stretch>
        </p:blipFill>
        <p:spPr>
          <a:xfrm>
            <a:off x="1189177" y="1567669"/>
            <a:ext cx="6931769" cy="2585562"/>
          </a:xfrm>
          <a:prstGeom prst="rect">
            <a:avLst/>
          </a:prstGeom>
        </p:spPr>
      </p:pic>
    </p:spTree>
    <p:extLst>
      <p:ext uri="{BB962C8B-B14F-4D97-AF65-F5344CB8AC3E}">
        <p14:creationId xmlns:p14="http://schemas.microsoft.com/office/powerpoint/2010/main" val="1864909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
          <p:cNvSpPr txBox="1">
            <a:spLocks noGrp="1"/>
          </p:cNvSpPr>
          <p:nvPr>
            <p:ph type="title"/>
          </p:nvPr>
        </p:nvSpPr>
        <p:spPr>
          <a:xfrm>
            <a:off x="1648589" y="1738991"/>
            <a:ext cx="2521969" cy="864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200"/>
              <a:buNone/>
            </a:pPr>
            <a:r>
              <a:rPr lang="vi-VN" sz="3000" dirty="0"/>
              <a:t>GIỚI THIỆU</a:t>
            </a:r>
            <a:endParaRPr sz="3000" dirty="0"/>
          </a:p>
        </p:txBody>
      </p:sp>
      <p:sp>
        <p:nvSpPr>
          <p:cNvPr id="148" name="Google Shape;148;p3"/>
          <p:cNvSpPr txBox="1">
            <a:spLocks noGrp="1"/>
          </p:cNvSpPr>
          <p:nvPr>
            <p:ph type="title" idx="2"/>
          </p:nvPr>
        </p:nvSpPr>
        <p:spPr>
          <a:xfrm>
            <a:off x="695771" y="1749900"/>
            <a:ext cx="867300" cy="804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vi-VN"/>
              <a:t>01</a:t>
            </a:r>
            <a:endParaRPr/>
          </a:p>
        </p:txBody>
      </p:sp>
      <p:sp>
        <p:nvSpPr>
          <p:cNvPr id="149" name="Google Shape;149;p3"/>
          <p:cNvSpPr txBox="1">
            <a:spLocks noGrp="1"/>
          </p:cNvSpPr>
          <p:nvPr>
            <p:ph type="title" idx="4"/>
          </p:nvPr>
        </p:nvSpPr>
        <p:spPr>
          <a:xfrm>
            <a:off x="4961874" y="1749900"/>
            <a:ext cx="867300" cy="804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vi-VN"/>
              <a:t>02</a:t>
            </a:r>
            <a:endParaRPr/>
          </a:p>
        </p:txBody>
      </p:sp>
      <p:sp>
        <p:nvSpPr>
          <p:cNvPr id="150" name="Google Shape;150;p3"/>
          <p:cNvSpPr txBox="1">
            <a:spLocks noGrp="1"/>
          </p:cNvSpPr>
          <p:nvPr>
            <p:ph type="title" idx="7"/>
          </p:nvPr>
        </p:nvSpPr>
        <p:spPr>
          <a:xfrm>
            <a:off x="2377344" y="3398872"/>
            <a:ext cx="867300" cy="804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vi-VN"/>
              <a:t>03</a:t>
            </a:r>
            <a:endParaRPr/>
          </a:p>
        </p:txBody>
      </p:sp>
      <p:sp>
        <p:nvSpPr>
          <p:cNvPr id="152" name="Google Shape;152;p3"/>
          <p:cNvSpPr txBox="1">
            <a:spLocks noGrp="1"/>
          </p:cNvSpPr>
          <p:nvPr>
            <p:ph type="title" idx="15"/>
          </p:nvPr>
        </p:nvSpPr>
        <p:spPr>
          <a:xfrm>
            <a:off x="720000" y="539496"/>
            <a:ext cx="7704000" cy="5760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3400"/>
              <a:buNone/>
            </a:pPr>
            <a:r>
              <a:rPr lang="vi-VN" dirty="0">
                <a:solidFill>
                  <a:schemeClr val="accent1"/>
                </a:solidFill>
              </a:rPr>
              <a:t>Bilateral &amp; Non-Local Means</a:t>
            </a:r>
            <a:endParaRPr dirty="0"/>
          </a:p>
        </p:txBody>
      </p:sp>
      <p:cxnSp>
        <p:nvCxnSpPr>
          <p:cNvPr id="153" name="Google Shape;153;p3"/>
          <p:cNvCxnSpPr/>
          <p:nvPr/>
        </p:nvCxnSpPr>
        <p:spPr>
          <a:xfrm>
            <a:off x="1611488" y="1721200"/>
            <a:ext cx="0" cy="864000"/>
          </a:xfrm>
          <a:prstGeom prst="straightConnector1">
            <a:avLst/>
          </a:prstGeom>
          <a:noFill/>
          <a:ln w="19050" cap="flat" cmpd="sng">
            <a:solidFill>
              <a:schemeClr val="accent1"/>
            </a:solidFill>
            <a:prstDash val="solid"/>
            <a:round/>
            <a:headEnd type="none" w="sm" len="sm"/>
            <a:tailEnd type="none" w="sm" len="sm"/>
          </a:ln>
          <a:effectLst>
            <a:outerShdw blurRad="114300" dist="19050" dir="2640000" algn="bl" rotWithShape="0">
              <a:schemeClr val="accent1">
                <a:alpha val="75686"/>
              </a:schemeClr>
            </a:outerShdw>
          </a:effectLst>
        </p:spPr>
      </p:cxnSp>
      <p:cxnSp>
        <p:nvCxnSpPr>
          <p:cNvPr id="154" name="Google Shape;154;p3"/>
          <p:cNvCxnSpPr/>
          <p:nvPr/>
        </p:nvCxnSpPr>
        <p:spPr>
          <a:xfrm>
            <a:off x="5877638" y="1723337"/>
            <a:ext cx="0" cy="864000"/>
          </a:xfrm>
          <a:prstGeom prst="straightConnector1">
            <a:avLst/>
          </a:prstGeom>
          <a:noFill/>
          <a:ln w="19050" cap="flat" cmpd="sng">
            <a:solidFill>
              <a:schemeClr val="accent1"/>
            </a:solidFill>
            <a:prstDash val="solid"/>
            <a:round/>
            <a:headEnd type="none" w="sm" len="sm"/>
            <a:tailEnd type="none" w="sm" len="sm"/>
          </a:ln>
          <a:effectLst>
            <a:outerShdw blurRad="200025" dist="19050" dir="2640000" algn="bl" rotWithShape="0">
              <a:schemeClr val="accent1">
                <a:alpha val="67843"/>
              </a:schemeClr>
            </a:outerShdw>
          </a:effectLst>
        </p:spPr>
      </p:cxnSp>
      <p:cxnSp>
        <p:nvCxnSpPr>
          <p:cNvPr id="155" name="Google Shape;155;p3"/>
          <p:cNvCxnSpPr/>
          <p:nvPr/>
        </p:nvCxnSpPr>
        <p:spPr>
          <a:xfrm>
            <a:off x="3518804" y="3339472"/>
            <a:ext cx="0" cy="864000"/>
          </a:xfrm>
          <a:prstGeom prst="straightConnector1">
            <a:avLst/>
          </a:prstGeom>
          <a:noFill/>
          <a:ln w="19050" cap="flat" cmpd="sng">
            <a:solidFill>
              <a:schemeClr val="accent1"/>
            </a:solidFill>
            <a:prstDash val="solid"/>
            <a:round/>
            <a:headEnd type="none" w="sm" len="sm"/>
            <a:tailEnd type="none" w="sm" len="sm"/>
          </a:ln>
          <a:effectLst>
            <a:outerShdw blurRad="200025" dist="19050" dir="2640000" algn="bl" rotWithShape="0">
              <a:schemeClr val="accent1">
                <a:alpha val="67843"/>
              </a:schemeClr>
            </a:outerShdw>
          </a:effectLst>
        </p:spPr>
      </p:cxnSp>
      <p:cxnSp>
        <p:nvCxnSpPr>
          <p:cNvPr id="156" name="Google Shape;156;p3"/>
          <p:cNvCxnSpPr/>
          <p:nvPr/>
        </p:nvCxnSpPr>
        <p:spPr>
          <a:xfrm>
            <a:off x="1611488" y="1723337"/>
            <a:ext cx="0" cy="864000"/>
          </a:xfrm>
          <a:prstGeom prst="straightConnector1">
            <a:avLst/>
          </a:prstGeom>
          <a:noFill/>
          <a:ln w="19050" cap="flat" cmpd="sng">
            <a:solidFill>
              <a:schemeClr val="accent1"/>
            </a:solidFill>
            <a:prstDash val="solid"/>
            <a:round/>
            <a:headEnd type="none" w="sm" len="sm"/>
            <a:tailEnd type="none" w="sm" len="sm"/>
          </a:ln>
          <a:effectLst>
            <a:outerShdw blurRad="200025" dist="19050" dir="2640000" algn="bl" rotWithShape="0">
              <a:schemeClr val="accent1">
                <a:alpha val="67843"/>
              </a:schemeClr>
            </a:outerShdw>
          </a:effectLst>
        </p:spPr>
      </p:cxnSp>
      <p:grpSp>
        <p:nvGrpSpPr>
          <p:cNvPr id="158" name="Google Shape;158;p3"/>
          <p:cNvGrpSpPr/>
          <p:nvPr/>
        </p:nvGrpSpPr>
        <p:grpSpPr>
          <a:xfrm rot="-5400000" flipH="1">
            <a:off x="681702" y="-681704"/>
            <a:ext cx="1182802" cy="2546215"/>
            <a:chOff x="7350442" y="2608992"/>
            <a:chExt cx="777239" cy="1673160"/>
          </a:xfrm>
        </p:grpSpPr>
        <p:sp>
          <p:nvSpPr>
            <p:cNvPr id="159" name="Google Shape;159;p3"/>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0" name="Google Shape;160;p3"/>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1" name="Google Shape;161;p3"/>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2" name="Google Shape;162;p3"/>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3" name="Google Shape;163;p3"/>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4" name="Google Shape;164;p3"/>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5" name="Google Shape;165;p3"/>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6" name="Google Shape;166;p3"/>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67" name="Google Shape;167;p3"/>
          <p:cNvGrpSpPr/>
          <p:nvPr/>
        </p:nvGrpSpPr>
        <p:grpSpPr>
          <a:xfrm rot="5400000">
            <a:off x="7363145" y="-686153"/>
            <a:ext cx="1182802" cy="2555083"/>
            <a:chOff x="7350442" y="2608992"/>
            <a:chExt cx="777239" cy="1673160"/>
          </a:xfrm>
        </p:grpSpPr>
        <p:sp>
          <p:nvSpPr>
            <p:cNvPr id="168" name="Google Shape;168;p3"/>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9" name="Google Shape;169;p3"/>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0" name="Google Shape;170;p3"/>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1" name="Google Shape;171;p3"/>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2" name="Google Shape;172;p3"/>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3" name="Google Shape;173;p3"/>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4" name="Google Shape;174;p3"/>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5" name="Google Shape;175;p3"/>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76" name="Google Shape;176;p3"/>
          <p:cNvSpPr txBox="1"/>
          <p:nvPr/>
        </p:nvSpPr>
        <p:spPr>
          <a:xfrm>
            <a:off x="5863869" y="1733016"/>
            <a:ext cx="3212100" cy="864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200"/>
              <a:buFont typeface="Oswald"/>
              <a:buNone/>
            </a:pPr>
            <a:r>
              <a:rPr lang="vi-VN" sz="3000" dirty="0">
                <a:solidFill>
                  <a:schemeClr val="dk1"/>
                </a:solidFill>
                <a:latin typeface="Oswald"/>
                <a:ea typeface="Oswald"/>
                <a:cs typeface="Oswald"/>
                <a:sym typeface="Oswald"/>
              </a:rPr>
              <a:t>LÝ THUYẾT</a:t>
            </a:r>
            <a:endParaRPr sz="3000" dirty="0">
              <a:solidFill>
                <a:schemeClr val="dk1"/>
              </a:solidFill>
              <a:latin typeface="Oswald"/>
              <a:ea typeface="Oswald"/>
              <a:cs typeface="Oswald"/>
              <a:sym typeface="Oswald"/>
            </a:endParaRPr>
          </a:p>
        </p:txBody>
      </p:sp>
      <p:sp>
        <p:nvSpPr>
          <p:cNvPr id="177" name="Google Shape;177;p3"/>
          <p:cNvSpPr txBox="1"/>
          <p:nvPr/>
        </p:nvSpPr>
        <p:spPr>
          <a:xfrm>
            <a:off x="3527885" y="3369296"/>
            <a:ext cx="3588129" cy="864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200"/>
              <a:buFont typeface="Oswald"/>
              <a:buNone/>
            </a:pPr>
            <a:r>
              <a:rPr lang="vi-VN" sz="3000" dirty="0">
                <a:solidFill>
                  <a:schemeClr val="dk1"/>
                </a:solidFill>
                <a:latin typeface="Oswald"/>
                <a:ea typeface="Oswald"/>
                <a:cs typeface="Oswald"/>
                <a:sym typeface="Oswald"/>
              </a:rPr>
              <a:t>CÀI ĐẶT THỬ NGHIỆM</a:t>
            </a:r>
            <a:endParaRPr sz="3000" dirty="0">
              <a:solidFill>
                <a:schemeClr val="dk1"/>
              </a:solidFill>
              <a:latin typeface="Oswald"/>
              <a:ea typeface="Oswald"/>
              <a:cs typeface="Oswald"/>
              <a:sym typeface="Oswald"/>
            </a:endParaRPr>
          </a:p>
        </p:txBody>
      </p:sp>
      <p:sp>
        <p:nvSpPr>
          <p:cNvPr id="179" name="Google Shape;179;p3"/>
          <p:cNvSpPr/>
          <p:nvPr/>
        </p:nvSpPr>
        <p:spPr>
          <a:xfrm>
            <a:off x="2190425" y="5214440"/>
            <a:ext cx="4810800" cy="3201900"/>
          </a:xfrm>
          <a:prstGeom prst="roundRect">
            <a:avLst>
              <a:gd name="adj" fmla="val 11903"/>
            </a:avLst>
          </a:prstGeom>
          <a:solidFill>
            <a:schemeClr val="accent4"/>
          </a:solidFill>
          <a:ln w="19050" cap="flat" cmpd="sng">
            <a:solidFill>
              <a:srgbClr val="3FF5E1"/>
            </a:solidFill>
            <a:prstDash val="solid"/>
            <a:round/>
            <a:headEnd type="none" w="sm" len="sm"/>
            <a:tailEnd type="none" w="sm" len="sm"/>
          </a:ln>
          <a:effectLst>
            <a:outerShdw blurRad="142875" dist="19050" dir="5400000" algn="bl" rotWithShape="0">
              <a:srgbClr val="98FAFC">
                <a:alpha val="8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3"/>
          <p:cNvSpPr txBox="1"/>
          <p:nvPr/>
        </p:nvSpPr>
        <p:spPr>
          <a:xfrm>
            <a:off x="2916875" y="5743865"/>
            <a:ext cx="3357900" cy="5760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4900"/>
              <a:buFont typeface="Oswald"/>
              <a:buNone/>
            </a:pPr>
            <a:r>
              <a:rPr lang="vi-VN" sz="3600" b="0" i="0" u="none" strike="noStrike" cap="none">
                <a:solidFill>
                  <a:schemeClr val="dk1"/>
                </a:solidFill>
                <a:latin typeface="Oswald"/>
                <a:ea typeface="Oswald"/>
                <a:cs typeface="Oswald"/>
                <a:sym typeface="Oswald"/>
              </a:rPr>
              <a:t>CÁC THÀNH VIÊN</a:t>
            </a:r>
            <a:endParaRPr/>
          </a:p>
        </p:txBody>
      </p:sp>
      <p:sp>
        <p:nvSpPr>
          <p:cNvPr id="181" name="Google Shape;181;p3"/>
          <p:cNvSpPr txBox="1">
            <a:spLocks noGrp="1"/>
          </p:cNvSpPr>
          <p:nvPr>
            <p:ph type="subTitle" idx="1"/>
          </p:nvPr>
        </p:nvSpPr>
        <p:spPr>
          <a:xfrm>
            <a:off x="2916875" y="6552715"/>
            <a:ext cx="3357900" cy="1335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vi-VN" sz="1600"/>
              <a:t>Đỗ Anh Tú</a:t>
            </a:r>
            <a:endParaRPr/>
          </a:p>
          <a:p>
            <a:pPr marL="0" lvl="0" indent="0" algn="ctr" rtl="0">
              <a:lnSpc>
                <a:spcPct val="100000"/>
              </a:lnSpc>
              <a:spcBef>
                <a:spcPts val="0"/>
              </a:spcBef>
              <a:spcAft>
                <a:spcPts val="0"/>
              </a:spcAft>
              <a:buSzPts val="1400"/>
              <a:buNone/>
            </a:pPr>
            <a:r>
              <a:rPr lang="vi-VN" sz="1600"/>
              <a:t>Khổng Đỗ Hạ Vũ</a:t>
            </a:r>
            <a:endParaRPr/>
          </a:p>
          <a:p>
            <a:pPr marL="0" lvl="0" indent="0" algn="ctr" rtl="0">
              <a:lnSpc>
                <a:spcPct val="100000"/>
              </a:lnSpc>
              <a:spcBef>
                <a:spcPts val="0"/>
              </a:spcBef>
              <a:spcAft>
                <a:spcPts val="0"/>
              </a:spcAft>
              <a:buSzPts val="1400"/>
              <a:buNone/>
            </a:pPr>
            <a:r>
              <a:rPr lang="vi-VN" sz="1600"/>
              <a:t>Nguyễn Văn Bách</a:t>
            </a:r>
            <a:endParaRPr/>
          </a:p>
          <a:p>
            <a:pPr marL="0" lvl="0" indent="0" algn="ctr" rtl="0">
              <a:lnSpc>
                <a:spcPct val="100000"/>
              </a:lnSpc>
              <a:spcBef>
                <a:spcPts val="0"/>
              </a:spcBef>
              <a:spcAft>
                <a:spcPts val="0"/>
              </a:spcAft>
              <a:buSzPts val="1400"/>
              <a:buNone/>
            </a:pPr>
            <a:r>
              <a:rPr lang="vi-VN" sz="1600"/>
              <a:t>Bùi Đức Việt Anh</a:t>
            </a:r>
            <a:endParaRPr/>
          </a:p>
          <a:p>
            <a:pPr marL="0" lvl="0" indent="0" algn="ctr" rtl="0">
              <a:lnSpc>
                <a:spcPct val="100000"/>
              </a:lnSpc>
              <a:spcBef>
                <a:spcPts val="0"/>
              </a:spcBef>
              <a:spcAft>
                <a:spcPts val="0"/>
              </a:spcAft>
              <a:buSzPts val="1400"/>
              <a:buNone/>
            </a:pPr>
            <a:r>
              <a:rPr lang="vi-VN" sz="1600"/>
              <a:t>Nguyễn Sỹ Minh</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9"/>
          <p:cNvSpPr txBox="1">
            <a:spLocks noGrp="1"/>
          </p:cNvSpPr>
          <p:nvPr>
            <p:ph type="title"/>
          </p:nvPr>
        </p:nvSpPr>
        <p:spPr>
          <a:xfrm>
            <a:off x="720000" y="450292"/>
            <a:ext cx="7704000" cy="572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3400"/>
              <a:buNone/>
            </a:pPr>
            <a:r>
              <a:rPr lang="vi-VN" dirty="0"/>
              <a:t>CẤU TRÚC </a:t>
            </a:r>
            <a:r>
              <a:rPr lang="vi-VN" dirty="0">
                <a:solidFill>
                  <a:schemeClr val="accent1"/>
                </a:solidFill>
              </a:rPr>
              <a:t>MÃ QR</a:t>
            </a:r>
            <a:endParaRPr dirty="0"/>
          </a:p>
        </p:txBody>
      </p:sp>
      <p:sp>
        <p:nvSpPr>
          <p:cNvPr id="314" name="Google Shape;314;p9"/>
          <p:cNvSpPr txBox="1"/>
          <p:nvPr/>
        </p:nvSpPr>
        <p:spPr>
          <a:xfrm>
            <a:off x="660527" y="1112200"/>
            <a:ext cx="8297621" cy="349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1100"/>
              <a:buFont typeface="Arial"/>
              <a:buNone/>
            </a:pPr>
            <a:endParaRPr sz="1800" b="1" i="1" u="none" strike="noStrike" cap="none">
              <a:solidFill>
                <a:schemeClr val="dk1"/>
              </a:solidFill>
              <a:latin typeface="Oswald"/>
              <a:ea typeface="Oswald"/>
              <a:cs typeface="Oswald"/>
              <a:sym typeface="Oswald"/>
            </a:endParaRPr>
          </a:p>
        </p:txBody>
      </p:sp>
      <p:sp>
        <p:nvSpPr>
          <p:cNvPr id="315" name="Google Shape;315;p9"/>
          <p:cNvSpPr txBox="1"/>
          <p:nvPr/>
        </p:nvSpPr>
        <p:spPr>
          <a:xfrm>
            <a:off x="6125737" y="772487"/>
            <a:ext cx="2966225" cy="48614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1100"/>
              <a:buFont typeface="Arial"/>
              <a:buNone/>
            </a:pPr>
            <a:endParaRPr dirty="0">
              <a:solidFill>
                <a:srgbClr val="FFFF00"/>
              </a:solidFill>
            </a:endParaRPr>
          </a:p>
        </p:txBody>
      </p:sp>
      <p:sp>
        <p:nvSpPr>
          <p:cNvPr id="316" name="Google Shape;316;p9"/>
          <p:cNvSpPr txBox="1">
            <a:spLocks noGrp="1"/>
          </p:cNvSpPr>
          <p:nvPr>
            <p:ph type="body" idx="1"/>
          </p:nvPr>
        </p:nvSpPr>
        <p:spPr>
          <a:xfrm>
            <a:off x="880020" y="1213860"/>
            <a:ext cx="7704000" cy="3496500"/>
          </a:xfrm>
          <a:prstGeom prst="rect">
            <a:avLst/>
          </a:prstGeom>
          <a:noFill/>
          <a:ln>
            <a:noFill/>
          </a:ln>
        </p:spPr>
        <p:txBody>
          <a:bodyPr spcFirstLastPara="1" wrap="square" lIns="91425" tIns="91425" rIns="91425" bIns="91425" anchor="t" anchorCtr="0">
            <a:noAutofit/>
          </a:bodyPr>
          <a:lstStyle/>
          <a:p>
            <a:pPr marL="152400" lvl="0" indent="304800" algn="l" rtl="0">
              <a:lnSpc>
                <a:spcPct val="150000"/>
              </a:lnSpc>
              <a:spcBef>
                <a:spcPts val="0"/>
              </a:spcBef>
              <a:spcAft>
                <a:spcPts val="0"/>
              </a:spcAft>
              <a:buSzPts val="1200"/>
              <a:buNone/>
            </a:pPr>
            <a:r>
              <a:rPr lang="vi-VN" sz="1800" dirty="0">
                <a:latin typeface="Oswald"/>
                <a:ea typeface="Oswald"/>
                <a:cs typeface="Oswald"/>
                <a:sym typeface="Oswald"/>
              </a:rPr>
              <a:t>	</a:t>
            </a:r>
          </a:p>
          <a:p>
            <a:pPr marL="152400" lvl="0" indent="304800" algn="l" rtl="0">
              <a:lnSpc>
                <a:spcPct val="150000"/>
              </a:lnSpc>
              <a:spcBef>
                <a:spcPts val="0"/>
              </a:spcBef>
              <a:spcAft>
                <a:spcPts val="0"/>
              </a:spcAft>
              <a:buSzPts val="1200"/>
              <a:buNone/>
            </a:pPr>
            <a:endParaRPr sz="1800" dirty="0">
              <a:latin typeface="Oswald"/>
              <a:ea typeface="Oswald"/>
              <a:cs typeface="Oswald"/>
              <a:sym typeface="Oswald"/>
            </a:endParaRPr>
          </a:p>
        </p:txBody>
      </p:sp>
      <p:pic>
        <p:nvPicPr>
          <p:cNvPr id="3" name="Picture 2" descr="Text, letter&#10;&#10;Description automatically generated">
            <a:extLst>
              <a:ext uri="{FF2B5EF4-FFF2-40B4-BE49-F238E27FC236}">
                <a16:creationId xmlns:a16="http://schemas.microsoft.com/office/drawing/2014/main" id="{55705140-2ADD-CCE0-E115-805E925D785F}"/>
              </a:ext>
            </a:extLst>
          </p:cNvPr>
          <p:cNvPicPr>
            <a:picLocks noChangeAspect="1"/>
          </p:cNvPicPr>
          <p:nvPr/>
        </p:nvPicPr>
        <p:blipFill>
          <a:blip r:embed="rId3"/>
          <a:stretch>
            <a:fillRect/>
          </a:stretch>
        </p:blipFill>
        <p:spPr>
          <a:xfrm>
            <a:off x="880020" y="1402400"/>
            <a:ext cx="7391400" cy="2628900"/>
          </a:xfrm>
          <a:prstGeom prst="rect">
            <a:avLst/>
          </a:prstGeom>
        </p:spPr>
      </p:pic>
    </p:spTree>
    <p:extLst>
      <p:ext uri="{BB962C8B-B14F-4D97-AF65-F5344CB8AC3E}">
        <p14:creationId xmlns:p14="http://schemas.microsoft.com/office/powerpoint/2010/main" val="3966089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9"/>
          <p:cNvSpPr txBox="1">
            <a:spLocks noGrp="1"/>
          </p:cNvSpPr>
          <p:nvPr>
            <p:ph type="title"/>
          </p:nvPr>
        </p:nvSpPr>
        <p:spPr>
          <a:xfrm>
            <a:off x="720000" y="450292"/>
            <a:ext cx="7704000" cy="572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3400"/>
              <a:buNone/>
            </a:pPr>
            <a:r>
              <a:rPr lang="vi-VN" dirty="0"/>
              <a:t>ỨNG DỤNG </a:t>
            </a:r>
            <a:r>
              <a:rPr lang="vi-VN" dirty="0">
                <a:solidFill>
                  <a:schemeClr val="accent1"/>
                </a:solidFill>
              </a:rPr>
              <a:t>MÃ QR</a:t>
            </a:r>
            <a:endParaRPr dirty="0"/>
          </a:p>
        </p:txBody>
      </p:sp>
      <p:sp>
        <p:nvSpPr>
          <p:cNvPr id="314" name="Google Shape;314;p9"/>
          <p:cNvSpPr txBox="1"/>
          <p:nvPr/>
        </p:nvSpPr>
        <p:spPr>
          <a:xfrm>
            <a:off x="660527" y="1112200"/>
            <a:ext cx="8297621" cy="349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1100"/>
              <a:buFont typeface="Arial"/>
              <a:buNone/>
            </a:pPr>
            <a:endParaRPr sz="1800" b="1" i="1" u="none" strike="noStrike" cap="none">
              <a:solidFill>
                <a:schemeClr val="dk1"/>
              </a:solidFill>
              <a:latin typeface="Oswald"/>
              <a:ea typeface="Oswald"/>
              <a:cs typeface="Oswald"/>
              <a:sym typeface="Oswald"/>
            </a:endParaRPr>
          </a:p>
        </p:txBody>
      </p:sp>
      <p:sp>
        <p:nvSpPr>
          <p:cNvPr id="316" name="Google Shape;316;p9"/>
          <p:cNvSpPr txBox="1">
            <a:spLocks noGrp="1"/>
          </p:cNvSpPr>
          <p:nvPr>
            <p:ph type="body" idx="1"/>
          </p:nvPr>
        </p:nvSpPr>
        <p:spPr>
          <a:xfrm>
            <a:off x="880020" y="1213860"/>
            <a:ext cx="7704000" cy="3496500"/>
          </a:xfrm>
          <a:prstGeom prst="rect">
            <a:avLst/>
          </a:prstGeom>
          <a:noFill/>
          <a:ln>
            <a:noFill/>
          </a:ln>
        </p:spPr>
        <p:txBody>
          <a:bodyPr spcFirstLastPara="1" wrap="square" lIns="91425" tIns="91425" rIns="91425" bIns="91425" anchor="t" anchorCtr="0">
            <a:noAutofit/>
          </a:bodyPr>
          <a:lstStyle/>
          <a:p>
            <a:pPr marL="152400" lvl="0" indent="0" algn="l" rtl="0">
              <a:lnSpc>
                <a:spcPct val="150000"/>
              </a:lnSpc>
              <a:spcBef>
                <a:spcPts val="0"/>
              </a:spcBef>
              <a:spcAft>
                <a:spcPts val="0"/>
              </a:spcAft>
              <a:buSzPts val="1200"/>
              <a:buNone/>
            </a:pPr>
            <a:r>
              <a:rPr lang="vi-VN" sz="1800" dirty="0">
                <a:latin typeface="Oswald"/>
                <a:ea typeface="Oswald"/>
                <a:cs typeface="Oswald"/>
                <a:sym typeface="Oswald"/>
              </a:rPr>
              <a:t>	</a:t>
            </a:r>
          </a:p>
          <a:p>
            <a:pPr marL="152400" indent="0">
              <a:lnSpc>
                <a:spcPct val="150000"/>
              </a:lnSpc>
              <a:buNone/>
            </a:pPr>
            <a:r>
              <a:rPr lang="vi-VN" sz="1800" dirty="0">
                <a:latin typeface="Oswald"/>
                <a:ea typeface="Oswald"/>
                <a:cs typeface="Oswald"/>
                <a:sym typeface="Oswald"/>
              </a:rPr>
              <a:t>- Kiểm kê hàng hóa, thông tin sản phẩm.</a:t>
            </a:r>
          </a:p>
          <a:p>
            <a:pPr marL="152400" indent="0">
              <a:lnSpc>
                <a:spcPct val="150000"/>
              </a:lnSpc>
              <a:buNone/>
            </a:pPr>
            <a:r>
              <a:rPr lang="vi-VN" sz="1800" dirty="0">
                <a:latin typeface="Oswald"/>
                <a:ea typeface="Oswald"/>
                <a:cs typeface="Oswald"/>
                <a:sym typeface="Oswald"/>
              </a:rPr>
              <a:t>- Lưu trữ URL: Sử dụng điện thoại để có thể đọc QR Code để lấy URL và tự mở web trên trình duyệt.</a:t>
            </a:r>
          </a:p>
          <a:p>
            <a:pPr marL="152400" indent="0">
              <a:lnSpc>
                <a:spcPct val="150000"/>
              </a:lnSpc>
              <a:buNone/>
            </a:pPr>
            <a:r>
              <a:rPr lang="vi-VN" sz="2000" dirty="0">
                <a:latin typeface="Oswald"/>
                <a:ea typeface="Oswald"/>
                <a:cs typeface="Oswald"/>
                <a:sym typeface="Oswald"/>
              </a:rPr>
              <a:t>- Sử dụng trong truyền thông quảng cáo, marketing: QR đang dần thay thế các quảng cáo dưới hình thức in ấn và phát tờ rơi.</a:t>
            </a:r>
          </a:p>
          <a:p>
            <a:pPr marL="152400" indent="0">
              <a:lnSpc>
                <a:spcPct val="150000"/>
              </a:lnSpc>
              <a:buNone/>
            </a:pPr>
            <a:endParaRPr lang="vi-VN" sz="2000" dirty="0">
              <a:latin typeface="Oswald"/>
              <a:ea typeface="Oswald"/>
              <a:cs typeface="Oswald"/>
              <a:sym typeface="Oswald"/>
            </a:endParaRPr>
          </a:p>
          <a:p>
            <a:pPr marL="152400" lvl="0" indent="0" algn="l" rtl="0">
              <a:lnSpc>
                <a:spcPct val="150000"/>
              </a:lnSpc>
              <a:spcBef>
                <a:spcPts val="0"/>
              </a:spcBef>
              <a:spcAft>
                <a:spcPts val="0"/>
              </a:spcAft>
              <a:buSzPts val="1200"/>
              <a:buNone/>
            </a:pPr>
            <a:r>
              <a:rPr lang="vi-VN" sz="1800" dirty="0">
                <a:latin typeface="Oswald"/>
                <a:ea typeface="Oswald"/>
                <a:cs typeface="Oswald"/>
                <a:sym typeface="Oswald"/>
              </a:rPr>
              <a:t>	</a:t>
            </a:r>
          </a:p>
          <a:p>
            <a:pPr marL="152400" lvl="0" indent="0" algn="l" rtl="0">
              <a:lnSpc>
                <a:spcPct val="150000"/>
              </a:lnSpc>
              <a:spcBef>
                <a:spcPts val="0"/>
              </a:spcBef>
              <a:spcAft>
                <a:spcPts val="0"/>
              </a:spcAft>
              <a:buSzPts val="1200"/>
              <a:buNone/>
            </a:pPr>
            <a:r>
              <a:rPr lang="vi-VN" sz="1800" dirty="0">
                <a:latin typeface="Oswald"/>
                <a:ea typeface="Oswald"/>
                <a:cs typeface="Oswald"/>
                <a:sym typeface="Oswald"/>
              </a:rPr>
              <a:t>	</a:t>
            </a:r>
            <a:endParaRPr sz="1800" dirty="0">
              <a:latin typeface="Oswald"/>
              <a:ea typeface="Oswald"/>
              <a:cs typeface="Oswald"/>
              <a:sym typeface="Oswald"/>
            </a:endParaRPr>
          </a:p>
        </p:txBody>
      </p:sp>
    </p:spTree>
    <p:extLst>
      <p:ext uri="{BB962C8B-B14F-4D97-AF65-F5344CB8AC3E}">
        <p14:creationId xmlns:p14="http://schemas.microsoft.com/office/powerpoint/2010/main" val="1884773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grpSp>
        <p:nvGrpSpPr>
          <p:cNvPr id="186" name="Google Shape;186;p4"/>
          <p:cNvGrpSpPr/>
          <p:nvPr/>
        </p:nvGrpSpPr>
        <p:grpSpPr>
          <a:xfrm rot="5400000">
            <a:off x="6657807" y="2004330"/>
            <a:ext cx="2029371" cy="4383847"/>
            <a:chOff x="7350442" y="2608992"/>
            <a:chExt cx="777239" cy="1673160"/>
          </a:xfrm>
        </p:grpSpPr>
        <p:sp>
          <p:nvSpPr>
            <p:cNvPr id="187" name="Google Shape;187;p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667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8" name="Google Shape;188;p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667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9" name="Google Shape;189;p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667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0" name="Google Shape;190;p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667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1" name="Google Shape;191;p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667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2" name="Google Shape;192;p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667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3" name="Google Shape;193;p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667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4" name="Google Shape;194;p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667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96" name="Google Shape;196;p4"/>
          <p:cNvSpPr txBox="1">
            <a:spLocks noGrp="1"/>
          </p:cNvSpPr>
          <p:nvPr>
            <p:ph type="title"/>
          </p:nvPr>
        </p:nvSpPr>
        <p:spPr>
          <a:xfrm>
            <a:off x="1466760" y="1834900"/>
            <a:ext cx="5178526" cy="1888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3400"/>
              <a:buNone/>
            </a:pPr>
            <a:r>
              <a:rPr lang="vi-VN" sz="5400" dirty="0"/>
              <a:t>CHƯƠNG TRÌNH</a:t>
            </a:r>
            <a:br>
              <a:rPr lang="vi-VN" sz="5400" dirty="0"/>
            </a:br>
            <a:r>
              <a:rPr lang="vi-VN" sz="5400" dirty="0"/>
              <a:t>	</a:t>
            </a:r>
            <a:r>
              <a:rPr lang="vi-VN" sz="5400" dirty="0">
                <a:solidFill>
                  <a:schemeClr val="accent1"/>
                </a:solidFill>
              </a:rPr>
              <a:t>NHẬN DẠNG QR </a:t>
            </a:r>
            <a:br>
              <a:rPr lang="vi-VN" sz="5400" dirty="0"/>
            </a:br>
            <a:r>
              <a:rPr lang="vi-VN" sz="5400" dirty="0"/>
              <a:t>	</a:t>
            </a:r>
            <a:endParaRPr sz="5400" dirty="0">
              <a:solidFill>
                <a:schemeClr val="accent1"/>
              </a:solidFill>
            </a:endParaRPr>
          </a:p>
        </p:txBody>
      </p:sp>
      <p:sp>
        <p:nvSpPr>
          <p:cNvPr id="197" name="Google Shape;197;p4"/>
          <p:cNvSpPr txBox="1"/>
          <p:nvPr/>
        </p:nvSpPr>
        <p:spPr>
          <a:xfrm>
            <a:off x="9041038" y="772487"/>
            <a:ext cx="2839800" cy="48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34343"/>
              </a:buClr>
              <a:buSzPts val="1200"/>
              <a:buFont typeface="DM Sans"/>
              <a:buNone/>
            </a:pPr>
            <a:r>
              <a:rPr lang="vi-VN" sz="2000" b="1" i="1" u="none" strike="noStrike" cap="none">
                <a:solidFill>
                  <a:srgbClr val="FFFFFF"/>
                </a:solidFill>
                <a:latin typeface="Oswald"/>
                <a:ea typeface="Oswald"/>
                <a:cs typeface="Oswald"/>
                <a:sym typeface="Oswald"/>
              </a:rPr>
              <a:t>GIỚI THIỆU VỀ KÝ TÚC XÁ</a:t>
            </a:r>
            <a:endParaRPr sz="2000" b="0" i="0" u="none" strike="noStrike" cap="none">
              <a:solidFill>
                <a:schemeClr val="dk1"/>
              </a:solidFill>
              <a:latin typeface="DM Sans"/>
              <a:ea typeface="DM Sans"/>
              <a:cs typeface="DM Sans"/>
              <a:sym typeface="DM Sans"/>
            </a:endParaRPr>
          </a:p>
          <a:p>
            <a:pPr marL="0" marR="0" lvl="0" indent="0" algn="l" rtl="0">
              <a:lnSpc>
                <a:spcPct val="100000"/>
              </a:lnSpc>
              <a:spcBef>
                <a:spcPts val="0"/>
              </a:spcBef>
              <a:spcAft>
                <a:spcPts val="0"/>
              </a:spcAft>
              <a:buClr>
                <a:schemeClr val="lt2"/>
              </a:buClr>
              <a:buSzPts val="1100"/>
              <a:buFont typeface="Arial"/>
              <a:buNone/>
            </a:pPr>
            <a:endParaRPr sz="1800" b="1" i="1" u="none" strike="noStrike" cap="none">
              <a:solidFill>
                <a:schemeClr val="dk1"/>
              </a:solidFill>
              <a:latin typeface="Oswald"/>
              <a:ea typeface="Oswald"/>
              <a:cs typeface="Oswald"/>
              <a:sym typeface="Oswald"/>
            </a:endParaRPr>
          </a:p>
        </p:txBody>
      </p:sp>
    </p:spTree>
    <p:extLst>
      <p:ext uri="{BB962C8B-B14F-4D97-AF65-F5344CB8AC3E}">
        <p14:creationId xmlns:p14="http://schemas.microsoft.com/office/powerpoint/2010/main" val="4134727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c2f1372d1a_0_114"/>
          <p:cNvSpPr txBox="1">
            <a:spLocks noGrp="1"/>
          </p:cNvSpPr>
          <p:nvPr>
            <p:ph type="title"/>
          </p:nvPr>
        </p:nvSpPr>
        <p:spPr>
          <a:xfrm>
            <a:off x="720000" y="450292"/>
            <a:ext cx="7704000" cy="572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3400"/>
              <a:buNone/>
            </a:pPr>
            <a:r>
              <a:rPr lang="vi-VN" dirty="0"/>
              <a:t>NGÔN NGỮ </a:t>
            </a:r>
            <a:r>
              <a:rPr lang="vi-VN" dirty="0">
                <a:solidFill>
                  <a:schemeClr val="accent1"/>
                </a:solidFill>
              </a:rPr>
              <a:t>LẬP TRÌNH</a:t>
            </a:r>
            <a:endParaRPr dirty="0"/>
          </a:p>
        </p:txBody>
      </p:sp>
      <p:sp>
        <p:nvSpPr>
          <p:cNvPr id="442" name="Google Shape;442;g1c2f1372d1a_0_114"/>
          <p:cNvSpPr txBox="1"/>
          <p:nvPr/>
        </p:nvSpPr>
        <p:spPr>
          <a:xfrm>
            <a:off x="660527" y="1112200"/>
            <a:ext cx="8297700" cy="349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1100"/>
              <a:buFont typeface="Arial"/>
              <a:buNone/>
            </a:pPr>
            <a:endParaRPr sz="1800" b="1" i="1" u="none" strike="noStrike" cap="none">
              <a:solidFill>
                <a:schemeClr val="dk1"/>
              </a:solidFill>
              <a:latin typeface="Oswald"/>
              <a:ea typeface="Oswald"/>
              <a:cs typeface="Oswald"/>
              <a:sym typeface="Oswald"/>
            </a:endParaRPr>
          </a:p>
        </p:txBody>
      </p:sp>
      <p:sp>
        <p:nvSpPr>
          <p:cNvPr id="443" name="Google Shape;443;g1c2f1372d1a_0_114"/>
          <p:cNvSpPr txBox="1"/>
          <p:nvPr/>
        </p:nvSpPr>
        <p:spPr>
          <a:xfrm>
            <a:off x="5906281" y="920030"/>
            <a:ext cx="2966100" cy="48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1100"/>
              <a:buFont typeface="Arial"/>
              <a:buNone/>
            </a:pPr>
            <a:r>
              <a:rPr lang="vi-VN" sz="2000" b="1" i="1" dirty="0">
                <a:solidFill>
                  <a:srgbClr val="92D050"/>
                </a:solidFill>
                <a:latin typeface="Oswald"/>
                <a:sym typeface="Oswald"/>
              </a:rPr>
              <a:t>PYTHON</a:t>
            </a:r>
            <a:endParaRPr dirty="0">
              <a:solidFill>
                <a:srgbClr val="92D050"/>
              </a:solidFill>
            </a:endParaRPr>
          </a:p>
          <a:p>
            <a:pPr marL="0" marR="0" lvl="0" indent="0" algn="l" rtl="0">
              <a:lnSpc>
                <a:spcPct val="100000"/>
              </a:lnSpc>
              <a:spcBef>
                <a:spcPts val="0"/>
              </a:spcBef>
              <a:spcAft>
                <a:spcPts val="0"/>
              </a:spcAft>
              <a:buClr>
                <a:schemeClr val="lt2"/>
              </a:buClr>
              <a:buSzPts val="1100"/>
              <a:buFont typeface="Arial"/>
              <a:buNone/>
            </a:pPr>
            <a:endParaRPr sz="1800" b="1" i="1" u="none" strike="noStrike" cap="none" dirty="0">
              <a:solidFill>
                <a:srgbClr val="92D050"/>
              </a:solidFill>
              <a:latin typeface="Oswald"/>
              <a:ea typeface="Oswald"/>
              <a:cs typeface="Oswald"/>
              <a:sym typeface="Oswald"/>
            </a:endParaRPr>
          </a:p>
        </p:txBody>
      </p:sp>
      <p:sp>
        <p:nvSpPr>
          <p:cNvPr id="444" name="Google Shape;444;g1c2f1372d1a_0_114"/>
          <p:cNvSpPr txBox="1">
            <a:spLocks noGrp="1"/>
          </p:cNvSpPr>
          <p:nvPr>
            <p:ph type="body" idx="1"/>
          </p:nvPr>
        </p:nvSpPr>
        <p:spPr>
          <a:xfrm>
            <a:off x="880020" y="1213860"/>
            <a:ext cx="7704000" cy="3496500"/>
          </a:xfrm>
          <a:prstGeom prst="rect">
            <a:avLst/>
          </a:prstGeom>
          <a:noFill/>
          <a:ln>
            <a:noFill/>
          </a:ln>
        </p:spPr>
        <p:txBody>
          <a:bodyPr spcFirstLastPara="1" wrap="square" lIns="91425" tIns="91425" rIns="91425" bIns="91425" anchor="t" anchorCtr="0">
            <a:noAutofit/>
          </a:bodyPr>
          <a:lstStyle/>
          <a:p>
            <a:pPr marL="152400" lvl="0" indent="0" algn="l" rtl="0">
              <a:lnSpc>
                <a:spcPct val="150000"/>
              </a:lnSpc>
              <a:spcBef>
                <a:spcPts val="0"/>
              </a:spcBef>
              <a:spcAft>
                <a:spcPts val="0"/>
              </a:spcAft>
              <a:buSzPts val="1200"/>
              <a:buNone/>
            </a:pPr>
            <a:r>
              <a:rPr lang="vi-VN" sz="1800" dirty="0">
                <a:latin typeface="Oswald"/>
                <a:ea typeface="Oswald"/>
                <a:cs typeface="Oswald"/>
                <a:sym typeface="Oswald"/>
              </a:rPr>
              <a:t>	</a:t>
            </a:r>
            <a:endParaRPr sz="1800" dirty="0">
              <a:latin typeface="Oswald"/>
              <a:ea typeface="Oswald"/>
              <a:cs typeface="Oswald"/>
              <a:sym typeface="Oswald"/>
            </a:endParaRPr>
          </a:p>
          <a:p>
            <a:pPr marL="152400" lvl="0" indent="304800" algn="l" rtl="0">
              <a:lnSpc>
                <a:spcPct val="150000"/>
              </a:lnSpc>
              <a:spcBef>
                <a:spcPts val="0"/>
              </a:spcBef>
              <a:spcAft>
                <a:spcPts val="0"/>
              </a:spcAft>
              <a:buSzPts val="1200"/>
              <a:buNone/>
            </a:pPr>
            <a:r>
              <a:rPr lang="vi-VN" sz="1800" dirty="0">
                <a:latin typeface="Oswald"/>
                <a:ea typeface="Oswald"/>
                <a:cs typeface="Oswald"/>
                <a:sym typeface="Oswald"/>
              </a:rPr>
              <a:t>Python là một ngôn ngữ lập trình được sử dụng rộng rãi trong các ứng dụng web, phát triển phần mềm, khoa học dữ liệu và máy học (ML). Các nhà phát triển sử dụng Python vì nó hiệu quả, dễ học và có thể chạy trên nhiều nền tảng khác nhau. Phần mềm Python được tải xuống miễn phí, tích hợp tốt với tất cả các loại hệ thống và tăng tốc độ phát triển.</a:t>
            </a:r>
          </a:p>
          <a:p>
            <a:pPr marL="152400" lvl="0" indent="304800" algn="l" rtl="0">
              <a:lnSpc>
                <a:spcPct val="150000"/>
              </a:lnSpc>
              <a:spcBef>
                <a:spcPts val="0"/>
              </a:spcBef>
              <a:spcAft>
                <a:spcPts val="0"/>
              </a:spcAft>
              <a:buSzPts val="1200"/>
              <a:buNone/>
            </a:pPr>
            <a:endParaRPr sz="1800" dirty="0">
              <a:latin typeface="Oswald"/>
              <a:ea typeface="Oswald"/>
              <a:cs typeface="Oswald"/>
              <a:sym typeface="Oswa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c2f1372d1a_0_114"/>
          <p:cNvSpPr txBox="1">
            <a:spLocks noGrp="1"/>
          </p:cNvSpPr>
          <p:nvPr>
            <p:ph type="title"/>
          </p:nvPr>
        </p:nvSpPr>
        <p:spPr>
          <a:xfrm>
            <a:off x="720000" y="450292"/>
            <a:ext cx="7704000" cy="572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3400"/>
              <a:buNone/>
            </a:pPr>
            <a:r>
              <a:rPr lang="vi-VN" dirty="0">
                <a:solidFill>
                  <a:schemeClr val="accent1"/>
                </a:solidFill>
              </a:rPr>
              <a:t>THƯ VIỆN</a:t>
            </a:r>
            <a:endParaRPr dirty="0"/>
          </a:p>
        </p:txBody>
      </p:sp>
      <p:sp>
        <p:nvSpPr>
          <p:cNvPr id="442" name="Google Shape;442;g1c2f1372d1a_0_114"/>
          <p:cNvSpPr txBox="1"/>
          <p:nvPr/>
        </p:nvSpPr>
        <p:spPr>
          <a:xfrm>
            <a:off x="660527" y="1112200"/>
            <a:ext cx="8297700" cy="349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1100"/>
              <a:buFont typeface="Arial"/>
              <a:buNone/>
            </a:pPr>
            <a:endParaRPr sz="1800" b="1" i="1" u="none" strike="noStrike" cap="none">
              <a:solidFill>
                <a:schemeClr val="dk1"/>
              </a:solidFill>
              <a:latin typeface="Oswald"/>
              <a:ea typeface="Oswald"/>
              <a:cs typeface="Oswald"/>
              <a:sym typeface="Oswald"/>
            </a:endParaRPr>
          </a:p>
        </p:txBody>
      </p:sp>
      <p:sp>
        <p:nvSpPr>
          <p:cNvPr id="443" name="Google Shape;443;g1c2f1372d1a_0_114"/>
          <p:cNvSpPr txBox="1"/>
          <p:nvPr/>
        </p:nvSpPr>
        <p:spPr>
          <a:xfrm>
            <a:off x="6177900" y="881652"/>
            <a:ext cx="2966100" cy="48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1100"/>
              <a:buFont typeface="Arial"/>
              <a:buNone/>
            </a:pPr>
            <a:r>
              <a:rPr lang="vi-VN" sz="2000" b="1" i="1" dirty="0">
                <a:solidFill>
                  <a:srgbClr val="92D050"/>
                </a:solidFill>
                <a:latin typeface="Oswald"/>
                <a:sym typeface="Oswald"/>
              </a:rPr>
              <a:t>OpenCV</a:t>
            </a:r>
            <a:endParaRPr dirty="0">
              <a:solidFill>
                <a:srgbClr val="92D050"/>
              </a:solidFill>
            </a:endParaRPr>
          </a:p>
          <a:p>
            <a:pPr marL="0" marR="0" lvl="0" indent="0" algn="l" rtl="0">
              <a:lnSpc>
                <a:spcPct val="100000"/>
              </a:lnSpc>
              <a:spcBef>
                <a:spcPts val="0"/>
              </a:spcBef>
              <a:spcAft>
                <a:spcPts val="0"/>
              </a:spcAft>
              <a:buClr>
                <a:schemeClr val="lt2"/>
              </a:buClr>
              <a:buSzPts val="1100"/>
              <a:buFont typeface="Arial"/>
              <a:buNone/>
            </a:pPr>
            <a:endParaRPr sz="1800" b="1" i="1" u="none" strike="noStrike" cap="none" dirty="0">
              <a:solidFill>
                <a:schemeClr val="accent1">
                  <a:lumMod val="75000"/>
                </a:schemeClr>
              </a:solidFill>
              <a:latin typeface="Oswald"/>
              <a:ea typeface="Oswald"/>
              <a:cs typeface="Oswald"/>
              <a:sym typeface="Oswald"/>
            </a:endParaRPr>
          </a:p>
        </p:txBody>
      </p:sp>
      <p:sp>
        <p:nvSpPr>
          <p:cNvPr id="444" name="Google Shape;444;g1c2f1372d1a_0_114"/>
          <p:cNvSpPr txBox="1">
            <a:spLocks noGrp="1"/>
          </p:cNvSpPr>
          <p:nvPr>
            <p:ph type="body" idx="1"/>
          </p:nvPr>
        </p:nvSpPr>
        <p:spPr>
          <a:xfrm>
            <a:off x="880020" y="1213860"/>
            <a:ext cx="7704000" cy="3496500"/>
          </a:xfrm>
          <a:prstGeom prst="rect">
            <a:avLst/>
          </a:prstGeom>
          <a:noFill/>
          <a:ln>
            <a:noFill/>
          </a:ln>
        </p:spPr>
        <p:txBody>
          <a:bodyPr spcFirstLastPara="1" wrap="square" lIns="91425" tIns="91425" rIns="91425" bIns="91425" anchor="t" anchorCtr="0">
            <a:noAutofit/>
          </a:bodyPr>
          <a:lstStyle/>
          <a:p>
            <a:pPr marL="152400" lvl="0" indent="0" algn="l" rtl="0">
              <a:lnSpc>
                <a:spcPct val="150000"/>
              </a:lnSpc>
              <a:spcBef>
                <a:spcPts val="0"/>
              </a:spcBef>
              <a:spcAft>
                <a:spcPts val="0"/>
              </a:spcAft>
              <a:buSzPts val="1200"/>
              <a:buNone/>
            </a:pPr>
            <a:r>
              <a:rPr lang="vi-VN" sz="1800" dirty="0">
                <a:latin typeface="Oswald"/>
                <a:ea typeface="Oswald"/>
                <a:cs typeface="Oswald"/>
                <a:sym typeface="Oswald"/>
              </a:rPr>
              <a:t>	</a:t>
            </a:r>
            <a:endParaRPr sz="1800" dirty="0">
              <a:latin typeface="Oswald"/>
              <a:ea typeface="Oswald"/>
              <a:cs typeface="Oswald"/>
              <a:sym typeface="Oswald"/>
            </a:endParaRPr>
          </a:p>
          <a:p>
            <a:pPr marL="152400" indent="304800">
              <a:lnSpc>
                <a:spcPct val="150000"/>
              </a:lnSpc>
              <a:buNone/>
            </a:pPr>
            <a:endParaRPr lang="vi-VN" sz="1800" dirty="0">
              <a:latin typeface="Oswald"/>
              <a:ea typeface="Oswald"/>
              <a:cs typeface="Oswald"/>
              <a:sym typeface="Oswald"/>
            </a:endParaRPr>
          </a:p>
          <a:p>
            <a:pPr marL="152400" indent="304800">
              <a:lnSpc>
                <a:spcPct val="150000"/>
              </a:lnSpc>
              <a:buNone/>
            </a:pPr>
            <a:r>
              <a:rPr lang="vi-VN" sz="1800" dirty="0">
                <a:latin typeface="Oswald"/>
                <a:ea typeface="Oswald"/>
                <a:cs typeface="Oswald"/>
                <a:sym typeface="Oswald"/>
              </a:rPr>
              <a:t>OpenCV là một thư viện mã nguồn mở hàng đầu cho thị giác máy tính (computer vision), xử lý ảnh và máy học, và các tính năng tăng tốc GPU trong hoạt động thời gian thực. </a:t>
            </a:r>
          </a:p>
          <a:p>
            <a:pPr marL="152400" indent="304800">
              <a:lnSpc>
                <a:spcPct val="150000"/>
              </a:lnSpc>
              <a:buNone/>
            </a:pPr>
            <a:endParaRPr lang="vi-VN" sz="1800" dirty="0">
              <a:latin typeface="Oswald"/>
              <a:ea typeface="Oswald"/>
              <a:cs typeface="Oswald"/>
              <a:sym typeface="Oswald"/>
            </a:endParaRPr>
          </a:p>
        </p:txBody>
      </p:sp>
    </p:spTree>
    <p:extLst>
      <p:ext uri="{BB962C8B-B14F-4D97-AF65-F5344CB8AC3E}">
        <p14:creationId xmlns:p14="http://schemas.microsoft.com/office/powerpoint/2010/main" val="125967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c2f1372d1a_0_114"/>
          <p:cNvSpPr txBox="1">
            <a:spLocks noGrp="1"/>
          </p:cNvSpPr>
          <p:nvPr>
            <p:ph type="title"/>
          </p:nvPr>
        </p:nvSpPr>
        <p:spPr>
          <a:xfrm>
            <a:off x="720000" y="450292"/>
            <a:ext cx="7704000" cy="572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3400"/>
              <a:buNone/>
            </a:pPr>
            <a:r>
              <a:rPr lang="vi-VN" dirty="0">
                <a:solidFill>
                  <a:schemeClr val="accent1"/>
                </a:solidFill>
              </a:rPr>
              <a:t>THƯ VIỆN</a:t>
            </a:r>
            <a:endParaRPr dirty="0"/>
          </a:p>
        </p:txBody>
      </p:sp>
      <p:sp>
        <p:nvSpPr>
          <p:cNvPr id="442" name="Google Shape;442;g1c2f1372d1a_0_114"/>
          <p:cNvSpPr txBox="1"/>
          <p:nvPr/>
        </p:nvSpPr>
        <p:spPr>
          <a:xfrm>
            <a:off x="660527" y="1112200"/>
            <a:ext cx="8297700" cy="349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1100"/>
              <a:buFont typeface="Arial"/>
              <a:buNone/>
            </a:pPr>
            <a:endParaRPr sz="1800" b="1" i="1" u="none" strike="noStrike" cap="none">
              <a:solidFill>
                <a:schemeClr val="dk1"/>
              </a:solidFill>
              <a:latin typeface="Oswald"/>
              <a:ea typeface="Oswald"/>
              <a:cs typeface="Oswald"/>
              <a:sym typeface="Oswald"/>
            </a:endParaRPr>
          </a:p>
        </p:txBody>
      </p:sp>
      <p:sp>
        <p:nvSpPr>
          <p:cNvPr id="443" name="Google Shape;443;g1c2f1372d1a_0_114"/>
          <p:cNvSpPr txBox="1"/>
          <p:nvPr/>
        </p:nvSpPr>
        <p:spPr>
          <a:xfrm>
            <a:off x="6177900" y="881652"/>
            <a:ext cx="2966100" cy="48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1100"/>
              <a:buFont typeface="Arial"/>
              <a:buNone/>
            </a:pPr>
            <a:r>
              <a:rPr lang="vi-VN" sz="2000" b="1" i="1" dirty="0">
                <a:solidFill>
                  <a:srgbClr val="92D050"/>
                </a:solidFill>
                <a:latin typeface="Oswald"/>
                <a:sym typeface="Oswald"/>
              </a:rPr>
              <a:t>Numpy</a:t>
            </a:r>
            <a:endParaRPr dirty="0">
              <a:solidFill>
                <a:srgbClr val="92D050"/>
              </a:solidFill>
            </a:endParaRPr>
          </a:p>
          <a:p>
            <a:pPr marL="0" marR="0" lvl="0" indent="0" algn="l" rtl="0">
              <a:lnSpc>
                <a:spcPct val="100000"/>
              </a:lnSpc>
              <a:spcBef>
                <a:spcPts val="0"/>
              </a:spcBef>
              <a:spcAft>
                <a:spcPts val="0"/>
              </a:spcAft>
              <a:buClr>
                <a:schemeClr val="lt2"/>
              </a:buClr>
              <a:buSzPts val="1100"/>
              <a:buFont typeface="Arial"/>
              <a:buNone/>
            </a:pPr>
            <a:endParaRPr sz="1800" b="1" i="1" u="none" strike="noStrike" cap="none" dirty="0">
              <a:solidFill>
                <a:schemeClr val="accent1">
                  <a:lumMod val="75000"/>
                </a:schemeClr>
              </a:solidFill>
              <a:latin typeface="Oswald"/>
              <a:ea typeface="Oswald"/>
              <a:cs typeface="Oswald"/>
              <a:sym typeface="Oswald"/>
            </a:endParaRPr>
          </a:p>
        </p:txBody>
      </p:sp>
      <p:sp>
        <p:nvSpPr>
          <p:cNvPr id="444" name="Google Shape;444;g1c2f1372d1a_0_114"/>
          <p:cNvSpPr txBox="1">
            <a:spLocks noGrp="1"/>
          </p:cNvSpPr>
          <p:nvPr>
            <p:ph type="body" idx="1"/>
          </p:nvPr>
        </p:nvSpPr>
        <p:spPr>
          <a:xfrm>
            <a:off x="880020" y="1213860"/>
            <a:ext cx="7704000" cy="3496500"/>
          </a:xfrm>
          <a:prstGeom prst="rect">
            <a:avLst/>
          </a:prstGeom>
          <a:noFill/>
          <a:ln>
            <a:noFill/>
          </a:ln>
        </p:spPr>
        <p:txBody>
          <a:bodyPr spcFirstLastPara="1" wrap="square" lIns="91425" tIns="91425" rIns="91425" bIns="91425" anchor="t" anchorCtr="0">
            <a:noAutofit/>
          </a:bodyPr>
          <a:lstStyle/>
          <a:p>
            <a:pPr marL="152400" lvl="0" indent="0" algn="l" rtl="0">
              <a:lnSpc>
                <a:spcPct val="150000"/>
              </a:lnSpc>
              <a:spcBef>
                <a:spcPts val="0"/>
              </a:spcBef>
              <a:spcAft>
                <a:spcPts val="0"/>
              </a:spcAft>
              <a:buSzPts val="1200"/>
              <a:buNone/>
            </a:pPr>
            <a:r>
              <a:rPr lang="vi-VN" sz="1800" dirty="0">
                <a:latin typeface="Oswald"/>
                <a:ea typeface="Oswald"/>
                <a:cs typeface="Oswald"/>
                <a:sym typeface="Oswald"/>
              </a:rPr>
              <a:t>	</a:t>
            </a:r>
            <a:endParaRPr sz="1800" dirty="0">
              <a:latin typeface="Oswald"/>
              <a:ea typeface="Oswald"/>
              <a:cs typeface="Oswald"/>
              <a:sym typeface="Oswald"/>
            </a:endParaRPr>
          </a:p>
          <a:p>
            <a:pPr marL="152400" indent="304800">
              <a:lnSpc>
                <a:spcPct val="150000"/>
              </a:lnSpc>
              <a:buNone/>
            </a:pPr>
            <a:endParaRPr lang="vi-VN" sz="1800" dirty="0">
              <a:latin typeface="Oswald"/>
              <a:ea typeface="Oswald"/>
              <a:cs typeface="Oswald"/>
              <a:sym typeface="Oswald"/>
            </a:endParaRPr>
          </a:p>
          <a:p>
            <a:pPr marL="152400" indent="304800">
              <a:lnSpc>
                <a:spcPct val="150000"/>
              </a:lnSpc>
              <a:buNone/>
            </a:pPr>
            <a:r>
              <a:rPr lang="vi-VN" sz="1800" dirty="0">
                <a:latin typeface="Oswald"/>
                <a:ea typeface="Oswald"/>
                <a:cs typeface="Oswald"/>
                <a:sym typeface="Oswald"/>
              </a:rPr>
              <a:t>Numpy (Numeric Python): là một thư viện toán học phổ biến và mạnh mẽ của Python. Cho phép làm việc hiệu quả với ma trận và mảng, đặc biệt là dữ liệu ma trận và mảng lớn với tốc độ xử lý nhanh hơn nhiều lần khi chỉ sử dụng “core Python” đơn thuần.</a:t>
            </a:r>
          </a:p>
          <a:p>
            <a:pPr marL="152400" indent="304800">
              <a:lnSpc>
                <a:spcPct val="150000"/>
              </a:lnSpc>
              <a:buNone/>
            </a:pPr>
            <a:endParaRPr lang="vi-VN" sz="1800" dirty="0">
              <a:latin typeface="Oswald"/>
              <a:ea typeface="Oswald"/>
              <a:cs typeface="Oswald"/>
              <a:sym typeface="Oswald"/>
            </a:endParaRPr>
          </a:p>
        </p:txBody>
      </p:sp>
    </p:spTree>
    <p:extLst>
      <p:ext uri="{BB962C8B-B14F-4D97-AF65-F5344CB8AC3E}">
        <p14:creationId xmlns:p14="http://schemas.microsoft.com/office/powerpoint/2010/main" val="2254459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c2f1372d1a_0_114"/>
          <p:cNvSpPr txBox="1">
            <a:spLocks noGrp="1"/>
          </p:cNvSpPr>
          <p:nvPr>
            <p:ph type="title"/>
          </p:nvPr>
        </p:nvSpPr>
        <p:spPr>
          <a:xfrm>
            <a:off x="720000" y="450292"/>
            <a:ext cx="7704000" cy="572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3400"/>
              <a:buNone/>
            </a:pPr>
            <a:r>
              <a:rPr lang="vi-VN" dirty="0">
                <a:solidFill>
                  <a:schemeClr val="accent1"/>
                </a:solidFill>
              </a:rPr>
              <a:t>THƯ VIỆN</a:t>
            </a:r>
            <a:endParaRPr dirty="0"/>
          </a:p>
        </p:txBody>
      </p:sp>
      <p:sp>
        <p:nvSpPr>
          <p:cNvPr id="442" name="Google Shape;442;g1c2f1372d1a_0_114"/>
          <p:cNvSpPr txBox="1"/>
          <p:nvPr/>
        </p:nvSpPr>
        <p:spPr>
          <a:xfrm>
            <a:off x="660527" y="1112200"/>
            <a:ext cx="8297700" cy="349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1100"/>
              <a:buFont typeface="Arial"/>
              <a:buNone/>
            </a:pPr>
            <a:endParaRPr sz="1800" b="1" i="1" u="none" strike="noStrike" cap="none">
              <a:solidFill>
                <a:schemeClr val="dk1"/>
              </a:solidFill>
              <a:latin typeface="Oswald"/>
              <a:ea typeface="Oswald"/>
              <a:cs typeface="Oswald"/>
              <a:sym typeface="Oswald"/>
            </a:endParaRPr>
          </a:p>
        </p:txBody>
      </p:sp>
      <p:sp>
        <p:nvSpPr>
          <p:cNvPr id="443" name="Google Shape;443;g1c2f1372d1a_0_114"/>
          <p:cNvSpPr txBox="1"/>
          <p:nvPr/>
        </p:nvSpPr>
        <p:spPr>
          <a:xfrm>
            <a:off x="6177900" y="881652"/>
            <a:ext cx="2966100" cy="48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1100"/>
              <a:buFont typeface="Arial"/>
              <a:buNone/>
            </a:pPr>
            <a:r>
              <a:rPr lang="vi-VN" sz="2000" b="1" i="1" dirty="0">
                <a:solidFill>
                  <a:srgbClr val="92D050"/>
                </a:solidFill>
                <a:latin typeface="Oswald"/>
                <a:sym typeface="Oswald"/>
              </a:rPr>
              <a:t>Zbar</a:t>
            </a:r>
            <a:endParaRPr dirty="0">
              <a:solidFill>
                <a:srgbClr val="92D050"/>
              </a:solidFill>
            </a:endParaRPr>
          </a:p>
          <a:p>
            <a:pPr marL="0" marR="0" lvl="0" indent="0" algn="l" rtl="0">
              <a:lnSpc>
                <a:spcPct val="100000"/>
              </a:lnSpc>
              <a:spcBef>
                <a:spcPts val="0"/>
              </a:spcBef>
              <a:spcAft>
                <a:spcPts val="0"/>
              </a:spcAft>
              <a:buClr>
                <a:schemeClr val="lt2"/>
              </a:buClr>
              <a:buSzPts val="1100"/>
              <a:buFont typeface="Arial"/>
              <a:buNone/>
            </a:pPr>
            <a:endParaRPr sz="1800" b="1" i="1" u="none" strike="noStrike" cap="none" dirty="0">
              <a:solidFill>
                <a:schemeClr val="accent1">
                  <a:lumMod val="75000"/>
                </a:schemeClr>
              </a:solidFill>
              <a:latin typeface="Oswald"/>
              <a:ea typeface="Oswald"/>
              <a:cs typeface="Oswald"/>
              <a:sym typeface="Oswald"/>
            </a:endParaRPr>
          </a:p>
        </p:txBody>
      </p:sp>
      <p:sp>
        <p:nvSpPr>
          <p:cNvPr id="444" name="Google Shape;444;g1c2f1372d1a_0_114"/>
          <p:cNvSpPr txBox="1">
            <a:spLocks noGrp="1"/>
          </p:cNvSpPr>
          <p:nvPr>
            <p:ph type="body" idx="1"/>
          </p:nvPr>
        </p:nvSpPr>
        <p:spPr>
          <a:xfrm>
            <a:off x="880020" y="1213860"/>
            <a:ext cx="7704000" cy="3496500"/>
          </a:xfrm>
          <a:prstGeom prst="rect">
            <a:avLst/>
          </a:prstGeom>
          <a:noFill/>
          <a:ln>
            <a:noFill/>
          </a:ln>
        </p:spPr>
        <p:txBody>
          <a:bodyPr spcFirstLastPara="1" wrap="square" lIns="91425" tIns="91425" rIns="91425" bIns="91425" anchor="t" anchorCtr="0">
            <a:noAutofit/>
          </a:bodyPr>
          <a:lstStyle/>
          <a:p>
            <a:pPr marL="152400" lvl="0" indent="0" algn="l" rtl="0">
              <a:lnSpc>
                <a:spcPct val="150000"/>
              </a:lnSpc>
              <a:spcBef>
                <a:spcPts val="0"/>
              </a:spcBef>
              <a:spcAft>
                <a:spcPts val="0"/>
              </a:spcAft>
              <a:buSzPts val="1200"/>
              <a:buNone/>
            </a:pPr>
            <a:r>
              <a:rPr lang="vi-VN" sz="1800" dirty="0">
                <a:latin typeface="Oswald"/>
                <a:ea typeface="Oswald"/>
                <a:cs typeface="Oswald"/>
                <a:sym typeface="Oswald"/>
              </a:rPr>
              <a:t>	</a:t>
            </a:r>
            <a:endParaRPr sz="1800" dirty="0">
              <a:latin typeface="Oswald"/>
              <a:ea typeface="Oswald"/>
              <a:cs typeface="Oswald"/>
              <a:sym typeface="Oswald"/>
            </a:endParaRPr>
          </a:p>
          <a:p>
            <a:pPr marL="152400" indent="304800">
              <a:lnSpc>
                <a:spcPct val="150000"/>
              </a:lnSpc>
              <a:buNone/>
            </a:pPr>
            <a:endParaRPr lang="vi-VN" sz="1800" dirty="0">
              <a:latin typeface="Oswald"/>
              <a:ea typeface="Oswald"/>
              <a:cs typeface="Oswald"/>
              <a:sym typeface="Oswald"/>
            </a:endParaRPr>
          </a:p>
          <a:p>
            <a:pPr marL="152400" indent="304800">
              <a:lnSpc>
                <a:spcPct val="150000"/>
              </a:lnSpc>
              <a:buNone/>
            </a:pPr>
            <a:r>
              <a:rPr lang="vi-VN" sz="1800" dirty="0">
                <a:latin typeface="Oswald"/>
                <a:ea typeface="Oswald"/>
                <a:cs typeface="Oswald"/>
                <a:sym typeface="Oswald"/>
              </a:rPr>
              <a:t>ZBar là bộ phần mềm nguồn mở để đọc mã vạch từ nhiều nguồn khác nhau, chẳng hạn như luồng video, tệp hình ảnh và cảm biến cường độ thô. Nó hỗ trợ nhiều ký hiệu phổ biến (các loại mã vạch) bao gồm EAN-13/UPC-A, UPC-E, EAN-8, Code 128, Code 39, Interleaved 2 of 5 và QR Code.</a:t>
            </a:r>
          </a:p>
          <a:p>
            <a:pPr marL="152400" indent="304800">
              <a:lnSpc>
                <a:spcPct val="150000"/>
              </a:lnSpc>
              <a:buNone/>
            </a:pPr>
            <a:endParaRPr lang="vi-VN" sz="1800" dirty="0">
              <a:latin typeface="Oswald"/>
              <a:ea typeface="Oswald"/>
              <a:cs typeface="Oswald"/>
              <a:sym typeface="Oswald"/>
            </a:endParaRPr>
          </a:p>
        </p:txBody>
      </p:sp>
    </p:spTree>
    <p:extLst>
      <p:ext uri="{BB962C8B-B14F-4D97-AF65-F5344CB8AC3E}">
        <p14:creationId xmlns:p14="http://schemas.microsoft.com/office/powerpoint/2010/main" val="2706671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9"/>
          <p:cNvSpPr txBox="1">
            <a:spLocks noGrp="1"/>
          </p:cNvSpPr>
          <p:nvPr>
            <p:ph type="title"/>
          </p:nvPr>
        </p:nvSpPr>
        <p:spPr>
          <a:xfrm>
            <a:off x="720000" y="450292"/>
            <a:ext cx="7704000" cy="572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3400"/>
              <a:buNone/>
            </a:pPr>
            <a:r>
              <a:rPr lang="vi-VN" dirty="0"/>
              <a:t>CHƯƠNG TRÌNH</a:t>
            </a:r>
            <a:endParaRPr dirty="0"/>
          </a:p>
        </p:txBody>
      </p:sp>
      <p:sp>
        <p:nvSpPr>
          <p:cNvPr id="314" name="Google Shape;314;p9"/>
          <p:cNvSpPr txBox="1"/>
          <p:nvPr/>
        </p:nvSpPr>
        <p:spPr>
          <a:xfrm>
            <a:off x="660527" y="1112200"/>
            <a:ext cx="8297621" cy="349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1100"/>
              <a:buFont typeface="Arial"/>
              <a:buNone/>
            </a:pPr>
            <a:endParaRPr sz="1800" b="1" i="1" u="none" strike="noStrike" cap="none">
              <a:solidFill>
                <a:schemeClr val="dk1"/>
              </a:solidFill>
              <a:latin typeface="Oswald"/>
              <a:ea typeface="Oswald"/>
              <a:cs typeface="Oswald"/>
              <a:sym typeface="Oswald"/>
            </a:endParaRPr>
          </a:p>
        </p:txBody>
      </p:sp>
      <p:sp>
        <p:nvSpPr>
          <p:cNvPr id="3" name="Text Placeholder 2">
            <a:extLst>
              <a:ext uri="{FF2B5EF4-FFF2-40B4-BE49-F238E27FC236}">
                <a16:creationId xmlns:a16="http://schemas.microsoft.com/office/drawing/2014/main" id="{4C922B4E-18F8-2257-8ECA-27DFC79AA8A2}"/>
              </a:ext>
            </a:extLst>
          </p:cNvPr>
          <p:cNvSpPr>
            <a:spLocks noGrp="1"/>
          </p:cNvSpPr>
          <p:nvPr>
            <p:ph type="body" idx="1"/>
          </p:nvPr>
        </p:nvSpPr>
        <p:spPr/>
        <p:txBody>
          <a:bodyPr/>
          <a:lstStyle/>
          <a:p>
            <a:endParaRPr lang="en-VN" dirty="0"/>
          </a:p>
        </p:txBody>
      </p:sp>
      <p:pic>
        <p:nvPicPr>
          <p:cNvPr id="4" name="Picture 3" descr="Text&#10;&#10;Description automatically generated">
            <a:extLst>
              <a:ext uri="{FF2B5EF4-FFF2-40B4-BE49-F238E27FC236}">
                <a16:creationId xmlns:a16="http://schemas.microsoft.com/office/drawing/2014/main" id="{EA1330C8-C899-13C5-001C-84E4C105ACEA}"/>
              </a:ext>
            </a:extLst>
          </p:cNvPr>
          <p:cNvPicPr>
            <a:picLocks noChangeAspect="1"/>
          </p:cNvPicPr>
          <p:nvPr/>
        </p:nvPicPr>
        <p:blipFill>
          <a:blip r:embed="rId3"/>
          <a:stretch>
            <a:fillRect/>
          </a:stretch>
        </p:blipFill>
        <p:spPr>
          <a:xfrm>
            <a:off x="1532424" y="1112200"/>
            <a:ext cx="5900471" cy="3695820"/>
          </a:xfrm>
          <a:prstGeom prst="rect">
            <a:avLst/>
          </a:prstGeom>
        </p:spPr>
      </p:pic>
    </p:spTree>
    <p:extLst>
      <p:ext uri="{BB962C8B-B14F-4D97-AF65-F5344CB8AC3E}">
        <p14:creationId xmlns:p14="http://schemas.microsoft.com/office/powerpoint/2010/main" val="2012384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9"/>
          <p:cNvSpPr txBox="1">
            <a:spLocks noGrp="1"/>
          </p:cNvSpPr>
          <p:nvPr>
            <p:ph type="title"/>
          </p:nvPr>
        </p:nvSpPr>
        <p:spPr>
          <a:xfrm>
            <a:off x="720000" y="450292"/>
            <a:ext cx="7704000" cy="572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3400"/>
              <a:buNone/>
            </a:pPr>
            <a:r>
              <a:rPr lang="vi-VN" dirty="0"/>
              <a:t>CHI TIẾT </a:t>
            </a:r>
            <a:r>
              <a:rPr lang="vi-VN" dirty="0">
                <a:solidFill>
                  <a:schemeClr val="accent1"/>
                </a:solidFill>
              </a:rPr>
              <a:t>CHƯƠNG TRÌNH</a:t>
            </a:r>
            <a:endParaRPr dirty="0"/>
          </a:p>
        </p:txBody>
      </p:sp>
      <p:sp>
        <p:nvSpPr>
          <p:cNvPr id="314" name="Google Shape;314;p9"/>
          <p:cNvSpPr txBox="1"/>
          <p:nvPr/>
        </p:nvSpPr>
        <p:spPr>
          <a:xfrm>
            <a:off x="660527" y="1112200"/>
            <a:ext cx="8297621" cy="349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1100"/>
              <a:buFont typeface="Arial"/>
              <a:buNone/>
            </a:pPr>
            <a:endParaRPr sz="1800" b="1" i="1" u="none" strike="noStrike" cap="none">
              <a:solidFill>
                <a:schemeClr val="dk1"/>
              </a:solidFill>
              <a:latin typeface="Oswald"/>
              <a:ea typeface="Oswald"/>
              <a:cs typeface="Oswald"/>
              <a:sym typeface="Oswald"/>
            </a:endParaRPr>
          </a:p>
        </p:txBody>
      </p:sp>
      <p:sp>
        <p:nvSpPr>
          <p:cNvPr id="316" name="Google Shape;316;p9"/>
          <p:cNvSpPr txBox="1">
            <a:spLocks noGrp="1"/>
          </p:cNvSpPr>
          <p:nvPr>
            <p:ph type="body" idx="1"/>
          </p:nvPr>
        </p:nvSpPr>
        <p:spPr>
          <a:xfrm>
            <a:off x="880020" y="1213860"/>
            <a:ext cx="7704000" cy="3496500"/>
          </a:xfrm>
          <a:prstGeom prst="rect">
            <a:avLst/>
          </a:prstGeom>
          <a:noFill/>
          <a:ln>
            <a:noFill/>
          </a:ln>
        </p:spPr>
        <p:txBody>
          <a:bodyPr spcFirstLastPara="1" wrap="square" lIns="91425" tIns="91425" rIns="91425" bIns="91425" anchor="t" anchorCtr="0">
            <a:noAutofit/>
          </a:bodyPr>
          <a:lstStyle/>
          <a:p>
            <a:pPr marL="0" lvl="0" indent="0">
              <a:lnSpc>
                <a:spcPct val="150000"/>
              </a:lnSpc>
              <a:spcAft>
                <a:spcPts val="800"/>
              </a:spcAft>
              <a:buNone/>
            </a:pPr>
            <a:r>
              <a:rPr lang="vi-VN" sz="1800" dirty="0">
                <a:latin typeface="Oswald"/>
                <a:ea typeface="Oswald"/>
                <a:cs typeface="Oswald"/>
                <a:sym typeface="Oswald"/>
              </a:rPr>
              <a:t>	</a:t>
            </a:r>
          </a:p>
          <a:p>
            <a:pPr marL="0" lvl="0" indent="0">
              <a:lnSpc>
                <a:spcPct val="150000"/>
              </a:lnSpc>
              <a:spcAft>
                <a:spcPts val="800"/>
              </a:spcAft>
              <a:buNone/>
            </a:pPr>
            <a:r>
              <a:rPr lang="vi-VN" sz="1800" dirty="0">
                <a:effectLst/>
                <a:latin typeface="Oswald"/>
                <a:ea typeface="Calibri" panose="020F0502020204030204" pitchFamily="34" charset="0"/>
                <a:sym typeface="Oswald"/>
              </a:rPr>
              <a:t>	</a:t>
            </a:r>
            <a:r>
              <a:rPr lang="vi-VN" sz="1800" dirty="0">
                <a:solidFill>
                  <a:srgbClr val="FFFF00"/>
                </a:solidFill>
                <a:effectLst/>
                <a:latin typeface="Oswald" pitchFamily="2" charset="77"/>
                <a:ea typeface="Calibri" panose="020F0502020204030204" pitchFamily="34" charset="0"/>
              </a:rPr>
              <a:t>Biến các dữ liệu của mã QR từ kiểu byte về kiểu chuỗi</a:t>
            </a:r>
            <a:endParaRPr lang="en-VN" sz="1800" dirty="0">
              <a:solidFill>
                <a:srgbClr val="FFFF00"/>
              </a:solidFill>
              <a:effectLst/>
              <a:latin typeface="Oswald" pitchFamily="2" charset="77"/>
              <a:ea typeface="Calibri" panose="020F0502020204030204" pitchFamily="34" charset="0"/>
            </a:endParaRPr>
          </a:p>
          <a:p>
            <a:pPr marL="457200">
              <a:lnSpc>
                <a:spcPct val="150000"/>
              </a:lnSpc>
              <a:spcAft>
                <a:spcPts val="800"/>
              </a:spcAft>
            </a:pPr>
            <a:endParaRPr lang="en-VN" sz="1800" dirty="0">
              <a:effectLst/>
              <a:latin typeface="Oswald" pitchFamily="2" charset="77"/>
              <a:ea typeface="Times New Roman" panose="02020603050405020304" pitchFamily="18" charset="0"/>
            </a:endParaRPr>
          </a:p>
          <a:p>
            <a:pPr marL="152400" indent="0">
              <a:lnSpc>
                <a:spcPct val="150000"/>
              </a:lnSpc>
              <a:spcAft>
                <a:spcPts val="800"/>
              </a:spcAft>
              <a:buNone/>
            </a:pPr>
            <a:r>
              <a:rPr lang="vi-VN" sz="1800" dirty="0">
                <a:effectLst/>
                <a:latin typeface="Oswald" pitchFamily="2" charset="77"/>
                <a:ea typeface="Times New Roman" panose="02020603050405020304" pitchFamily="18" charset="0"/>
              </a:rPr>
              <a:t>		myData = barcode.data.decode('utf-8')</a:t>
            </a:r>
            <a:endParaRPr lang="en-VN" sz="1800" dirty="0">
              <a:effectLst/>
              <a:latin typeface="Oswald" pitchFamily="2" charset="77"/>
              <a:ea typeface="Times New Roman" panose="02020603050405020304" pitchFamily="18" charset="0"/>
            </a:endParaRPr>
          </a:p>
          <a:p>
            <a:pPr marL="0" lvl="0" indent="0" algn="just">
              <a:lnSpc>
                <a:spcPct val="150000"/>
              </a:lnSpc>
              <a:buNone/>
            </a:pPr>
            <a:endParaRPr lang="vi-VN" sz="1800" dirty="0">
              <a:latin typeface="Oswald"/>
              <a:ea typeface="Oswald"/>
              <a:cs typeface="Oswald"/>
              <a:sym typeface="Oswald"/>
            </a:endParaRPr>
          </a:p>
        </p:txBody>
      </p:sp>
    </p:spTree>
    <p:extLst>
      <p:ext uri="{BB962C8B-B14F-4D97-AF65-F5344CB8AC3E}">
        <p14:creationId xmlns:p14="http://schemas.microsoft.com/office/powerpoint/2010/main" val="2658150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9"/>
          <p:cNvSpPr txBox="1">
            <a:spLocks noGrp="1"/>
          </p:cNvSpPr>
          <p:nvPr>
            <p:ph type="title"/>
          </p:nvPr>
        </p:nvSpPr>
        <p:spPr>
          <a:xfrm>
            <a:off x="720000" y="450292"/>
            <a:ext cx="7704000" cy="572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3400"/>
              <a:buNone/>
            </a:pPr>
            <a:r>
              <a:rPr lang="vi-VN" dirty="0"/>
              <a:t>CHI TIẾT </a:t>
            </a:r>
            <a:r>
              <a:rPr lang="vi-VN" dirty="0">
                <a:solidFill>
                  <a:schemeClr val="accent1"/>
                </a:solidFill>
              </a:rPr>
              <a:t>CHƯƠNG TRÌNH</a:t>
            </a:r>
            <a:endParaRPr dirty="0"/>
          </a:p>
        </p:txBody>
      </p:sp>
      <p:sp>
        <p:nvSpPr>
          <p:cNvPr id="314" name="Google Shape;314;p9"/>
          <p:cNvSpPr txBox="1"/>
          <p:nvPr/>
        </p:nvSpPr>
        <p:spPr>
          <a:xfrm>
            <a:off x="-1820122" y="0"/>
            <a:ext cx="8297621" cy="349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1100"/>
              <a:buFont typeface="Arial"/>
              <a:buNone/>
            </a:pPr>
            <a:endParaRPr sz="1800" b="1" i="1" u="none" strike="noStrike" cap="none">
              <a:solidFill>
                <a:schemeClr val="dk1"/>
              </a:solidFill>
              <a:latin typeface="Oswald"/>
              <a:ea typeface="Oswald"/>
              <a:cs typeface="Oswald"/>
              <a:sym typeface="Oswald"/>
            </a:endParaRPr>
          </a:p>
        </p:txBody>
      </p:sp>
      <p:sp>
        <p:nvSpPr>
          <p:cNvPr id="316" name="Google Shape;316;p9"/>
          <p:cNvSpPr txBox="1">
            <a:spLocks noGrp="1"/>
          </p:cNvSpPr>
          <p:nvPr>
            <p:ph type="body" idx="1"/>
          </p:nvPr>
        </p:nvSpPr>
        <p:spPr>
          <a:xfrm>
            <a:off x="880020" y="1213860"/>
            <a:ext cx="7704000" cy="3496500"/>
          </a:xfrm>
          <a:prstGeom prst="rect">
            <a:avLst/>
          </a:prstGeom>
          <a:noFill/>
          <a:ln>
            <a:noFill/>
          </a:ln>
        </p:spPr>
        <p:txBody>
          <a:bodyPr spcFirstLastPara="1" wrap="square" lIns="91425" tIns="91425" rIns="91425" bIns="91425" anchor="t" anchorCtr="0">
            <a:noAutofit/>
          </a:bodyPr>
          <a:lstStyle/>
          <a:p>
            <a:pPr marL="0" lvl="0" indent="0">
              <a:lnSpc>
                <a:spcPct val="150000"/>
              </a:lnSpc>
              <a:spcAft>
                <a:spcPts val="800"/>
              </a:spcAft>
              <a:buNone/>
            </a:pPr>
            <a:r>
              <a:rPr lang="vi-VN" sz="1800" dirty="0">
                <a:solidFill>
                  <a:srgbClr val="FFFF00"/>
                </a:solidFill>
                <a:effectLst/>
                <a:latin typeface="Oswald"/>
                <a:ea typeface="Calibri" panose="020F0502020204030204" pitchFamily="34" charset="0"/>
                <a:sym typeface="Oswald"/>
              </a:rPr>
              <a:t>	</a:t>
            </a:r>
          </a:p>
          <a:p>
            <a:pPr marL="0" lvl="0" indent="0">
              <a:lnSpc>
                <a:spcPct val="150000"/>
              </a:lnSpc>
              <a:spcAft>
                <a:spcPts val="800"/>
              </a:spcAft>
              <a:buNone/>
            </a:pPr>
            <a:r>
              <a:rPr lang="vi-VN" sz="1800" dirty="0">
                <a:solidFill>
                  <a:srgbClr val="FFFF00"/>
                </a:solidFill>
                <a:latin typeface="Oswald"/>
                <a:ea typeface="Calibri" panose="020F0502020204030204" pitchFamily="34" charset="0"/>
                <a:sym typeface="Oswald"/>
              </a:rPr>
              <a:t>	</a:t>
            </a:r>
            <a:r>
              <a:rPr lang="vi-VN" sz="1800" dirty="0">
                <a:solidFill>
                  <a:srgbClr val="FFFF00"/>
                </a:solidFill>
                <a:effectLst/>
                <a:latin typeface="Oswald" pitchFamily="2" charset="77"/>
                <a:ea typeface="Calibri" panose="020F0502020204030204" pitchFamily="34" charset="0"/>
              </a:rPr>
              <a:t>Vẽ hộp giới hạn là khung đa giác bao quanh QR code</a:t>
            </a:r>
            <a:endParaRPr lang="en-VN" sz="1800" dirty="0">
              <a:solidFill>
                <a:srgbClr val="FFFF00"/>
              </a:solidFill>
              <a:effectLst/>
              <a:latin typeface="Oswald" pitchFamily="2" charset="77"/>
              <a:ea typeface="Calibri" panose="020F0502020204030204" pitchFamily="34" charset="0"/>
            </a:endParaRPr>
          </a:p>
          <a:p>
            <a:pPr marL="457200">
              <a:lnSpc>
                <a:spcPct val="150000"/>
              </a:lnSpc>
              <a:spcAft>
                <a:spcPts val="800"/>
              </a:spcAft>
            </a:pPr>
            <a:endParaRPr lang="en-VN" sz="1800" dirty="0">
              <a:effectLst/>
              <a:latin typeface="Oswald" pitchFamily="2" charset="77"/>
              <a:ea typeface="Times New Roman" panose="02020603050405020304" pitchFamily="18" charset="0"/>
            </a:endParaRPr>
          </a:p>
          <a:p>
            <a:pPr marL="152400" indent="0">
              <a:lnSpc>
                <a:spcPct val="150000"/>
              </a:lnSpc>
              <a:spcAft>
                <a:spcPts val="800"/>
              </a:spcAft>
              <a:buNone/>
            </a:pPr>
            <a:r>
              <a:rPr lang="vi-VN" sz="1800" dirty="0">
                <a:effectLst/>
                <a:latin typeface="Oswald" pitchFamily="2" charset="77"/>
                <a:ea typeface="Times New Roman" panose="02020603050405020304" pitchFamily="18" charset="0"/>
              </a:rPr>
              <a:t>	cv2.polylines(img, [pts], True, (255, 0, 255), 5)</a:t>
            </a:r>
            <a:endParaRPr lang="en-VN" sz="1800" dirty="0">
              <a:effectLst/>
              <a:latin typeface="Oswald" pitchFamily="2" charset="77"/>
              <a:ea typeface="Times New Roman" panose="02020603050405020304" pitchFamily="18" charset="0"/>
            </a:endParaRPr>
          </a:p>
          <a:p>
            <a:pPr marL="152400" indent="0">
              <a:lnSpc>
                <a:spcPct val="150000"/>
              </a:lnSpc>
              <a:spcAft>
                <a:spcPts val="800"/>
              </a:spcAft>
              <a:buNone/>
            </a:pPr>
            <a:r>
              <a:rPr lang="vi-VN" sz="1800" dirty="0">
                <a:effectLst/>
                <a:latin typeface="Oswald" pitchFamily="2" charset="77"/>
                <a:ea typeface="Times New Roman" panose="02020603050405020304" pitchFamily="18" charset="0"/>
              </a:rPr>
              <a:t> </a:t>
            </a:r>
            <a:endParaRPr lang="en-VN" sz="1800" dirty="0">
              <a:effectLst/>
              <a:latin typeface="Oswald" pitchFamily="2" charset="77"/>
              <a:ea typeface="Times New Roman" panose="02020603050405020304" pitchFamily="18" charset="0"/>
            </a:endParaRPr>
          </a:p>
          <a:p>
            <a:pPr marL="228600" indent="0">
              <a:lnSpc>
                <a:spcPct val="150000"/>
              </a:lnSpc>
              <a:spcAft>
                <a:spcPts val="800"/>
              </a:spcAft>
              <a:buNone/>
            </a:pPr>
            <a:r>
              <a:rPr lang="vi-VN" sz="1800" dirty="0">
                <a:effectLst/>
                <a:latin typeface="Oswald" pitchFamily="2" charset="77"/>
                <a:ea typeface="Times New Roman" panose="02020603050405020304" pitchFamily="18" charset="0"/>
              </a:rPr>
              <a:t>	cv2.polylines(image, [pts], isClosed, color, thickness)</a:t>
            </a:r>
            <a:endParaRPr lang="en-VN" sz="1800" dirty="0">
              <a:effectLst/>
              <a:latin typeface="Oswald" pitchFamily="2" charset="77"/>
              <a:ea typeface="Times New Roman" panose="02020603050405020304" pitchFamily="18" charset="0"/>
            </a:endParaRPr>
          </a:p>
          <a:p>
            <a:pPr marL="342900" lvl="0" indent="-342900">
              <a:lnSpc>
                <a:spcPct val="150000"/>
              </a:lnSpc>
              <a:spcAft>
                <a:spcPts val="800"/>
              </a:spcAft>
              <a:buFont typeface="Times New Roman" panose="02020603050405020304" pitchFamily="18" charset="0"/>
              <a:buChar char="-"/>
            </a:pPr>
            <a:endParaRPr lang="vi-VN" sz="1800" dirty="0">
              <a:latin typeface="Oswald"/>
              <a:ea typeface="Oswald"/>
              <a:cs typeface="Oswald"/>
              <a:sym typeface="Oswald"/>
            </a:endParaRPr>
          </a:p>
        </p:txBody>
      </p:sp>
    </p:spTree>
    <p:extLst>
      <p:ext uri="{BB962C8B-B14F-4D97-AF65-F5344CB8AC3E}">
        <p14:creationId xmlns:p14="http://schemas.microsoft.com/office/powerpoint/2010/main" val="3839986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grpSp>
        <p:nvGrpSpPr>
          <p:cNvPr id="186" name="Google Shape;186;p4"/>
          <p:cNvGrpSpPr/>
          <p:nvPr/>
        </p:nvGrpSpPr>
        <p:grpSpPr>
          <a:xfrm rot="5400000">
            <a:off x="6657807" y="2004330"/>
            <a:ext cx="2029371" cy="4383847"/>
            <a:chOff x="7350442" y="2608992"/>
            <a:chExt cx="777239" cy="1673160"/>
          </a:xfrm>
        </p:grpSpPr>
        <p:sp>
          <p:nvSpPr>
            <p:cNvPr id="187" name="Google Shape;187;p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667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8" name="Google Shape;188;p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667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9" name="Google Shape;189;p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667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0" name="Google Shape;190;p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667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1" name="Google Shape;191;p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667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2" name="Google Shape;192;p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667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3" name="Google Shape;193;p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667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4" name="Google Shape;194;p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667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pic>
        <p:nvPicPr>
          <p:cNvPr id="195" name="Google Shape;195;p4"/>
          <p:cNvPicPr preferRelativeResize="0"/>
          <p:nvPr/>
        </p:nvPicPr>
        <p:blipFill rotWithShape="1">
          <a:blip r:embed="rId3">
            <a:alphaModFix/>
          </a:blip>
          <a:srcRect/>
          <a:stretch/>
        </p:blipFill>
        <p:spPr>
          <a:xfrm>
            <a:off x="5480575" y="886500"/>
            <a:ext cx="3471725" cy="2673224"/>
          </a:xfrm>
          <a:prstGeom prst="rect">
            <a:avLst/>
          </a:prstGeom>
          <a:noFill/>
          <a:ln>
            <a:noFill/>
          </a:ln>
        </p:spPr>
      </p:pic>
      <p:sp>
        <p:nvSpPr>
          <p:cNvPr id="196" name="Google Shape;196;p4"/>
          <p:cNvSpPr txBox="1">
            <a:spLocks noGrp="1"/>
          </p:cNvSpPr>
          <p:nvPr>
            <p:ph type="title"/>
          </p:nvPr>
        </p:nvSpPr>
        <p:spPr>
          <a:xfrm>
            <a:off x="1466760" y="1834900"/>
            <a:ext cx="4640100" cy="1888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3400"/>
              <a:buNone/>
            </a:pPr>
            <a:r>
              <a:rPr lang="vi-VN" sz="5400" dirty="0"/>
              <a:t>GIỚI THIỆU </a:t>
            </a:r>
            <a:br>
              <a:rPr lang="vi-VN" sz="5400" dirty="0"/>
            </a:br>
            <a:r>
              <a:rPr lang="vi-VN" sz="5400" dirty="0"/>
              <a:t>	</a:t>
            </a:r>
            <a:endParaRPr sz="5400" dirty="0">
              <a:solidFill>
                <a:schemeClr val="accent1"/>
              </a:solidFill>
            </a:endParaRPr>
          </a:p>
        </p:txBody>
      </p:sp>
      <p:sp>
        <p:nvSpPr>
          <p:cNvPr id="197" name="Google Shape;197;p4"/>
          <p:cNvSpPr txBox="1"/>
          <p:nvPr/>
        </p:nvSpPr>
        <p:spPr>
          <a:xfrm>
            <a:off x="9041038" y="772487"/>
            <a:ext cx="2839800" cy="48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34343"/>
              </a:buClr>
              <a:buSzPts val="1200"/>
              <a:buFont typeface="DM Sans"/>
              <a:buNone/>
            </a:pPr>
            <a:r>
              <a:rPr lang="vi-VN" sz="2000" b="1" i="1" u="none" strike="noStrike" cap="none">
                <a:solidFill>
                  <a:srgbClr val="FFFFFF"/>
                </a:solidFill>
                <a:latin typeface="Oswald"/>
                <a:ea typeface="Oswald"/>
                <a:cs typeface="Oswald"/>
                <a:sym typeface="Oswald"/>
              </a:rPr>
              <a:t>GIỚI THIỆU VỀ KÝ TÚC XÁ</a:t>
            </a:r>
            <a:endParaRPr sz="2000" b="0" i="0" u="none" strike="noStrike" cap="none">
              <a:solidFill>
                <a:schemeClr val="dk1"/>
              </a:solidFill>
              <a:latin typeface="DM Sans"/>
              <a:ea typeface="DM Sans"/>
              <a:cs typeface="DM Sans"/>
              <a:sym typeface="DM Sans"/>
            </a:endParaRPr>
          </a:p>
          <a:p>
            <a:pPr marL="0" marR="0" lvl="0" indent="0" algn="l" rtl="0">
              <a:lnSpc>
                <a:spcPct val="100000"/>
              </a:lnSpc>
              <a:spcBef>
                <a:spcPts val="0"/>
              </a:spcBef>
              <a:spcAft>
                <a:spcPts val="0"/>
              </a:spcAft>
              <a:buClr>
                <a:schemeClr val="lt2"/>
              </a:buClr>
              <a:buSzPts val="1100"/>
              <a:buFont typeface="Arial"/>
              <a:buNone/>
            </a:pPr>
            <a:endParaRPr sz="1800" b="1" i="1" u="none" strike="noStrike" cap="none">
              <a:solidFill>
                <a:schemeClr val="dk1"/>
              </a:solidFill>
              <a:latin typeface="Oswald"/>
              <a:ea typeface="Oswald"/>
              <a:cs typeface="Oswald"/>
              <a:sym typeface="Oswa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9"/>
          <p:cNvSpPr txBox="1">
            <a:spLocks noGrp="1"/>
          </p:cNvSpPr>
          <p:nvPr>
            <p:ph type="title"/>
          </p:nvPr>
        </p:nvSpPr>
        <p:spPr>
          <a:xfrm>
            <a:off x="720000" y="450292"/>
            <a:ext cx="7704000" cy="572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3400"/>
              <a:buNone/>
            </a:pPr>
            <a:r>
              <a:rPr lang="vi-VN" dirty="0"/>
              <a:t>CHI TIẾT </a:t>
            </a:r>
            <a:r>
              <a:rPr lang="vi-VN" dirty="0">
                <a:solidFill>
                  <a:schemeClr val="accent1"/>
                </a:solidFill>
              </a:rPr>
              <a:t>CHƯƠNG TRÌNH</a:t>
            </a:r>
            <a:endParaRPr dirty="0"/>
          </a:p>
        </p:txBody>
      </p:sp>
      <p:sp>
        <p:nvSpPr>
          <p:cNvPr id="314" name="Google Shape;314;p9"/>
          <p:cNvSpPr txBox="1"/>
          <p:nvPr/>
        </p:nvSpPr>
        <p:spPr>
          <a:xfrm>
            <a:off x="660527" y="1112200"/>
            <a:ext cx="8297621" cy="349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1100"/>
              <a:buFont typeface="Arial"/>
              <a:buNone/>
            </a:pPr>
            <a:endParaRPr sz="1800" b="1" i="1" u="none" strike="noStrike" cap="none">
              <a:solidFill>
                <a:schemeClr val="dk1"/>
              </a:solidFill>
              <a:latin typeface="Oswald"/>
              <a:ea typeface="Oswald"/>
              <a:cs typeface="Oswald"/>
              <a:sym typeface="Oswald"/>
            </a:endParaRPr>
          </a:p>
        </p:txBody>
      </p:sp>
      <p:sp>
        <p:nvSpPr>
          <p:cNvPr id="316" name="Google Shape;316;p9"/>
          <p:cNvSpPr txBox="1">
            <a:spLocks noGrp="1"/>
          </p:cNvSpPr>
          <p:nvPr>
            <p:ph type="body" idx="1"/>
          </p:nvPr>
        </p:nvSpPr>
        <p:spPr>
          <a:xfrm>
            <a:off x="766596" y="1458304"/>
            <a:ext cx="8191552" cy="3496500"/>
          </a:xfrm>
          <a:prstGeom prst="rect">
            <a:avLst/>
          </a:prstGeom>
          <a:noFill/>
          <a:ln>
            <a:noFill/>
          </a:ln>
        </p:spPr>
        <p:txBody>
          <a:bodyPr spcFirstLastPara="1" wrap="square" lIns="91425" tIns="91425" rIns="91425" bIns="91425" anchor="t" anchorCtr="0">
            <a:noAutofit/>
          </a:bodyPr>
          <a:lstStyle/>
          <a:p>
            <a:pPr marL="0" lvl="0" indent="0">
              <a:lnSpc>
                <a:spcPct val="150000"/>
              </a:lnSpc>
              <a:spcAft>
                <a:spcPts val="800"/>
              </a:spcAft>
              <a:buNone/>
            </a:pPr>
            <a:r>
              <a:rPr lang="vi-VN" sz="1800" dirty="0">
                <a:effectLst/>
                <a:latin typeface="Oswald" pitchFamily="2" charset="77"/>
                <a:ea typeface="Calibri" panose="020F0502020204030204" pitchFamily="34" charset="0"/>
              </a:rPr>
              <a:t>	</a:t>
            </a:r>
            <a:r>
              <a:rPr lang="vi-VN" sz="1800" dirty="0">
                <a:solidFill>
                  <a:srgbClr val="FFFF00"/>
                </a:solidFill>
                <a:effectLst/>
                <a:latin typeface="Oswald" pitchFamily="2" charset="77"/>
                <a:ea typeface="Calibri" panose="020F0502020204030204" pitchFamily="34" charset="0"/>
              </a:rPr>
              <a:t>Hàm hiện chữ ở trên hộp giới hạn QR code</a:t>
            </a:r>
            <a:endParaRPr lang="en-VN" sz="1800" dirty="0">
              <a:solidFill>
                <a:srgbClr val="FFFF00"/>
              </a:solidFill>
              <a:effectLst/>
              <a:latin typeface="Oswald" pitchFamily="2" charset="77"/>
              <a:ea typeface="Times New Roman" panose="02020603050405020304" pitchFamily="18" charset="0"/>
            </a:endParaRPr>
          </a:p>
          <a:p>
            <a:pPr marL="0" indent="0">
              <a:lnSpc>
                <a:spcPct val="150000"/>
              </a:lnSpc>
              <a:spcAft>
                <a:spcPts val="800"/>
              </a:spcAft>
              <a:buNone/>
            </a:pPr>
            <a:endParaRPr lang="en-VN" sz="1800" dirty="0">
              <a:effectLst/>
              <a:latin typeface="Oswald" pitchFamily="2" charset="77"/>
              <a:ea typeface="Times New Roman" panose="02020603050405020304" pitchFamily="18" charset="0"/>
            </a:endParaRPr>
          </a:p>
          <a:p>
            <a:pPr marL="0" indent="0">
              <a:lnSpc>
                <a:spcPct val="150000"/>
              </a:lnSpc>
              <a:spcAft>
                <a:spcPts val="800"/>
              </a:spcAft>
              <a:buNone/>
            </a:pPr>
            <a:r>
              <a:rPr lang="en-VN" sz="1800" dirty="0">
                <a:effectLst/>
                <a:latin typeface="Oswald" pitchFamily="2" charset="77"/>
                <a:ea typeface="Times New Roman" panose="02020603050405020304" pitchFamily="18" charset="0"/>
              </a:rPr>
              <a:t>cv2.putText(img, myData, (pts2[0], pts2[1]), cv2.FONT_HERSHEY_SIMPLEX, 0.9, (255, 0, 255), 2)</a:t>
            </a:r>
          </a:p>
          <a:p>
            <a:pPr marL="0" indent="0">
              <a:lnSpc>
                <a:spcPct val="150000"/>
              </a:lnSpc>
              <a:spcAft>
                <a:spcPts val="800"/>
              </a:spcAft>
              <a:buNone/>
            </a:pPr>
            <a:endParaRPr lang="en-VN" sz="1800" dirty="0">
              <a:latin typeface="Oswald" pitchFamily="2" charset="77"/>
              <a:ea typeface="Times New Roman" panose="02020603050405020304" pitchFamily="18" charset="0"/>
            </a:endParaRPr>
          </a:p>
          <a:p>
            <a:pPr marL="0" indent="0">
              <a:lnSpc>
                <a:spcPct val="150000"/>
              </a:lnSpc>
              <a:spcAft>
                <a:spcPts val="800"/>
              </a:spcAft>
              <a:buNone/>
            </a:pPr>
            <a:r>
              <a:rPr lang="vi-VN" sz="1800" dirty="0">
                <a:effectLst/>
                <a:latin typeface="Oswald" pitchFamily="2" charset="77"/>
                <a:ea typeface="Times New Roman" panose="02020603050405020304" pitchFamily="18" charset="0"/>
              </a:rPr>
              <a:t>cv2.putText(image, text, org, font, fontScale, color[, thickness[, lineType[, bottomLeftOrigin]]])</a:t>
            </a:r>
            <a:endParaRPr lang="en-VN" sz="1800" dirty="0">
              <a:effectLst/>
              <a:latin typeface="Oswald" pitchFamily="2" charset="77"/>
              <a:ea typeface="Times New Roman" panose="02020603050405020304" pitchFamily="18" charset="0"/>
            </a:endParaRPr>
          </a:p>
          <a:p>
            <a:pPr marL="0" lvl="0" indent="0" algn="just">
              <a:lnSpc>
                <a:spcPct val="150000"/>
              </a:lnSpc>
              <a:buNone/>
            </a:pPr>
            <a:endParaRPr lang="vi-VN" sz="1800" dirty="0">
              <a:latin typeface="Oswald"/>
              <a:ea typeface="Oswald"/>
              <a:cs typeface="Oswald"/>
              <a:sym typeface="Oswald"/>
            </a:endParaRPr>
          </a:p>
        </p:txBody>
      </p:sp>
    </p:spTree>
    <p:extLst>
      <p:ext uri="{BB962C8B-B14F-4D97-AF65-F5344CB8AC3E}">
        <p14:creationId xmlns:p14="http://schemas.microsoft.com/office/powerpoint/2010/main" val="21784402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64"/>
        <p:cNvGrpSpPr/>
        <p:nvPr/>
      </p:nvGrpSpPr>
      <p:grpSpPr>
        <a:xfrm>
          <a:off x="0" y="0"/>
          <a:ext cx="0" cy="0"/>
          <a:chOff x="0" y="0"/>
          <a:chExt cx="0" cy="0"/>
        </a:xfrm>
      </p:grpSpPr>
      <p:grpSp>
        <p:nvGrpSpPr>
          <p:cNvPr id="465" name="Google Shape;465;p36"/>
          <p:cNvGrpSpPr/>
          <p:nvPr/>
        </p:nvGrpSpPr>
        <p:grpSpPr>
          <a:xfrm rot="-5400000" flipH="1">
            <a:off x="411761" y="691332"/>
            <a:ext cx="1423548" cy="3741186"/>
            <a:chOff x="7350442" y="2608992"/>
            <a:chExt cx="636650" cy="1673160"/>
          </a:xfrm>
        </p:grpSpPr>
        <p:sp>
          <p:nvSpPr>
            <p:cNvPr id="466" name="Google Shape;466;p36"/>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7" name="Google Shape;467;p36"/>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8" name="Google Shape;468;p36"/>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9" name="Google Shape;469;p36"/>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0" name="Google Shape;470;p36"/>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1" name="Google Shape;471;p36"/>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2" name="Google Shape;472;p36"/>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473" name="Google Shape;473;p36"/>
          <p:cNvSpPr/>
          <p:nvPr/>
        </p:nvSpPr>
        <p:spPr>
          <a:xfrm>
            <a:off x="776039" y="2893184"/>
            <a:ext cx="4887600" cy="1713000"/>
          </a:xfrm>
          <a:prstGeom prst="roundRect">
            <a:avLst>
              <a:gd name="adj" fmla="val 11903"/>
            </a:avLst>
          </a:prstGeom>
          <a:solidFill>
            <a:schemeClr val="accent4"/>
          </a:solidFill>
          <a:ln w="19050" cap="flat" cmpd="sng">
            <a:solidFill>
              <a:srgbClr val="3FF5E1"/>
            </a:solidFill>
            <a:prstDash val="solid"/>
            <a:round/>
            <a:headEnd type="none" w="sm" len="sm"/>
            <a:tailEnd type="none" w="sm" len="sm"/>
          </a:ln>
          <a:effectLst>
            <a:outerShdw blurRad="142875" dist="19050" dir="5400000" algn="bl" rotWithShape="0">
              <a:srgbClr val="98FAFC">
                <a:alpha val="8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36"/>
          <p:cNvSpPr txBox="1">
            <a:spLocks noGrp="1"/>
          </p:cNvSpPr>
          <p:nvPr>
            <p:ph type="title"/>
          </p:nvPr>
        </p:nvSpPr>
        <p:spPr>
          <a:xfrm>
            <a:off x="2717467" y="3619071"/>
            <a:ext cx="2742344" cy="10515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3400"/>
              <a:buNone/>
            </a:pPr>
            <a:r>
              <a:rPr lang="vi-VN" sz="4400" i="1" dirty="0">
                <a:solidFill>
                  <a:schemeClr val="accent1"/>
                </a:solidFill>
              </a:rPr>
              <a:t>THỬ NGHIỆM</a:t>
            </a:r>
            <a:endParaRPr sz="4400" i="1" dirty="0">
              <a:solidFill>
                <a:schemeClr val="dk1"/>
              </a:solidFill>
            </a:endParaRPr>
          </a:p>
        </p:txBody>
      </p:sp>
      <p:sp>
        <p:nvSpPr>
          <p:cNvPr id="475" name="Google Shape;475;p36"/>
          <p:cNvSpPr txBox="1"/>
          <p:nvPr/>
        </p:nvSpPr>
        <p:spPr>
          <a:xfrm>
            <a:off x="1709275" y="2909675"/>
            <a:ext cx="2682600" cy="1051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3400"/>
              <a:buFont typeface="Oswald"/>
              <a:buNone/>
            </a:pPr>
            <a:r>
              <a:rPr lang="vi-VN" sz="4400" i="1" dirty="0">
                <a:solidFill>
                  <a:schemeClr val="dk1"/>
                </a:solidFill>
                <a:latin typeface="Oswald"/>
                <a:ea typeface="Oswald"/>
                <a:cs typeface="Oswald"/>
                <a:sym typeface="Oswald"/>
              </a:rPr>
              <a:t>CÀI ĐẶT </a:t>
            </a:r>
            <a:endParaRPr dirty="0"/>
          </a:p>
        </p:txBody>
      </p:sp>
      <p:pic>
        <p:nvPicPr>
          <p:cNvPr id="476" name="Google Shape;476;p36" descr="Icon&#10;&#10;Description automatically generated with low confidence"/>
          <p:cNvPicPr preferRelativeResize="0"/>
          <p:nvPr/>
        </p:nvPicPr>
        <p:blipFill rotWithShape="1">
          <a:blip r:embed="rId4">
            <a:alphaModFix/>
          </a:blip>
          <a:srcRect/>
          <a:stretch/>
        </p:blipFill>
        <p:spPr>
          <a:xfrm>
            <a:off x="4314131" y="2974062"/>
            <a:ext cx="1514475" cy="733425"/>
          </a:xfrm>
          <a:prstGeom prst="rect">
            <a:avLst/>
          </a:prstGeom>
          <a:noFill/>
          <a:ln>
            <a:noFill/>
          </a:ln>
        </p:spPr>
      </p:pic>
      <p:pic>
        <p:nvPicPr>
          <p:cNvPr id="477" name="Google Shape;477;p36" descr="A picture containing icon&#10;&#10;Description automatically generated"/>
          <p:cNvPicPr preferRelativeResize="0"/>
          <p:nvPr/>
        </p:nvPicPr>
        <p:blipFill rotWithShape="1">
          <a:blip r:embed="rId5">
            <a:alphaModFix/>
          </a:blip>
          <a:srcRect/>
          <a:stretch/>
        </p:blipFill>
        <p:spPr>
          <a:xfrm>
            <a:off x="658078" y="3854763"/>
            <a:ext cx="1514475" cy="733425"/>
          </a:xfrm>
          <a:prstGeom prst="rect">
            <a:avLst/>
          </a:prstGeom>
          <a:noFill/>
          <a:ln>
            <a:noFill/>
          </a:ln>
        </p:spPr>
      </p:pic>
      <p:pic>
        <p:nvPicPr>
          <p:cNvPr id="478" name="Google Shape;478;p36"/>
          <p:cNvPicPr preferRelativeResize="0"/>
          <p:nvPr/>
        </p:nvPicPr>
        <p:blipFill rotWithShape="1">
          <a:blip r:embed="rId6">
            <a:alphaModFix/>
          </a:blip>
          <a:srcRect/>
          <a:stretch/>
        </p:blipFill>
        <p:spPr>
          <a:xfrm>
            <a:off x="761834" y="3690074"/>
            <a:ext cx="1984177" cy="9221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c2f1372d1a_0_114"/>
          <p:cNvSpPr txBox="1">
            <a:spLocks noGrp="1"/>
          </p:cNvSpPr>
          <p:nvPr>
            <p:ph type="title"/>
          </p:nvPr>
        </p:nvSpPr>
        <p:spPr>
          <a:xfrm>
            <a:off x="720000" y="450292"/>
            <a:ext cx="7704000" cy="572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3400"/>
              <a:buNone/>
            </a:pPr>
            <a:r>
              <a:rPr lang="vi-VN" dirty="0"/>
              <a:t>CÔNG CỤ </a:t>
            </a:r>
            <a:r>
              <a:rPr lang="vi-VN" dirty="0">
                <a:solidFill>
                  <a:schemeClr val="accent1"/>
                </a:solidFill>
              </a:rPr>
              <a:t>CÀI ĐẶT</a:t>
            </a:r>
            <a:endParaRPr dirty="0"/>
          </a:p>
        </p:txBody>
      </p:sp>
      <p:sp>
        <p:nvSpPr>
          <p:cNvPr id="442" name="Google Shape;442;g1c2f1372d1a_0_114"/>
          <p:cNvSpPr txBox="1"/>
          <p:nvPr/>
        </p:nvSpPr>
        <p:spPr>
          <a:xfrm>
            <a:off x="660527" y="1112200"/>
            <a:ext cx="8297700" cy="349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1100"/>
              <a:buFont typeface="Arial"/>
              <a:buNone/>
            </a:pPr>
            <a:endParaRPr sz="1800" b="1" i="1" u="none" strike="noStrike" cap="none" dirty="0">
              <a:solidFill>
                <a:schemeClr val="dk1"/>
              </a:solidFill>
              <a:latin typeface="Oswald"/>
              <a:ea typeface="Oswald"/>
              <a:cs typeface="Oswald"/>
              <a:sym typeface="Oswald"/>
            </a:endParaRPr>
          </a:p>
        </p:txBody>
      </p:sp>
      <p:sp>
        <p:nvSpPr>
          <p:cNvPr id="443" name="Google Shape;443;g1c2f1372d1a_0_114"/>
          <p:cNvSpPr txBox="1"/>
          <p:nvPr/>
        </p:nvSpPr>
        <p:spPr>
          <a:xfrm>
            <a:off x="5992127" y="970860"/>
            <a:ext cx="2966100" cy="48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1100"/>
              <a:buFont typeface="Arial"/>
              <a:buNone/>
            </a:pPr>
            <a:r>
              <a:rPr lang="vi-VN" sz="2000" b="1" i="1" dirty="0">
                <a:solidFill>
                  <a:srgbClr val="92D050"/>
                </a:solidFill>
                <a:latin typeface="Oswald"/>
                <a:sym typeface="Oswald"/>
              </a:rPr>
              <a:t>PYCHARM</a:t>
            </a:r>
            <a:endParaRPr dirty="0">
              <a:solidFill>
                <a:srgbClr val="92D050"/>
              </a:solidFill>
            </a:endParaRPr>
          </a:p>
          <a:p>
            <a:pPr marL="0" marR="0" lvl="0" indent="0" algn="l" rtl="0">
              <a:lnSpc>
                <a:spcPct val="100000"/>
              </a:lnSpc>
              <a:spcBef>
                <a:spcPts val="0"/>
              </a:spcBef>
              <a:spcAft>
                <a:spcPts val="0"/>
              </a:spcAft>
              <a:buClr>
                <a:schemeClr val="lt2"/>
              </a:buClr>
              <a:buSzPts val="1100"/>
              <a:buFont typeface="Arial"/>
              <a:buNone/>
            </a:pPr>
            <a:endParaRPr sz="1800" b="1" i="1" u="none" strike="noStrike" cap="none" dirty="0">
              <a:solidFill>
                <a:srgbClr val="92D050"/>
              </a:solidFill>
              <a:latin typeface="Oswald"/>
              <a:ea typeface="Oswald"/>
              <a:cs typeface="Oswald"/>
              <a:sym typeface="Oswald"/>
            </a:endParaRPr>
          </a:p>
        </p:txBody>
      </p:sp>
      <p:sp>
        <p:nvSpPr>
          <p:cNvPr id="444" name="Google Shape;444;g1c2f1372d1a_0_114"/>
          <p:cNvSpPr txBox="1">
            <a:spLocks noGrp="1"/>
          </p:cNvSpPr>
          <p:nvPr>
            <p:ph type="body" idx="1"/>
          </p:nvPr>
        </p:nvSpPr>
        <p:spPr>
          <a:xfrm>
            <a:off x="880020" y="1213860"/>
            <a:ext cx="7704000" cy="3496500"/>
          </a:xfrm>
          <a:prstGeom prst="rect">
            <a:avLst/>
          </a:prstGeom>
          <a:noFill/>
          <a:ln>
            <a:noFill/>
          </a:ln>
        </p:spPr>
        <p:txBody>
          <a:bodyPr spcFirstLastPara="1" wrap="square" lIns="91425" tIns="91425" rIns="91425" bIns="91425" anchor="t" anchorCtr="0">
            <a:noAutofit/>
          </a:bodyPr>
          <a:lstStyle/>
          <a:p>
            <a:pPr marL="152400" lvl="0" indent="0" algn="l" rtl="0">
              <a:lnSpc>
                <a:spcPct val="150000"/>
              </a:lnSpc>
              <a:spcBef>
                <a:spcPts val="0"/>
              </a:spcBef>
              <a:spcAft>
                <a:spcPts val="0"/>
              </a:spcAft>
              <a:buSzPts val="1200"/>
              <a:buNone/>
            </a:pPr>
            <a:endParaRPr lang="vi-VN" sz="1800" dirty="0">
              <a:latin typeface="Oswald"/>
              <a:ea typeface="Oswald"/>
              <a:cs typeface="Oswald"/>
              <a:sym typeface="Oswald"/>
            </a:endParaRPr>
          </a:p>
          <a:p>
            <a:pPr marL="152400" lvl="0" indent="0" algn="l" rtl="0">
              <a:lnSpc>
                <a:spcPct val="150000"/>
              </a:lnSpc>
              <a:spcBef>
                <a:spcPts val="0"/>
              </a:spcBef>
              <a:spcAft>
                <a:spcPts val="0"/>
              </a:spcAft>
              <a:buSzPts val="1200"/>
              <a:buNone/>
            </a:pPr>
            <a:endParaRPr lang="vi-VN" sz="1800" dirty="0">
              <a:latin typeface="Oswald"/>
              <a:ea typeface="Oswald"/>
              <a:cs typeface="Oswald"/>
              <a:sym typeface="Oswald"/>
            </a:endParaRPr>
          </a:p>
          <a:p>
            <a:pPr marL="152400" lvl="0" indent="0" algn="l" rtl="0">
              <a:lnSpc>
                <a:spcPct val="150000"/>
              </a:lnSpc>
              <a:spcBef>
                <a:spcPts val="0"/>
              </a:spcBef>
              <a:spcAft>
                <a:spcPts val="0"/>
              </a:spcAft>
              <a:buSzPts val="1200"/>
              <a:buNone/>
            </a:pPr>
            <a:r>
              <a:rPr lang="vi-VN" sz="1800" dirty="0">
                <a:latin typeface="Oswald"/>
                <a:ea typeface="Oswald"/>
                <a:cs typeface="Oswald"/>
                <a:sym typeface="Oswald"/>
              </a:rPr>
              <a:t>Cài thêm 3 thư viện với cú pháp:</a:t>
            </a:r>
          </a:p>
          <a:p>
            <a:pPr marL="152400" lvl="0" indent="0" algn="l" rtl="0">
              <a:lnSpc>
                <a:spcPct val="150000"/>
              </a:lnSpc>
              <a:spcBef>
                <a:spcPts val="0"/>
              </a:spcBef>
              <a:spcAft>
                <a:spcPts val="0"/>
              </a:spcAft>
              <a:buSzPts val="1200"/>
              <a:buNone/>
            </a:pPr>
            <a:r>
              <a:rPr lang="vi-VN" sz="1800" dirty="0">
                <a:latin typeface="Oswald"/>
                <a:ea typeface="Oswald"/>
                <a:cs typeface="Oswald"/>
                <a:sym typeface="Oswald"/>
              </a:rPr>
              <a:t>+ pip install opencv-python</a:t>
            </a:r>
          </a:p>
          <a:p>
            <a:pPr marL="152400" lvl="0" indent="0" algn="l" rtl="0">
              <a:lnSpc>
                <a:spcPct val="150000"/>
              </a:lnSpc>
              <a:spcBef>
                <a:spcPts val="0"/>
              </a:spcBef>
              <a:spcAft>
                <a:spcPts val="0"/>
              </a:spcAft>
              <a:buSzPts val="1200"/>
              <a:buNone/>
            </a:pPr>
            <a:r>
              <a:rPr lang="vi-VN" sz="1800" dirty="0">
                <a:latin typeface="Oswald"/>
                <a:ea typeface="Oswald"/>
                <a:cs typeface="Oswald"/>
                <a:sym typeface="Oswald"/>
              </a:rPr>
              <a:t>+ pip install numpy</a:t>
            </a:r>
          </a:p>
          <a:p>
            <a:pPr marL="152400" lvl="0" indent="0" algn="l" rtl="0">
              <a:lnSpc>
                <a:spcPct val="150000"/>
              </a:lnSpc>
              <a:spcBef>
                <a:spcPts val="0"/>
              </a:spcBef>
              <a:spcAft>
                <a:spcPts val="0"/>
              </a:spcAft>
              <a:buSzPts val="1200"/>
              <a:buNone/>
            </a:pPr>
            <a:r>
              <a:rPr lang="vi-VN" sz="1800" dirty="0">
                <a:latin typeface="Oswald"/>
                <a:ea typeface="Oswald"/>
                <a:cs typeface="Oswald"/>
                <a:sym typeface="Oswald"/>
              </a:rPr>
              <a:t>+ pip install pyzbar</a:t>
            </a:r>
          </a:p>
          <a:p>
            <a:pPr marL="152400" lvl="0" indent="0" algn="l" rtl="0">
              <a:lnSpc>
                <a:spcPct val="150000"/>
              </a:lnSpc>
              <a:spcBef>
                <a:spcPts val="0"/>
              </a:spcBef>
              <a:spcAft>
                <a:spcPts val="0"/>
              </a:spcAft>
              <a:buSzPts val="1200"/>
              <a:buNone/>
            </a:pPr>
            <a:endParaRPr lang="vi-VN" sz="1800" dirty="0">
              <a:latin typeface="Oswald"/>
              <a:ea typeface="Oswald"/>
              <a:cs typeface="Oswald"/>
              <a:sym typeface="Oswald"/>
            </a:endParaRPr>
          </a:p>
          <a:p>
            <a:pPr marL="152400" lvl="0" indent="0" algn="l" rtl="0">
              <a:lnSpc>
                <a:spcPct val="150000"/>
              </a:lnSpc>
              <a:spcBef>
                <a:spcPts val="0"/>
              </a:spcBef>
              <a:spcAft>
                <a:spcPts val="0"/>
              </a:spcAft>
              <a:buSzPts val="1200"/>
              <a:buNone/>
            </a:pPr>
            <a:r>
              <a:rPr lang="vi-VN" sz="1800" dirty="0">
                <a:latin typeface="Oswald"/>
                <a:ea typeface="Oswald"/>
                <a:cs typeface="Oswald"/>
                <a:sym typeface="Oswald"/>
              </a:rPr>
              <a:t>	</a:t>
            </a:r>
            <a:endParaRPr sz="1800" dirty="0">
              <a:latin typeface="Oswald"/>
              <a:ea typeface="Oswald"/>
              <a:cs typeface="Oswald"/>
              <a:sym typeface="Oswald"/>
            </a:endParaRPr>
          </a:p>
          <a:p>
            <a:pPr marL="152400" lvl="0" indent="304800" algn="l" rtl="0">
              <a:lnSpc>
                <a:spcPct val="150000"/>
              </a:lnSpc>
              <a:spcBef>
                <a:spcPts val="0"/>
              </a:spcBef>
              <a:spcAft>
                <a:spcPts val="0"/>
              </a:spcAft>
              <a:buSzPts val="1200"/>
              <a:buNone/>
            </a:pPr>
            <a:endParaRPr sz="1800" dirty="0">
              <a:latin typeface="Oswald"/>
              <a:ea typeface="Oswald"/>
              <a:cs typeface="Oswald"/>
              <a:sym typeface="Oswald"/>
            </a:endParaRPr>
          </a:p>
        </p:txBody>
      </p:sp>
      <p:pic>
        <p:nvPicPr>
          <p:cNvPr id="4" name="Picture 3">
            <a:extLst>
              <a:ext uri="{FF2B5EF4-FFF2-40B4-BE49-F238E27FC236}">
                <a16:creationId xmlns:a16="http://schemas.microsoft.com/office/drawing/2014/main" id="{58CD3205-7D15-9DA4-CA8E-881342F0FB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2877" y="2094190"/>
            <a:ext cx="1892300" cy="1778000"/>
          </a:xfrm>
          <a:prstGeom prst="rect">
            <a:avLst/>
          </a:prstGeom>
        </p:spPr>
      </p:pic>
    </p:spTree>
    <p:extLst>
      <p:ext uri="{BB962C8B-B14F-4D97-AF65-F5344CB8AC3E}">
        <p14:creationId xmlns:p14="http://schemas.microsoft.com/office/powerpoint/2010/main" val="24725886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c2f1372d1a_0_114"/>
          <p:cNvSpPr txBox="1">
            <a:spLocks noGrp="1"/>
          </p:cNvSpPr>
          <p:nvPr>
            <p:ph type="title"/>
          </p:nvPr>
        </p:nvSpPr>
        <p:spPr>
          <a:xfrm>
            <a:off x="720000" y="450292"/>
            <a:ext cx="7704000" cy="572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3400"/>
              <a:buNone/>
            </a:pPr>
            <a:r>
              <a:rPr lang="vi-VN" dirty="0"/>
              <a:t>KẾT QUẢ </a:t>
            </a:r>
            <a:r>
              <a:rPr lang="vi-VN" dirty="0">
                <a:solidFill>
                  <a:schemeClr val="accent1"/>
                </a:solidFill>
              </a:rPr>
              <a:t>CHƯƠNG TRÌNH</a:t>
            </a:r>
            <a:endParaRPr dirty="0"/>
          </a:p>
        </p:txBody>
      </p:sp>
      <p:sp>
        <p:nvSpPr>
          <p:cNvPr id="442" name="Google Shape;442;g1c2f1372d1a_0_114"/>
          <p:cNvSpPr txBox="1"/>
          <p:nvPr/>
        </p:nvSpPr>
        <p:spPr>
          <a:xfrm>
            <a:off x="660527" y="1112200"/>
            <a:ext cx="8297700" cy="349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1100"/>
              <a:buFont typeface="Arial"/>
              <a:buNone/>
            </a:pPr>
            <a:endParaRPr sz="1800" b="1" i="1" u="none" strike="noStrike" cap="none">
              <a:solidFill>
                <a:schemeClr val="dk1"/>
              </a:solidFill>
              <a:latin typeface="Oswald"/>
              <a:ea typeface="Oswald"/>
              <a:cs typeface="Oswald"/>
              <a:sym typeface="Oswald"/>
            </a:endParaRPr>
          </a:p>
        </p:txBody>
      </p:sp>
      <p:sp>
        <p:nvSpPr>
          <p:cNvPr id="443" name="Google Shape;443;g1c2f1372d1a_0_114"/>
          <p:cNvSpPr txBox="1"/>
          <p:nvPr/>
        </p:nvSpPr>
        <p:spPr>
          <a:xfrm>
            <a:off x="5906281" y="920030"/>
            <a:ext cx="2966100" cy="486000"/>
          </a:xfrm>
          <a:prstGeom prst="rect">
            <a:avLst/>
          </a:prstGeom>
          <a:noFill/>
          <a:ln>
            <a:noFill/>
          </a:ln>
        </p:spPr>
        <p:txBody>
          <a:bodyPr spcFirstLastPara="1" wrap="square" lIns="91425" tIns="91425" rIns="91425" bIns="91425" anchor="t" anchorCtr="0">
            <a:noAutofit/>
          </a:bodyPr>
          <a:lstStyle/>
          <a:p>
            <a:pPr>
              <a:buClr>
                <a:schemeClr val="lt2"/>
              </a:buClr>
              <a:buSzPts val="1100"/>
            </a:pPr>
            <a:endParaRPr dirty="0">
              <a:solidFill>
                <a:srgbClr val="92D050"/>
              </a:solidFill>
            </a:endParaRPr>
          </a:p>
          <a:p>
            <a:pPr marL="0" marR="0" lvl="0" indent="0" algn="l" rtl="0">
              <a:lnSpc>
                <a:spcPct val="100000"/>
              </a:lnSpc>
              <a:spcBef>
                <a:spcPts val="0"/>
              </a:spcBef>
              <a:spcAft>
                <a:spcPts val="0"/>
              </a:spcAft>
              <a:buClr>
                <a:schemeClr val="lt2"/>
              </a:buClr>
              <a:buSzPts val="1100"/>
              <a:buFont typeface="Arial"/>
              <a:buNone/>
            </a:pPr>
            <a:endParaRPr sz="1800" b="1" i="1" u="none" strike="noStrike" cap="none" dirty="0">
              <a:solidFill>
                <a:srgbClr val="92D050"/>
              </a:solidFill>
              <a:latin typeface="Oswald"/>
              <a:ea typeface="Oswald"/>
              <a:cs typeface="Oswald"/>
              <a:sym typeface="Oswald"/>
            </a:endParaRPr>
          </a:p>
        </p:txBody>
      </p:sp>
      <p:sp>
        <p:nvSpPr>
          <p:cNvPr id="444" name="Google Shape;444;g1c2f1372d1a_0_114"/>
          <p:cNvSpPr txBox="1">
            <a:spLocks noGrp="1"/>
          </p:cNvSpPr>
          <p:nvPr>
            <p:ph type="body" idx="1"/>
          </p:nvPr>
        </p:nvSpPr>
        <p:spPr>
          <a:xfrm>
            <a:off x="880020" y="1213860"/>
            <a:ext cx="7704000" cy="3496500"/>
          </a:xfrm>
          <a:prstGeom prst="rect">
            <a:avLst/>
          </a:prstGeom>
          <a:noFill/>
          <a:ln>
            <a:noFill/>
          </a:ln>
        </p:spPr>
        <p:txBody>
          <a:bodyPr spcFirstLastPara="1" wrap="square" lIns="91425" tIns="91425" rIns="91425" bIns="91425" anchor="t" anchorCtr="0">
            <a:noAutofit/>
          </a:bodyPr>
          <a:lstStyle/>
          <a:p>
            <a:pPr marL="152400" lvl="0" indent="0" algn="l" rtl="0">
              <a:lnSpc>
                <a:spcPct val="150000"/>
              </a:lnSpc>
              <a:spcBef>
                <a:spcPts val="0"/>
              </a:spcBef>
              <a:spcAft>
                <a:spcPts val="0"/>
              </a:spcAft>
              <a:buSzPts val="1200"/>
              <a:buNone/>
            </a:pPr>
            <a:r>
              <a:rPr lang="vi-VN" sz="1800" dirty="0">
                <a:latin typeface="Oswald"/>
                <a:ea typeface="Oswald"/>
                <a:cs typeface="Oswald"/>
                <a:sym typeface="Oswald"/>
              </a:rPr>
              <a:t>	</a:t>
            </a:r>
            <a:endParaRPr sz="1800" dirty="0">
              <a:latin typeface="Oswald"/>
              <a:ea typeface="Oswald"/>
              <a:cs typeface="Oswald"/>
              <a:sym typeface="Oswald"/>
            </a:endParaRPr>
          </a:p>
        </p:txBody>
      </p:sp>
      <p:pic>
        <p:nvPicPr>
          <p:cNvPr id="2" name="Picture 1">
            <a:extLst>
              <a:ext uri="{FF2B5EF4-FFF2-40B4-BE49-F238E27FC236}">
                <a16:creationId xmlns:a16="http://schemas.microsoft.com/office/drawing/2014/main" id="{64CE20C9-D323-1697-02FE-08AAA94021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1214530"/>
            <a:ext cx="5943600" cy="3291840"/>
          </a:xfrm>
          <a:prstGeom prst="rect">
            <a:avLst/>
          </a:prstGeom>
        </p:spPr>
      </p:pic>
    </p:spTree>
    <p:extLst>
      <p:ext uri="{BB962C8B-B14F-4D97-AF65-F5344CB8AC3E}">
        <p14:creationId xmlns:p14="http://schemas.microsoft.com/office/powerpoint/2010/main" val="2601859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c2f1372d1a_0_114"/>
          <p:cNvSpPr txBox="1">
            <a:spLocks noGrp="1"/>
          </p:cNvSpPr>
          <p:nvPr>
            <p:ph type="title"/>
          </p:nvPr>
        </p:nvSpPr>
        <p:spPr>
          <a:xfrm>
            <a:off x="720000" y="450292"/>
            <a:ext cx="7704000" cy="572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3400"/>
              <a:buNone/>
            </a:pPr>
            <a:r>
              <a:rPr lang="vi-VN" dirty="0"/>
              <a:t>KẾT LUẬN</a:t>
            </a:r>
            <a:endParaRPr dirty="0"/>
          </a:p>
        </p:txBody>
      </p:sp>
      <p:sp>
        <p:nvSpPr>
          <p:cNvPr id="442" name="Google Shape;442;g1c2f1372d1a_0_114"/>
          <p:cNvSpPr txBox="1"/>
          <p:nvPr/>
        </p:nvSpPr>
        <p:spPr>
          <a:xfrm>
            <a:off x="660527" y="1112200"/>
            <a:ext cx="8297700" cy="349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1100"/>
              <a:buFont typeface="Arial"/>
              <a:buNone/>
            </a:pPr>
            <a:endParaRPr sz="1800" b="1" i="1" u="none" strike="noStrike" cap="none">
              <a:solidFill>
                <a:schemeClr val="dk1"/>
              </a:solidFill>
              <a:latin typeface="Oswald"/>
              <a:ea typeface="Oswald"/>
              <a:cs typeface="Oswald"/>
              <a:sym typeface="Oswald"/>
            </a:endParaRPr>
          </a:p>
        </p:txBody>
      </p:sp>
      <p:sp>
        <p:nvSpPr>
          <p:cNvPr id="444" name="Google Shape;444;g1c2f1372d1a_0_114"/>
          <p:cNvSpPr txBox="1">
            <a:spLocks noGrp="1"/>
          </p:cNvSpPr>
          <p:nvPr>
            <p:ph type="body" idx="1"/>
          </p:nvPr>
        </p:nvSpPr>
        <p:spPr>
          <a:xfrm>
            <a:off x="779473" y="1022992"/>
            <a:ext cx="7704000" cy="3832472"/>
          </a:xfrm>
          <a:prstGeom prst="rect">
            <a:avLst/>
          </a:prstGeom>
          <a:noFill/>
          <a:ln>
            <a:noFill/>
          </a:ln>
        </p:spPr>
        <p:txBody>
          <a:bodyPr spcFirstLastPara="1" wrap="square" lIns="91425" tIns="91425" rIns="91425" bIns="91425" anchor="t" anchorCtr="0">
            <a:noAutofit/>
          </a:bodyPr>
          <a:lstStyle/>
          <a:p>
            <a:pPr marL="152400" indent="0">
              <a:lnSpc>
                <a:spcPct val="150000"/>
              </a:lnSpc>
              <a:buNone/>
            </a:pPr>
            <a:r>
              <a:rPr lang="vi-VN" sz="1800" dirty="0">
                <a:latin typeface="Oswald"/>
                <a:ea typeface="Oswald"/>
                <a:cs typeface="Oswald"/>
                <a:sym typeface="Oswald"/>
              </a:rPr>
              <a:t>	Qua bài tập sinh viên đã hiểu thêm  và biết thêm nhiều điều hay về QR code và có thể tạo được một chương trình nhận diện đơn giản</a:t>
            </a:r>
          </a:p>
          <a:p>
            <a:pPr marL="152400" indent="0">
              <a:lnSpc>
                <a:spcPct val="150000"/>
              </a:lnSpc>
              <a:buNone/>
            </a:pPr>
            <a:r>
              <a:rPr lang="vi-VN" sz="1800" dirty="0">
                <a:latin typeface="Oswald"/>
                <a:ea typeface="Oswald"/>
                <a:cs typeface="Oswald"/>
                <a:sym typeface="Oswald"/>
              </a:rPr>
              <a:t> </a:t>
            </a:r>
          </a:p>
          <a:p>
            <a:pPr marL="152400" indent="0">
              <a:lnSpc>
                <a:spcPct val="150000"/>
              </a:lnSpc>
              <a:buNone/>
            </a:pPr>
            <a:r>
              <a:rPr lang="vi-VN" sz="1800" dirty="0">
                <a:latin typeface="Oswald"/>
                <a:ea typeface="Oswald"/>
                <a:cs typeface="Oswald"/>
                <a:sym typeface="Oswald"/>
              </a:rPr>
              <a:t>	Ưu điểm: chương trình khá nhạy bén, có thể nhận diện được nhiều QR code cùng một lúc, đáp ứng được các đặc điểm của QR code như khả năng đọc từ nhiều hướng, khôi phục dữ liệu, …</a:t>
            </a:r>
          </a:p>
          <a:p>
            <a:pPr marL="152400" indent="0">
              <a:lnSpc>
                <a:spcPct val="150000"/>
              </a:lnSpc>
              <a:buNone/>
            </a:pPr>
            <a:r>
              <a:rPr lang="vi-VN" sz="1800" dirty="0">
                <a:latin typeface="Oswald"/>
                <a:ea typeface="Oswald"/>
                <a:cs typeface="Oswald"/>
                <a:sym typeface="Oswald"/>
              </a:rPr>
              <a:t> </a:t>
            </a:r>
          </a:p>
          <a:p>
            <a:pPr marL="152400" indent="0">
              <a:lnSpc>
                <a:spcPct val="150000"/>
              </a:lnSpc>
              <a:buNone/>
            </a:pPr>
            <a:r>
              <a:rPr lang="vi-VN" sz="1800" dirty="0">
                <a:latin typeface="Oswald"/>
                <a:ea typeface="Oswald"/>
                <a:cs typeface="Oswald"/>
                <a:sym typeface="Oswald"/>
              </a:rPr>
              <a:t>	Nhược điểm: khả năng nhận diện của chương trình chưa được tối ưu khi nhiều khung hình thì hộp giới hạn vẫn còn nhấp nháy</a:t>
            </a:r>
          </a:p>
          <a:p>
            <a:pPr marL="152400" indent="0">
              <a:lnSpc>
                <a:spcPct val="150000"/>
              </a:lnSpc>
              <a:buNone/>
            </a:pPr>
            <a:endParaRPr lang="vi-VN" sz="1800" dirty="0">
              <a:latin typeface="Oswald"/>
              <a:ea typeface="Oswald"/>
              <a:cs typeface="Oswald"/>
              <a:sym typeface="Oswald"/>
            </a:endParaRPr>
          </a:p>
        </p:txBody>
      </p:sp>
    </p:spTree>
    <p:extLst>
      <p:ext uri="{BB962C8B-B14F-4D97-AF65-F5344CB8AC3E}">
        <p14:creationId xmlns:p14="http://schemas.microsoft.com/office/powerpoint/2010/main" val="444390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37"/>
          <p:cNvSpPr txBox="1">
            <a:spLocks noGrp="1"/>
          </p:cNvSpPr>
          <p:nvPr>
            <p:ph type="ctrTitle"/>
          </p:nvPr>
        </p:nvSpPr>
        <p:spPr>
          <a:xfrm>
            <a:off x="2430000" y="1587721"/>
            <a:ext cx="4284000" cy="7584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5400"/>
              <a:buNone/>
            </a:pPr>
            <a:r>
              <a:rPr lang="vi-VN">
                <a:solidFill>
                  <a:schemeClr val="accent1"/>
                </a:solidFill>
              </a:rPr>
              <a:t>THANKS</a:t>
            </a:r>
            <a:endParaRPr>
              <a:solidFill>
                <a:schemeClr val="accent1"/>
              </a:solidFill>
            </a:endParaRPr>
          </a:p>
        </p:txBody>
      </p:sp>
      <p:sp>
        <p:nvSpPr>
          <p:cNvPr id="548" name="Google Shape;548;p37"/>
          <p:cNvSpPr txBox="1">
            <a:spLocks noGrp="1"/>
          </p:cNvSpPr>
          <p:nvPr>
            <p:ph type="subTitle" idx="1"/>
          </p:nvPr>
        </p:nvSpPr>
        <p:spPr>
          <a:xfrm>
            <a:off x="2237945" y="2350848"/>
            <a:ext cx="4922209" cy="997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1400"/>
              <a:buNone/>
            </a:pPr>
            <a:r>
              <a:rPr lang="vi-VN" sz="2800">
                <a:latin typeface="Oswald"/>
                <a:ea typeface="Oswald"/>
                <a:cs typeface="Oswald"/>
                <a:sym typeface="Oswald"/>
              </a:rPr>
              <a:t>CẢM ƠN MỌI NGƯỜI ĐÃ LẮNG NGHE</a:t>
            </a:r>
            <a:endParaRPr/>
          </a:p>
        </p:txBody>
      </p:sp>
      <p:pic>
        <p:nvPicPr>
          <p:cNvPr id="549" name="Google Shape;549;p37"/>
          <p:cNvPicPr preferRelativeResize="0"/>
          <p:nvPr/>
        </p:nvPicPr>
        <p:blipFill rotWithShape="1">
          <a:blip r:embed="rId3">
            <a:alphaModFix/>
          </a:blip>
          <a:srcRect/>
          <a:stretch/>
        </p:blipFill>
        <p:spPr>
          <a:xfrm>
            <a:off x="2269760" y="3458826"/>
            <a:ext cx="4572396" cy="1097375"/>
          </a:xfrm>
          <a:prstGeom prst="rect">
            <a:avLst/>
          </a:prstGeom>
          <a:noFill/>
          <a:ln>
            <a:noFill/>
          </a:ln>
        </p:spPr>
      </p:pic>
      <p:grpSp>
        <p:nvGrpSpPr>
          <p:cNvPr id="550" name="Google Shape;550;p37"/>
          <p:cNvGrpSpPr/>
          <p:nvPr/>
        </p:nvGrpSpPr>
        <p:grpSpPr>
          <a:xfrm>
            <a:off x="4882050" y="3314804"/>
            <a:ext cx="312300" cy="312300"/>
            <a:chOff x="4243200" y="3980875"/>
            <a:chExt cx="312300" cy="312300"/>
          </a:xfrm>
        </p:grpSpPr>
        <p:sp>
          <p:nvSpPr>
            <p:cNvPr id="551" name="Google Shape;551;p37"/>
            <p:cNvSpPr/>
            <p:nvPr/>
          </p:nvSpPr>
          <p:spPr>
            <a:xfrm>
              <a:off x="4243200" y="3980875"/>
              <a:ext cx="312300" cy="312300"/>
            </a:xfrm>
            <a:prstGeom prst="ellipse">
              <a:avLst/>
            </a:prstGeom>
            <a:noFill/>
            <a:ln w="9525" cap="flat" cmpd="sng">
              <a:solidFill>
                <a:schemeClr val="accent1"/>
              </a:solidFill>
              <a:prstDash val="solid"/>
              <a:round/>
              <a:headEnd type="none" w="sm" len="sm"/>
              <a:tailEnd type="none" w="sm" len="sm"/>
            </a:ln>
            <a:effectLst>
              <a:outerShdw blurRad="200025" dist="66675" dir="5400000" algn="bl" rotWithShape="0">
                <a:schemeClr val="accent1">
                  <a:alpha val="66666"/>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vi-V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552" name="Google Shape;552;p37"/>
            <p:cNvSpPr/>
            <p:nvPr/>
          </p:nvSpPr>
          <p:spPr>
            <a:xfrm>
              <a:off x="4377356" y="4110222"/>
              <a:ext cx="97183" cy="97419"/>
            </a:xfrm>
            <a:custGeom>
              <a:avLst/>
              <a:gdLst/>
              <a:ahLst/>
              <a:cxnLst/>
              <a:rect l="l" t="t" r="r" b="b"/>
              <a:pathLst>
                <a:path w="681984" h="683639" extrusionOk="0">
                  <a:moveTo>
                    <a:pt x="681982" y="675001"/>
                  </a:moveTo>
                  <a:cubicBezTo>
                    <a:pt x="682049" y="677412"/>
                    <a:pt x="680576" y="679890"/>
                    <a:pt x="679437" y="683640"/>
                  </a:cubicBezTo>
                  <a:lnTo>
                    <a:pt x="432643" y="683640"/>
                  </a:lnTo>
                  <a:lnTo>
                    <a:pt x="432643" y="655780"/>
                  </a:lnTo>
                  <a:cubicBezTo>
                    <a:pt x="432643" y="546212"/>
                    <a:pt x="432911" y="436578"/>
                    <a:pt x="432442" y="327011"/>
                  </a:cubicBezTo>
                  <a:cubicBezTo>
                    <a:pt x="432375" y="304843"/>
                    <a:pt x="431304" y="282340"/>
                    <a:pt x="427687" y="260507"/>
                  </a:cubicBezTo>
                  <a:cubicBezTo>
                    <a:pt x="420655" y="218314"/>
                    <a:pt x="399358" y="194740"/>
                    <a:pt x="366206" y="188779"/>
                  </a:cubicBezTo>
                  <a:cubicBezTo>
                    <a:pt x="328568" y="182015"/>
                    <a:pt x="287112" y="197151"/>
                    <a:pt x="270770" y="232311"/>
                  </a:cubicBezTo>
                  <a:cubicBezTo>
                    <a:pt x="257309" y="261243"/>
                    <a:pt x="247799" y="294663"/>
                    <a:pt x="246995" y="326341"/>
                  </a:cubicBezTo>
                  <a:cubicBezTo>
                    <a:pt x="244249" y="438520"/>
                    <a:pt x="245923" y="550833"/>
                    <a:pt x="245856" y="663079"/>
                  </a:cubicBezTo>
                  <a:cubicBezTo>
                    <a:pt x="245856" y="669241"/>
                    <a:pt x="245254" y="675335"/>
                    <a:pt x="244852" y="683238"/>
                  </a:cubicBezTo>
                  <a:lnTo>
                    <a:pt x="0" y="683238"/>
                  </a:lnTo>
                  <a:lnTo>
                    <a:pt x="0" y="2327"/>
                  </a:lnTo>
                  <a:lnTo>
                    <a:pt x="244450" y="2327"/>
                  </a:lnTo>
                  <a:lnTo>
                    <a:pt x="244450" y="90061"/>
                  </a:lnTo>
                  <a:cubicBezTo>
                    <a:pt x="273717" y="67960"/>
                    <a:pt x="300305" y="38626"/>
                    <a:pt x="333323" y="24763"/>
                  </a:cubicBezTo>
                  <a:cubicBezTo>
                    <a:pt x="424808" y="-13679"/>
                    <a:pt x="539197" y="-12742"/>
                    <a:pt x="607576" y="66219"/>
                  </a:cubicBezTo>
                  <a:cubicBezTo>
                    <a:pt x="651845" y="117319"/>
                    <a:pt x="674615" y="179336"/>
                    <a:pt x="676892" y="244835"/>
                  </a:cubicBezTo>
                  <a:cubicBezTo>
                    <a:pt x="681915" y="388090"/>
                    <a:pt x="680777" y="531612"/>
                    <a:pt x="681982" y="675001"/>
                  </a:cubicBez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3" name="Google Shape;553;p37"/>
            <p:cNvSpPr/>
            <p:nvPr/>
          </p:nvSpPr>
          <p:spPr>
            <a:xfrm>
              <a:off x="4323623" y="4110517"/>
              <a:ext cx="34949" cy="97116"/>
            </a:xfrm>
            <a:custGeom>
              <a:avLst/>
              <a:gdLst/>
              <a:ahLst/>
              <a:cxnLst/>
              <a:rect l="l" t="t" r="r" b="b"/>
              <a:pathLst>
                <a:path w="245253" h="681513" extrusionOk="0">
                  <a:moveTo>
                    <a:pt x="0" y="0"/>
                  </a:moveTo>
                  <a:lnTo>
                    <a:pt x="245254" y="0"/>
                  </a:lnTo>
                  <a:lnTo>
                    <a:pt x="245254" y="681514"/>
                  </a:lnTo>
                  <a:lnTo>
                    <a:pt x="0" y="681514"/>
                  </a:ln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4" name="Google Shape;554;p37"/>
            <p:cNvSpPr/>
            <p:nvPr/>
          </p:nvSpPr>
          <p:spPr>
            <a:xfrm>
              <a:off x="4323469" y="4065751"/>
              <a:ext cx="35313" cy="35312"/>
            </a:xfrm>
            <a:custGeom>
              <a:avLst/>
              <a:gdLst/>
              <a:ahLst/>
              <a:cxnLst/>
              <a:rect l="l" t="t" r="r" b="b"/>
              <a:pathLst>
                <a:path w="247808" h="247807" extrusionOk="0">
                  <a:moveTo>
                    <a:pt x="247801" y="122899"/>
                  </a:moveTo>
                  <a:cubicBezTo>
                    <a:pt x="248538" y="191546"/>
                    <a:pt x="193821" y="247200"/>
                    <a:pt x="125107" y="247803"/>
                  </a:cubicBezTo>
                  <a:cubicBezTo>
                    <a:pt x="56661" y="248405"/>
                    <a:pt x="471" y="193287"/>
                    <a:pt x="2" y="125109"/>
                  </a:cubicBezTo>
                  <a:cubicBezTo>
                    <a:pt x="-400" y="56529"/>
                    <a:pt x="54585" y="539"/>
                    <a:pt x="122897" y="4"/>
                  </a:cubicBezTo>
                  <a:cubicBezTo>
                    <a:pt x="191477" y="-532"/>
                    <a:pt x="247064" y="54185"/>
                    <a:pt x="247801" y="122899"/>
                  </a:cubicBez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555" name="Google Shape;555;p37"/>
          <p:cNvGrpSpPr/>
          <p:nvPr/>
        </p:nvGrpSpPr>
        <p:grpSpPr>
          <a:xfrm>
            <a:off x="3924774" y="3314804"/>
            <a:ext cx="312300" cy="312300"/>
            <a:chOff x="5310000" y="3980888"/>
            <a:chExt cx="312300" cy="312300"/>
          </a:xfrm>
        </p:grpSpPr>
        <p:sp>
          <p:nvSpPr>
            <p:cNvPr id="556" name="Google Shape;556;p37"/>
            <p:cNvSpPr/>
            <p:nvPr/>
          </p:nvSpPr>
          <p:spPr>
            <a:xfrm>
              <a:off x="5310000" y="3980888"/>
              <a:ext cx="312300" cy="312300"/>
            </a:xfrm>
            <a:prstGeom prst="ellipse">
              <a:avLst/>
            </a:prstGeom>
            <a:noFill/>
            <a:ln w="9525" cap="flat" cmpd="sng">
              <a:solidFill>
                <a:schemeClr val="accent1"/>
              </a:solidFill>
              <a:prstDash val="solid"/>
              <a:round/>
              <a:headEnd type="none" w="sm" len="sm"/>
              <a:tailEnd type="none" w="sm" len="sm"/>
            </a:ln>
            <a:effectLst>
              <a:outerShdw blurRad="200025" dist="66675" dir="5400000" algn="bl" rotWithShape="0">
                <a:schemeClr val="accent1">
                  <a:alpha val="66666"/>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37"/>
            <p:cNvSpPr/>
            <p:nvPr/>
          </p:nvSpPr>
          <p:spPr>
            <a:xfrm>
              <a:off x="5377327" y="4065461"/>
              <a:ext cx="176404" cy="142157"/>
            </a:xfrm>
            <a:custGeom>
              <a:avLst/>
              <a:gdLst/>
              <a:ahLst/>
              <a:cxnLst/>
              <a:rect l="l" t="t" r="r" b="b"/>
              <a:pathLst>
                <a:path w="1237922" h="997595" extrusionOk="0">
                  <a:moveTo>
                    <a:pt x="1237923" y="128587"/>
                  </a:moveTo>
                  <a:cubicBezTo>
                    <a:pt x="1206579" y="161002"/>
                    <a:pt x="1176911" y="195493"/>
                    <a:pt x="1143156" y="225162"/>
                  </a:cubicBezTo>
                  <a:cubicBezTo>
                    <a:pt x="1124605" y="241570"/>
                    <a:pt x="1117238" y="256773"/>
                    <a:pt x="1117037" y="281352"/>
                  </a:cubicBezTo>
                  <a:cubicBezTo>
                    <a:pt x="1114426" y="625591"/>
                    <a:pt x="877409" y="914846"/>
                    <a:pt x="537188" y="982555"/>
                  </a:cubicBezTo>
                  <a:cubicBezTo>
                    <a:pt x="358438" y="1018118"/>
                    <a:pt x="186452" y="990659"/>
                    <a:pt x="26454" y="899710"/>
                  </a:cubicBezTo>
                  <a:cubicBezTo>
                    <a:pt x="19824" y="895960"/>
                    <a:pt x="13596" y="891473"/>
                    <a:pt x="0" y="882766"/>
                  </a:cubicBezTo>
                  <a:cubicBezTo>
                    <a:pt x="140844" y="895290"/>
                    <a:pt x="260591" y="861134"/>
                    <a:pt x="372971" y="778691"/>
                  </a:cubicBezTo>
                  <a:cubicBezTo>
                    <a:pt x="257979" y="766301"/>
                    <a:pt x="180090" y="711986"/>
                    <a:pt x="136826" y="602017"/>
                  </a:cubicBezTo>
                  <a:lnTo>
                    <a:pt x="240901" y="602017"/>
                  </a:lnTo>
                  <a:cubicBezTo>
                    <a:pt x="108027" y="541674"/>
                    <a:pt x="45274" y="460972"/>
                    <a:pt x="49627" y="351606"/>
                  </a:cubicBezTo>
                  <a:cubicBezTo>
                    <a:pt x="82779" y="360714"/>
                    <a:pt x="115997" y="369890"/>
                    <a:pt x="149215" y="378998"/>
                  </a:cubicBezTo>
                  <a:cubicBezTo>
                    <a:pt x="40519" y="246459"/>
                    <a:pt x="20494" y="150755"/>
                    <a:pt x="84654" y="45340"/>
                  </a:cubicBezTo>
                  <a:cubicBezTo>
                    <a:pt x="223220" y="203730"/>
                    <a:pt x="396009" y="292134"/>
                    <a:pt x="608782" y="305931"/>
                  </a:cubicBezTo>
                  <a:cubicBezTo>
                    <a:pt x="599205" y="243512"/>
                    <a:pt x="605031" y="186318"/>
                    <a:pt x="634901" y="133007"/>
                  </a:cubicBezTo>
                  <a:cubicBezTo>
                    <a:pt x="715268" y="-10515"/>
                    <a:pt x="902256" y="-44336"/>
                    <a:pt x="1026557" y="63289"/>
                  </a:cubicBezTo>
                  <a:cubicBezTo>
                    <a:pt x="1041358" y="76080"/>
                    <a:pt x="1054216" y="79831"/>
                    <a:pt x="1071429" y="73469"/>
                  </a:cubicBezTo>
                  <a:cubicBezTo>
                    <a:pt x="1114693" y="57529"/>
                    <a:pt x="1158024" y="41657"/>
                    <a:pt x="1199749" y="26320"/>
                  </a:cubicBezTo>
                  <a:cubicBezTo>
                    <a:pt x="1197337" y="59069"/>
                    <a:pt x="1169611" y="97110"/>
                    <a:pt x="1107661" y="157385"/>
                  </a:cubicBezTo>
                  <a:cubicBezTo>
                    <a:pt x="1149251" y="146268"/>
                    <a:pt x="1190841" y="135083"/>
                    <a:pt x="1232498" y="123966"/>
                  </a:cubicBezTo>
                  <a:cubicBezTo>
                    <a:pt x="1234306" y="125506"/>
                    <a:pt x="1236114" y="127047"/>
                    <a:pt x="1237923" y="128587"/>
                  </a:cubicBez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558" name="Google Shape;558;p37"/>
          <p:cNvGrpSpPr/>
          <p:nvPr/>
        </p:nvGrpSpPr>
        <p:grpSpPr>
          <a:xfrm>
            <a:off x="4386750" y="3314817"/>
            <a:ext cx="312300" cy="312300"/>
            <a:chOff x="4748025" y="3980888"/>
            <a:chExt cx="312300" cy="312300"/>
          </a:xfrm>
        </p:grpSpPr>
        <p:sp>
          <p:nvSpPr>
            <p:cNvPr id="559" name="Google Shape;559;p37"/>
            <p:cNvSpPr/>
            <p:nvPr/>
          </p:nvSpPr>
          <p:spPr>
            <a:xfrm>
              <a:off x="4748025" y="3980888"/>
              <a:ext cx="312300" cy="312300"/>
            </a:xfrm>
            <a:prstGeom prst="ellipse">
              <a:avLst/>
            </a:prstGeom>
            <a:noFill/>
            <a:ln w="9525" cap="flat" cmpd="sng">
              <a:solidFill>
                <a:schemeClr val="accent1"/>
              </a:solidFill>
              <a:prstDash val="solid"/>
              <a:round/>
              <a:headEnd type="none" w="sm" len="sm"/>
              <a:tailEnd type="none" w="sm" len="sm"/>
            </a:ln>
            <a:effectLst>
              <a:outerShdw blurRad="200025" dist="66675" dir="5400000" algn="bl" rotWithShape="0">
                <a:schemeClr val="accent1">
                  <a:alpha val="66666"/>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37"/>
            <p:cNvSpPr/>
            <p:nvPr/>
          </p:nvSpPr>
          <p:spPr>
            <a:xfrm>
              <a:off x="4864264" y="4057157"/>
              <a:ext cx="79825" cy="159764"/>
            </a:xfrm>
            <a:custGeom>
              <a:avLst/>
              <a:gdLst/>
              <a:ahLst/>
              <a:cxnLst/>
              <a:rect l="l" t="t" r="r" b="b"/>
              <a:pathLst>
                <a:path w="560176" h="1121153" extrusionOk="0">
                  <a:moveTo>
                    <a:pt x="558967" y="392207"/>
                  </a:moveTo>
                  <a:cubicBezTo>
                    <a:pt x="552404" y="441566"/>
                    <a:pt x="546912" y="491126"/>
                    <a:pt x="542023" y="540686"/>
                  </a:cubicBezTo>
                  <a:cubicBezTo>
                    <a:pt x="540483" y="556023"/>
                    <a:pt x="535259" y="561380"/>
                    <a:pt x="518917" y="560845"/>
                  </a:cubicBezTo>
                  <a:cubicBezTo>
                    <a:pt x="477127" y="559438"/>
                    <a:pt x="435202" y="561246"/>
                    <a:pt x="393411" y="559974"/>
                  </a:cubicBezTo>
                  <a:cubicBezTo>
                    <a:pt x="376534" y="559505"/>
                    <a:pt x="372716" y="564729"/>
                    <a:pt x="372917" y="581003"/>
                  </a:cubicBezTo>
                  <a:cubicBezTo>
                    <a:pt x="373721" y="667331"/>
                    <a:pt x="373319" y="753726"/>
                    <a:pt x="373319" y="840120"/>
                  </a:cubicBezTo>
                  <a:cubicBezTo>
                    <a:pt x="373319" y="925645"/>
                    <a:pt x="372850" y="1011102"/>
                    <a:pt x="373654" y="1096626"/>
                  </a:cubicBezTo>
                  <a:cubicBezTo>
                    <a:pt x="373788" y="1114039"/>
                    <a:pt x="370975" y="1121540"/>
                    <a:pt x="350950" y="1121138"/>
                  </a:cubicBezTo>
                  <a:cubicBezTo>
                    <a:pt x="283308" y="1119798"/>
                    <a:pt x="215598" y="1119865"/>
                    <a:pt x="147889" y="1121071"/>
                  </a:cubicBezTo>
                  <a:cubicBezTo>
                    <a:pt x="128333" y="1121473"/>
                    <a:pt x="124850" y="1114708"/>
                    <a:pt x="124917" y="1096894"/>
                  </a:cubicBezTo>
                  <a:cubicBezTo>
                    <a:pt x="125587" y="926783"/>
                    <a:pt x="124984" y="756673"/>
                    <a:pt x="125721" y="586562"/>
                  </a:cubicBezTo>
                  <a:cubicBezTo>
                    <a:pt x="125855" y="566671"/>
                    <a:pt x="122372" y="558032"/>
                    <a:pt x="100071" y="559840"/>
                  </a:cubicBezTo>
                  <a:cubicBezTo>
                    <a:pt x="73549" y="562050"/>
                    <a:pt x="46693" y="559639"/>
                    <a:pt x="19971" y="560710"/>
                  </a:cubicBezTo>
                  <a:cubicBezTo>
                    <a:pt x="5572" y="561246"/>
                    <a:pt x="-322" y="557898"/>
                    <a:pt x="13" y="541891"/>
                  </a:cubicBezTo>
                  <a:cubicBezTo>
                    <a:pt x="1018" y="492064"/>
                    <a:pt x="951" y="442169"/>
                    <a:pt x="80" y="392274"/>
                  </a:cubicBezTo>
                  <a:cubicBezTo>
                    <a:pt x="-254" y="376603"/>
                    <a:pt x="5237" y="372718"/>
                    <a:pt x="19971" y="373254"/>
                  </a:cubicBezTo>
                  <a:cubicBezTo>
                    <a:pt x="47564" y="374326"/>
                    <a:pt x="75291" y="372250"/>
                    <a:pt x="102750" y="373991"/>
                  </a:cubicBezTo>
                  <a:cubicBezTo>
                    <a:pt x="122439" y="375330"/>
                    <a:pt x="125587" y="367963"/>
                    <a:pt x="125788" y="350015"/>
                  </a:cubicBezTo>
                  <a:cubicBezTo>
                    <a:pt x="126525" y="286123"/>
                    <a:pt x="119961" y="221896"/>
                    <a:pt x="136102" y="158607"/>
                  </a:cubicBezTo>
                  <a:cubicBezTo>
                    <a:pt x="155725" y="81387"/>
                    <a:pt x="203811" y="34038"/>
                    <a:pt x="280763" y="14883"/>
                  </a:cubicBezTo>
                  <a:cubicBezTo>
                    <a:pt x="368430" y="-6950"/>
                    <a:pt x="457771" y="2426"/>
                    <a:pt x="546510" y="15"/>
                  </a:cubicBezTo>
                  <a:cubicBezTo>
                    <a:pt x="557427" y="-252"/>
                    <a:pt x="560106" y="4369"/>
                    <a:pt x="560039" y="14281"/>
                  </a:cubicBezTo>
                  <a:cubicBezTo>
                    <a:pt x="559771" y="67658"/>
                    <a:pt x="559503" y="121102"/>
                    <a:pt x="560173" y="174546"/>
                  </a:cubicBezTo>
                  <a:cubicBezTo>
                    <a:pt x="560374" y="188744"/>
                    <a:pt x="552337" y="187472"/>
                    <a:pt x="543095" y="187472"/>
                  </a:cubicBezTo>
                  <a:cubicBezTo>
                    <a:pt x="508403" y="187673"/>
                    <a:pt x="473577" y="186601"/>
                    <a:pt x="438952" y="188878"/>
                  </a:cubicBezTo>
                  <a:cubicBezTo>
                    <a:pt x="388991" y="192294"/>
                    <a:pt x="377002" y="204617"/>
                    <a:pt x="374324" y="254445"/>
                  </a:cubicBezTo>
                  <a:cubicBezTo>
                    <a:pt x="372515" y="288199"/>
                    <a:pt x="374190" y="322154"/>
                    <a:pt x="372984" y="355975"/>
                  </a:cubicBezTo>
                  <a:cubicBezTo>
                    <a:pt x="372448" y="370240"/>
                    <a:pt x="377270" y="374058"/>
                    <a:pt x="391067" y="373857"/>
                  </a:cubicBezTo>
                  <a:cubicBezTo>
                    <a:pt x="440961" y="373120"/>
                    <a:pt x="490856" y="374058"/>
                    <a:pt x="540684" y="373254"/>
                  </a:cubicBezTo>
                  <a:cubicBezTo>
                    <a:pt x="555485" y="373053"/>
                    <a:pt x="561043" y="375933"/>
                    <a:pt x="558967" y="392207"/>
                  </a:cubicBez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5"/>
          <p:cNvSpPr txBox="1">
            <a:spLocks noGrp="1"/>
          </p:cNvSpPr>
          <p:nvPr>
            <p:ph type="title"/>
          </p:nvPr>
        </p:nvSpPr>
        <p:spPr>
          <a:xfrm>
            <a:off x="720000" y="442858"/>
            <a:ext cx="7704000" cy="572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3400"/>
              <a:buNone/>
            </a:pPr>
            <a:r>
              <a:rPr lang="vi-VN" dirty="0">
                <a:solidFill>
                  <a:schemeClr val="accent1"/>
                </a:solidFill>
              </a:rPr>
              <a:t>GIỚI THIỆU BÀI TOÁN</a:t>
            </a:r>
            <a:endParaRPr dirty="0"/>
          </a:p>
        </p:txBody>
      </p:sp>
      <p:sp>
        <p:nvSpPr>
          <p:cNvPr id="203" name="Google Shape;203;p5"/>
          <p:cNvSpPr txBox="1">
            <a:spLocks noGrp="1"/>
          </p:cNvSpPr>
          <p:nvPr>
            <p:ph type="body" idx="1"/>
          </p:nvPr>
        </p:nvSpPr>
        <p:spPr>
          <a:xfrm>
            <a:off x="856376" y="874525"/>
            <a:ext cx="7704000" cy="34965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lt2"/>
              </a:buClr>
              <a:buSzPts val="1100"/>
              <a:buFont typeface="Arial"/>
              <a:buNone/>
            </a:pPr>
            <a:r>
              <a:rPr lang="vi-VN" sz="2400" b="1" i="1" dirty="0">
                <a:effectLst/>
                <a:latin typeface="Oswald"/>
                <a:ea typeface="Times New Roman" panose="02020603050405020304" pitchFamily="18" charset="0"/>
                <a:cs typeface="Times New Roman" panose="02020603050405020304" pitchFamily="18" charset="0"/>
                <a:sym typeface="Oswald"/>
              </a:rPr>
              <a:t>	</a:t>
            </a:r>
            <a:r>
              <a:rPr lang="vi-VN" sz="1800" dirty="0">
                <a:effectLst/>
                <a:latin typeface="Oswald" pitchFamily="2" charset="77"/>
                <a:ea typeface="Times New Roman" panose="02020603050405020304" pitchFamily="18" charset="0"/>
                <a:cs typeface="Times New Roman" panose="02020603050405020304" pitchFamily="18" charset="0"/>
              </a:rPr>
              <a:t>Trong những năm gần đây công nghệ thông tin đang phát triển một cách mạnh mẽ và càng ngày càng xuất hiện nhiều hơn trong cuộc sống hàng ngày của chúng ta, và nhờ có những công nghệ mới mà đã giúp cuộc sống chúng ta thuận tiện hơn rất nhiều. Trong nhiều năm gần đây, có lẽ chúng ta đã không còn xa lạ với hình ảnh những ô vuông nhỏ xen kẽ các dòng đen trắng bên trong được xuất hiện ở rất nhiền nơi từ internet cũng như trước các tấm áp phích quảng cáo hay tại nhiều cơ quan nhà nước. Đặc biệt trong đợt dịch Covid-19 nhà nước đã sử dụng mã QR để người dân có thể khai báo y tế khi tới những nơi công cộng hay cơ quan. Vâng đó chính là mã QR, thứ mà chỉ cần có điện thoại khi dùng ứng dụng chuyên dụng quét mã ta sẽ tới được thông tin mà ta cần.</a:t>
            </a:r>
            <a:r>
              <a:rPr lang="en-VN" sz="1800" dirty="0">
                <a:effectLst/>
                <a:latin typeface="Oswald" pitchFamily="2" charset="77"/>
                <a:cs typeface="Times New Roman" panose="02020603050405020304" pitchFamily="18" charset="0"/>
              </a:rPr>
              <a:t> </a:t>
            </a:r>
            <a:endParaRPr lang="vi-VN" sz="1800" dirty="0">
              <a:latin typeface="Oswald" pitchFamily="2" charset="77"/>
              <a:ea typeface="Oswald"/>
              <a:cs typeface="Times New Roman" panose="02020603050405020304" pitchFamily="18" charset="0"/>
              <a:sym typeface="Oswald"/>
            </a:endParaRPr>
          </a:p>
        </p:txBody>
      </p:sp>
      <p:sp>
        <p:nvSpPr>
          <p:cNvPr id="204" name="Google Shape;204;p5"/>
          <p:cNvSpPr txBox="1"/>
          <p:nvPr/>
        </p:nvSpPr>
        <p:spPr>
          <a:xfrm>
            <a:off x="5744201" y="772475"/>
            <a:ext cx="3215700" cy="48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34343"/>
              </a:buClr>
              <a:buSzPts val="1200"/>
              <a:buFont typeface="DM Sans"/>
              <a:buNone/>
            </a:pPr>
            <a:endParaRPr sz="2000" b="0" i="0" u="none" strike="noStrike" cap="none">
              <a:solidFill>
                <a:schemeClr val="dk1"/>
              </a:solidFill>
              <a:latin typeface="DM Sans"/>
              <a:ea typeface="DM Sans"/>
              <a:cs typeface="DM Sans"/>
              <a:sym typeface="DM Sans"/>
            </a:endParaRPr>
          </a:p>
          <a:p>
            <a:pPr marL="0" marR="0" lvl="0" indent="0" algn="l" rtl="0">
              <a:lnSpc>
                <a:spcPct val="100000"/>
              </a:lnSpc>
              <a:spcBef>
                <a:spcPts val="0"/>
              </a:spcBef>
              <a:spcAft>
                <a:spcPts val="0"/>
              </a:spcAft>
              <a:buClr>
                <a:schemeClr val="lt2"/>
              </a:buClr>
              <a:buSzPts val="1100"/>
              <a:buFont typeface="Arial"/>
              <a:buNone/>
            </a:pPr>
            <a:endParaRPr sz="1800" b="1" i="1" u="none" strike="noStrike" cap="none">
              <a:solidFill>
                <a:schemeClr val="dk1"/>
              </a:solidFill>
              <a:latin typeface="Oswald"/>
              <a:ea typeface="Oswald"/>
              <a:cs typeface="Oswald"/>
              <a:sym typeface="Oswald"/>
            </a:endParaRPr>
          </a:p>
        </p:txBody>
      </p:sp>
      <p:sp>
        <p:nvSpPr>
          <p:cNvPr id="205" name="Google Shape;205;p5"/>
          <p:cNvSpPr txBox="1"/>
          <p:nvPr/>
        </p:nvSpPr>
        <p:spPr>
          <a:xfrm>
            <a:off x="9232652" y="772487"/>
            <a:ext cx="2966225" cy="48614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1100"/>
              <a:buFont typeface="Arial"/>
              <a:buNone/>
            </a:pPr>
            <a:r>
              <a:rPr lang="vi-VN" sz="2000" b="1" i="1" u="none" strike="noStrike" cap="none">
                <a:solidFill>
                  <a:schemeClr val="dk1"/>
                </a:solidFill>
                <a:latin typeface="Oswald"/>
                <a:ea typeface="Oswald"/>
                <a:cs typeface="Oswald"/>
                <a:sym typeface="Oswald"/>
              </a:rPr>
              <a:t>THỰC TRẠNG QUẢN LÝ KTX</a:t>
            </a:r>
            <a:endParaRPr/>
          </a:p>
          <a:p>
            <a:pPr marL="0" marR="0" lvl="0" indent="0" algn="l" rtl="0">
              <a:lnSpc>
                <a:spcPct val="100000"/>
              </a:lnSpc>
              <a:spcBef>
                <a:spcPts val="0"/>
              </a:spcBef>
              <a:spcAft>
                <a:spcPts val="0"/>
              </a:spcAft>
              <a:buClr>
                <a:schemeClr val="lt2"/>
              </a:buClr>
              <a:buSzPts val="1100"/>
              <a:buFont typeface="Arial"/>
              <a:buNone/>
            </a:pPr>
            <a:endParaRPr sz="1800" b="1" i="1" u="none" strike="noStrike" cap="none">
              <a:solidFill>
                <a:schemeClr val="dk1"/>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5"/>
          <p:cNvSpPr txBox="1">
            <a:spLocks noGrp="1"/>
          </p:cNvSpPr>
          <p:nvPr>
            <p:ph type="title"/>
          </p:nvPr>
        </p:nvSpPr>
        <p:spPr>
          <a:xfrm>
            <a:off x="720000" y="442858"/>
            <a:ext cx="7704000" cy="572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3400"/>
              <a:buNone/>
            </a:pPr>
            <a:r>
              <a:rPr lang="vi-VN" dirty="0">
                <a:solidFill>
                  <a:schemeClr val="accent1"/>
                </a:solidFill>
              </a:rPr>
              <a:t>MÔ TẢ BÀI TOÁN</a:t>
            </a:r>
            <a:endParaRPr dirty="0"/>
          </a:p>
        </p:txBody>
      </p:sp>
      <p:sp>
        <p:nvSpPr>
          <p:cNvPr id="203" name="Google Shape;203;p5"/>
          <p:cNvSpPr txBox="1">
            <a:spLocks noGrp="1"/>
          </p:cNvSpPr>
          <p:nvPr>
            <p:ph type="body" idx="1"/>
          </p:nvPr>
        </p:nvSpPr>
        <p:spPr>
          <a:xfrm>
            <a:off x="856376" y="1015475"/>
            <a:ext cx="7704000" cy="34965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lt2"/>
              </a:buClr>
              <a:buSzPts val="1100"/>
              <a:buFont typeface="Arial"/>
              <a:buNone/>
            </a:pPr>
            <a:r>
              <a:rPr lang="vi-VN" sz="1600" b="1" i="1" dirty="0">
                <a:effectLst/>
                <a:latin typeface="+mj-lt"/>
                <a:cs typeface="Times New Roman" panose="02020603050405020304" pitchFamily="18" charset="0"/>
                <a:sym typeface="Oswald"/>
              </a:rPr>
              <a:t>	</a:t>
            </a:r>
          </a:p>
          <a:p>
            <a:pPr marL="0" lvl="0" indent="0" algn="l" rtl="0">
              <a:lnSpc>
                <a:spcPct val="150000"/>
              </a:lnSpc>
              <a:spcBef>
                <a:spcPts val="0"/>
              </a:spcBef>
              <a:spcAft>
                <a:spcPts val="0"/>
              </a:spcAft>
              <a:buClr>
                <a:schemeClr val="lt2"/>
              </a:buClr>
              <a:buSzPts val="1100"/>
              <a:buFont typeface="Arial"/>
              <a:buNone/>
            </a:pPr>
            <a:r>
              <a:rPr lang="vi-VN" sz="1600" b="1" i="1" dirty="0">
                <a:latin typeface="+mj-lt"/>
                <a:ea typeface="Times New Roman" panose="02020603050405020304" pitchFamily="18" charset="0"/>
                <a:cs typeface="Times New Roman" panose="02020603050405020304" pitchFamily="18" charset="0"/>
                <a:sym typeface="Oswald"/>
              </a:rPr>
              <a:t>	</a:t>
            </a:r>
          </a:p>
          <a:p>
            <a:pPr marL="0" lvl="0" indent="0" algn="l" rtl="0">
              <a:lnSpc>
                <a:spcPct val="150000"/>
              </a:lnSpc>
              <a:spcBef>
                <a:spcPts val="0"/>
              </a:spcBef>
              <a:spcAft>
                <a:spcPts val="0"/>
              </a:spcAft>
              <a:buClr>
                <a:schemeClr val="lt2"/>
              </a:buClr>
              <a:buSzPts val="1100"/>
              <a:buFont typeface="Arial"/>
              <a:buNone/>
            </a:pPr>
            <a:r>
              <a:rPr lang="vi-VN" sz="1600" b="1" i="1" dirty="0">
                <a:effectLst/>
                <a:latin typeface="+mj-lt"/>
                <a:ea typeface="Times New Roman" panose="02020603050405020304" pitchFamily="18" charset="0"/>
                <a:cs typeface="Times New Roman" panose="02020603050405020304" pitchFamily="18" charset="0"/>
                <a:sym typeface="Oswald"/>
              </a:rPr>
              <a:t>	</a:t>
            </a:r>
            <a:r>
              <a:rPr lang="en-VN" sz="1800" dirty="0">
                <a:effectLst/>
                <a:latin typeface="Oswald" pitchFamily="2" charset="77"/>
                <a:ea typeface="Times New Roman" panose="02020603050405020304" pitchFamily="18" charset="0"/>
              </a:rPr>
              <a:t>S</a:t>
            </a:r>
            <a:r>
              <a:rPr lang="vi-VN" sz="1800" dirty="0">
                <a:effectLst/>
                <a:latin typeface="Oswald" pitchFamily="2" charset="77"/>
                <a:ea typeface="Times New Roman" panose="02020603050405020304" pitchFamily="18" charset="0"/>
              </a:rPr>
              <a:t>ự phổ biến của QR code với cuộc sống chúng ta là điều không phải bàn cãi. Bài toán hôm nay chúng ta sẽ làm một chương trình có thể nhận diện và chỉ định được mã QR và hiển thị đường dẫn của nó thông qua webcam cũng như camera laptop với đầu vào là những hình ảnh mã QR được hiện trên camera</a:t>
            </a:r>
            <a:r>
              <a:rPr lang="en-VN" sz="1800" dirty="0">
                <a:effectLst/>
                <a:latin typeface="Oswald" pitchFamily="2" charset="77"/>
              </a:rPr>
              <a:t> </a:t>
            </a:r>
            <a:r>
              <a:rPr lang="en-VN" sz="1800" dirty="0">
                <a:effectLst/>
                <a:latin typeface="Oswald" pitchFamily="2" charset="77"/>
                <a:cs typeface="Times New Roman" panose="02020603050405020304" pitchFamily="18" charset="0"/>
              </a:rPr>
              <a:t> </a:t>
            </a:r>
            <a:endParaRPr lang="vi-VN" sz="1800" dirty="0">
              <a:latin typeface="Oswald" pitchFamily="2" charset="77"/>
              <a:ea typeface="Oswald"/>
              <a:cs typeface="Times New Roman" panose="02020603050405020304" pitchFamily="18" charset="0"/>
              <a:sym typeface="Oswald"/>
            </a:endParaRPr>
          </a:p>
        </p:txBody>
      </p:sp>
      <p:sp>
        <p:nvSpPr>
          <p:cNvPr id="204" name="Google Shape;204;p5"/>
          <p:cNvSpPr txBox="1"/>
          <p:nvPr/>
        </p:nvSpPr>
        <p:spPr>
          <a:xfrm>
            <a:off x="5744201" y="772475"/>
            <a:ext cx="3215700" cy="48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34343"/>
              </a:buClr>
              <a:buSzPts val="1200"/>
              <a:buFont typeface="DM Sans"/>
              <a:buNone/>
            </a:pPr>
            <a:endParaRPr sz="2000" b="0" i="0" u="none" strike="noStrike" cap="none">
              <a:solidFill>
                <a:schemeClr val="dk1"/>
              </a:solidFill>
              <a:latin typeface="DM Sans"/>
              <a:ea typeface="DM Sans"/>
              <a:cs typeface="DM Sans"/>
              <a:sym typeface="DM Sans"/>
            </a:endParaRPr>
          </a:p>
          <a:p>
            <a:pPr marL="0" marR="0" lvl="0" indent="0" algn="l" rtl="0">
              <a:lnSpc>
                <a:spcPct val="100000"/>
              </a:lnSpc>
              <a:spcBef>
                <a:spcPts val="0"/>
              </a:spcBef>
              <a:spcAft>
                <a:spcPts val="0"/>
              </a:spcAft>
              <a:buClr>
                <a:schemeClr val="lt2"/>
              </a:buClr>
              <a:buSzPts val="1100"/>
              <a:buFont typeface="Arial"/>
              <a:buNone/>
            </a:pPr>
            <a:endParaRPr sz="1800" b="1" i="1" u="none" strike="noStrike" cap="none">
              <a:solidFill>
                <a:schemeClr val="dk1"/>
              </a:solidFill>
              <a:latin typeface="Oswald"/>
              <a:ea typeface="Oswald"/>
              <a:cs typeface="Oswald"/>
              <a:sym typeface="Oswald"/>
            </a:endParaRPr>
          </a:p>
        </p:txBody>
      </p:sp>
      <p:sp>
        <p:nvSpPr>
          <p:cNvPr id="205" name="Google Shape;205;p5"/>
          <p:cNvSpPr txBox="1"/>
          <p:nvPr/>
        </p:nvSpPr>
        <p:spPr>
          <a:xfrm>
            <a:off x="9232652" y="772487"/>
            <a:ext cx="2966225" cy="48614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1100"/>
              <a:buFont typeface="Arial"/>
              <a:buNone/>
            </a:pPr>
            <a:r>
              <a:rPr lang="vi-VN" sz="2000" b="1" i="1" u="none" strike="noStrike" cap="none">
                <a:solidFill>
                  <a:schemeClr val="dk1"/>
                </a:solidFill>
                <a:latin typeface="Oswald"/>
                <a:ea typeface="Oswald"/>
                <a:cs typeface="Oswald"/>
                <a:sym typeface="Oswald"/>
              </a:rPr>
              <a:t>THỰC TRẠNG QUẢN LÝ KTX</a:t>
            </a:r>
            <a:endParaRPr/>
          </a:p>
          <a:p>
            <a:pPr marL="0" marR="0" lvl="0" indent="0" algn="l" rtl="0">
              <a:lnSpc>
                <a:spcPct val="100000"/>
              </a:lnSpc>
              <a:spcBef>
                <a:spcPts val="0"/>
              </a:spcBef>
              <a:spcAft>
                <a:spcPts val="0"/>
              </a:spcAft>
              <a:buClr>
                <a:schemeClr val="lt2"/>
              </a:buClr>
              <a:buSzPts val="1100"/>
              <a:buFont typeface="Arial"/>
              <a:buNone/>
            </a:pPr>
            <a:endParaRPr sz="1800" b="1" i="1" u="none" strike="noStrike" cap="none">
              <a:solidFill>
                <a:schemeClr val="dk1"/>
              </a:solidFill>
              <a:latin typeface="Oswald"/>
              <a:ea typeface="Oswald"/>
              <a:cs typeface="Oswald"/>
              <a:sym typeface="Oswald"/>
            </a:endParaRPr>
          </a:p>
        </p:txBody>
      </p:sp>
      <p:pic>
        <p:nvPicPr>
          <p:cNvPr id="2" name="Picture 1" descr="QR CODE LÀ GÌ? - Bảo Hộ Thương Hiệu">
            <a:extLst>
              <a:ext uri="{FF2B5EF4-FFF2-40B4-BE49-F238E27FC236}">
                <a16:creationId xmlns:a16="http://schemas.microsoft.com/office/drawing/2014/main" id="{EF1001E5-03BE-019E-E3D8-97CD190E9EC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51616" y="391055"/>
            <a:ext cx="1005840" cy="1005840"/>
          </a:xfrm>
          <a:prstGeom prst="rect">
            <a:avLst/>
          </a:prstGeom>
          <a:noFill/>
          <a:ln>
            <a:noFill/>
          </a:ln>
        </p:spPr>
      </p:pic>
    </p:spTree>
    <p:extLst>
      <p:ext uri="{BB962C8B-B14F-4D97-AF65-F5344CB8AC3E}">
        <p14:creationId xmlns:p14="http://schemas.microsoft.com/office/powerpoint/2010/main" val="1687433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8"/>
          <p:cNvSpPr/>
          <p:nvPr/>
        </p:nvSpPr>
        <p:spPr>
          <a:xfrm>
            <a:off x="6443050" y="0"/>
            <a:ext cx="4358174" cy="4821045"/>
          </a:xfrm>
          <a:custGeom>
            <a:avLst/>
            <a:gdLst/>
            <a:ahLst/>
            <a:cxnLst/>
            <a:rect l="l" t="t" r="r" b="b"/>
            <a:pathLst>
              <a:path w="127684" h="141245" extrusionOk="0">
                <a:moveTo>
                  <a:pt x="71170" y="25334"/>
                </a:moveTo>
                <a:cubicBezTo>
                  <a:pt x="70870" y="25334"/>
                  <a:pt x="70569" y="25450"/>
                  <a:pt x="70343" y="25682"/>
                </a:cubicBezTo>
                <a:cubicBezTo>
                  <a:pt x="69962" y="26051"/>
                  <a:pt x="69902" y="26623"/>
                  <a:pt x="70152" y="27075"/>
                </a:cubicBezTo>
                <a:lnTo>
                  <a:pt x="61592" y="35648"/>
                </a:lnTo>
                <a:lnTo>
                  <a:pt x="54412" y="34183"/>
                </a:lnTo>
                <a:lnTo>
                  <a:pt x="46233" y="42375"/>
                </a:lnTo>
                <a:cubicBezTo>
                  <a:pt x="46059" y="42281"/>
                  <a:pt x="45865" y="42234"/>
                  <a:pt x="45672" y="42234"/>
                </a:cubicBezTo>
                <a:cubicBezTo>
                  <a:pt x="45373" y="42234"/>
                  <a:pt x="45075" y="42346"/>
                  <a:pt x="44852" y="42577"/>
                </a:cubicBezTo>
                <a:cubicBezTo>
                  <a:pt x="44387" y="43030"/>
                  <a:pt x="44387" y="43768"/>
                  <a:pt x="44852" y="44232"/>
                </a:cubicBezTo>
                <a:cubicBezTo>
                  <a:pt x="45078" y="44458"/>
                  <a:pt x="45375" y="44572"/>
                  <a:pt x="45675" y="44572"/>
                </a:cubicBezTo>
                <a:cubicBezTo>
                  <a:pt x="45974" y="44572"/>
                  <a:pt x="46274" y="44458"/>
                  <a:pt x="46507" y="44232"/>
                </a:cubicBezTo>
                <a:cubicBezTo>
                  <a:pt x="46876" y="43851"/>
                  <a:pt x="46935" y="43280"/>
                  <a:pt x="46697" y="42839"/>
                </a:cubicBezTo>
                <a:lnTo>
                  <a:pt x="54627" y="34886"/>
                </a:lnTo>
                <a:lnTo>
                  <a:pt x="61806" y="36350"/>
                </a:lnTo>
                <a:lnTo>
                  <a:pt x="70605" y="27528"/>
                </a:lnTo>
                <a:cubicBezTo>
                  <a:pt x="70783" y="27627"/>
                  <a:pt x="70980" y="27675"/>
                  <a:pt x="71176" y="27675"/>
                </a:cubicBezTo>
                <a:cubicBezTo>
                  <a:pt x="71477" y="27675"/>
                  <a:pt x="71774" y="27561"/>
                  <a:pt x="71998" y="27337"/>
                </a:cubicBezTo>
                <a:cubicBezTo>
                  <a:pt x="72462" y="26873"/>
                  <a:pt x="72462" y="26135"/>
                  <a:pt x="71998" y="25682"/>
                </a:cubicBezTo>
                <a:cubicBezTo>
                  <a:pt x="71772" y="25450"/>
                  <a:pt x="71471" y="25334"/>
                  <a:pt x="71170" y="25334"/>
                </a:cubicBezTo>
                <a:close/>
                <a:moveTo>
                  <a:pt x="61651" y="46125"/>
                </a:moveTo>
                <a:cubicBezTo>
                  <a:pt x="62008" y="46125"/>
                  <a:pt x="62354" y="46268"/>
                  <a:pt x="62616" y="46530"/>
                </a:cubicBezTo>
                <a:cubicBezTo>
                  <a:pt x="62866" y="46792"/>
                  <a:pt x="63009" y="47125"/>
                  <a:pt x="63009" y="47495"/>
                </a:cubicBezTo>
                <a:cubicBezTo>
                  <a:pt x="63009" y="47864"/>
                  <a:pt x="62866" y="48197"/>
                  <a:pt x="62616" y="48459"/>
                </a:cubicBezTo>
                <a:cubicBezTo>
                  <a:pt x="62354" y="48721"/>
                  <a:pt x="62008" y="48864"/>
                  <a:pt x="61639" y="48864"/>
                </a:cubicBezTo>
                <a:cubicBezTo>
                  <a:pt x="61354" y="48864"/>
                  <a:pt x="61068" y="48769"/>
                  <a:pt x="60842" y="48590"/>
                </a:cubicBezTo>
                <a:lnTo>
                  <a:pt x="60544" y="48304"/>
                </a:lnTo>
                <a:cubicBezTo>
                  <a:pt x="60377" y="48066"/>
                  <a:pt x="60282" y="47792"/>
                  <a:pt x="60282" y="47495"/>
                </a:cubicBezTo>
                <a:cubicBezTo>
                  <a:pt x="60282" y="47125"/>
                  <a:pt x="60425" y="46792"/>
                  <a:pt x="60675" y="46530"/>
                </a:cubicBezTo>
                <a:cubicBezTo>
                  <a:pt x="60937" y="46268"/>
                  <a:pt x="61282" y="46125"/>
                  <a:pt x="61651" y="46125"/>
                </a:cubicBezTo>
                <a:close/>
                <a:moveTo>
                  <a:pt x="29826" y="52614"/>
                </a:moveTo>
                <a:cubicBezTo>
                  <a:pt x="30195" y="52614"/>
                  <a:pt x="30540" y="52757"/>
                  <a:pt x="30790" y="53019"/>
                </a:cubicBezTo>
                <a:cubicBezTo>
                  <a:pt x="31052" y="53281"/>
                  <a:pt x="31195" y="53614"/>
                  <a:pt x="31195" y="53983"/>
                </a:cubicBezTo>
                <a:cubicBezTo>
                  <a:pt x="31195" y="54353"/>
                  <a:pt x="31052" y="54686"/>
                  <a:pt x="30790" y="54948"/>
                </a:cubicBezTo>
                <a:cubicBezTo>
                  <a:pt x="30540" y="55210"/>
                  <a:pt x="30195" y="55353"/>
                  <a:pt x="29826" y="55353"/>
                </a:cubicBezTo>
                <a:cubicBezTo>
                  <a:pt x="29469" y="55353"/>
                  <a:pt x="29123" y="55210"/>
                  <a:pt x="28861" y="54948"/>
                </a:cubicBezTo>
                <a:cubicBezTo>
                  <a:pt x="28611" y="54698"/>
                  <a:pt x="28469" y="54353"/>
                  <a:pt x="28469" y="53983"/>
                </a:cubicBezTo>
                <a:cubicBezTo>
                  <a:pt x="28469" y="53614"/>
                  <a:pt x="28611" y="53281"/>
                  <a:pt x="28861" y="53019"/>
                </a:cubicBezTo>
                <a:cubicBezTo>
                  <a:pt x="29123" y="52757"/>
                  <a:pt x="29469" y="52614"/>
                  <a:pt x="29826" y="52614"/>
                </a:cubicBezTo>
                <a:close/>
                <a:moveTo>
                  <a:pt x="102752" y="1"/>
                </a:moveTo>
                <a:lnTo>
                  <a:pt x="61508" y="41089"/>
                </a:lnTo>
                <a:lnTo>
                  <a:pt x="54900" y="39446"/>
                </a:lnTo>
                <a:lnTo>
                  <a:pt x="38696" y="55686"/>
                </a:lnTo>
                <a:lnTo>
                  <a:pt x="31838" y="54114"/>
                </a:lnTo>
                <a:cubicBezTo>
                  <a:pt x="31838" y="54079"/>
                  <a:pt x="31838" y="54031"/>
                  <a:pt x="31838" y="53983"/>
                </a:cubicBezTo>
                <a:cubicBezTo>
                  <a:pt x="31838" y="53448"/>
                  <a:pt x="31636" y="52936"/>
                  <a:pt x="31255" y="52555"/>
                </a:cubicBezTo>
                <a:cubicBezTo>
                  <a:pt x="30874" y="52186"/>
                  <a:pt x="30362" y="51971"/>
                  <a:pt x="29826" y="51971"/>
                </a:cubicBezTo>
                <a:cubicBezTo>
                  <a:pt x="29290" y="51971"/>
                  <a:pt x="28790" y="52186"/>
                  <a:pt x="28409" y="52555"/>
                </a:cubicBezTo>
                <a:cubicBezTo>
                  <a:pt x="28028" y="52936"/>
                  <a:pt x="27814" y="53448"/>
                  <a:pt x="27814" y="53983"/>
                </a:cubicBezTo>
                <a:cubicBezTo>
                  <a:pt x="27814" y="54519"/>
                  <a:pt x="28028" y="55031"/>
                  <a:pt x="28409" y="55400"/>
                </a:cubicBezTo>
                <a:cubicBezTo>
                  <a:pt x="28790" y="55781"/>
                  <a:pt x="29290" y="55996"/>
                  <a:pt x="29826" y="55996"/>
                </a:cubicBezTo>
                <a:cubicBezTo>
                  <a:pt x="30362" y="55996"/>
                  <a:pt x="30874" y="55781"/>
                  <a:pt x="31255" y="55412"/>
                </a:cubicBezTo>
                <a:cubicBezTo>
                  <a:pt x="31445" y="55222"/>
                  <a:pt x="31588" y="54995"/>
                  <a:pt x="31695" y="54745"/>
                </a:cubicBezTo>
                <a:lnTo>
                  <a:pt x="38898" y="56389"/>
                </a:lnTo>
                <a:lnTo>
                  <a:pt x="55103" y="40172"/>
                </a:lnTo>
                <a:lnTo>
                  <a:pt x="61711" y="41803"/>
                </a:lnTo>
                <a:lnTo>
                  <a:pt x="103204" y="465"/>
                </a:lnTo>
                <a:lnTo>
                  <a:pt x="102752" y="1"/>
                </a:lnTo>
                <a:close/>
                <a:moveTo>
                  <a:pt x="83684" y="39547"/>
                </a:moveTo>
                <a:cubicBezTo>
                  <a:pt x="83383" y="39547"/>
                  <a:pt x="83083" y="39660"/>
                  <a:pt x="82856" y="39886"/>
                </a:cubicBezTo>
                <a:cubicBezTo>
                  <a:pt x="82475" y="40267"/>
                  <a:pt x="82416" y="40839"/>
                  <a:pt x="82666" y="41280"/>
                </a:cubicBezTo>
                <a:lnTo>
                  <a:pt x="68843" y="55115"/>
                </a:lnTo>
                <a:lnTo>
                  <a:pt x="62604" y="57496"/>
                </a:lnTo>
                <a:cubicBezTo>
                  <a:pt x="62556" y="57436"/>
                  <a:pt x="62509" y="57377"/>
                  <a:pt x="62449" y="57317"/>
                </a:cubicBezTo>
                <a:cubicBezTo>
                  <a:pt x="62223" y="57085"/>
                  <a:pt x="61922" y="56969"/>
                  <a:pt x="61621" y="56969"/>
                </a:cubicBezTo>
                <a:cubicBezTo>
                  <a:pt x="61321" y="56969"/>
                  <a:pt x="61020" y="57085"/>
                  <a:pt x="60794" y="57317"/>
                </a:cubicBezTo>
                <a:cubicBezTo>
                  <a:pt x="60342" y="57770"/>
                  <a:pt x="60342" y="58520"/>
                  <a:pt x="60794" y="58972"/>
                </a:cubicBezTo>
                <a:cubicBezTo>
                  <a:pt x="61026" y="59198"/>
                  <a:pt x="61327" y="59311"/>
                  <a:pt x="61626" y="59311"/>
                </a:cubicBezTo>
                <a:cubicBezTo>
                  <a:pt x="61925" y="59311"/>
                  <a:pt x="62223" y="59198"/>
                  <a:pt x="62449" y="58972"/>
                </a:cubicBezTo>
                <a:cubicBezTo>
                  <a:pt x="62687" y="58734"/>
                  <a:pt x="62794" y="58424"/>
                  <a:pt x="62794" y="58127"/>
                </a:cubicBezTo>
                <a:lnTo>
                  <a:pt x="69200" y="55674"/>
                </a:lnTo>
                <a:lnTo>
                  <a:pt x="83118" y="41744"/>
                </a:lnTo>
                <a:cubicBezTo>
                  <a:pt x="83296" y="41838"/>
                  <a:pt x="83491" y="41885"/>
                  <a:pt x="83685" y="41885"/>
                </a:cubicBezTo>
                <a:cubicBezTo>
                  <a:pt x="83984" y="41885"/>
                  <a:pt x="84280" y="41772"/>
                  <a:pt x="84511" y="41541"/>
                </a:cubicBezTo>
                <a:cubicBezTo>
                  <a:pt x="84964" y="41089"/>
                  <a:pt x="84964" y="40351"/>
                  <a:pt x="84511" y="39886"/>
                </a:cubicBezTo>
                <a:cubicBezTo>
                  <a:pt x="84285" y="39660"/>
                  <a:pt x="83984" y="39547"/>
                  <a:pt x="83684" y="39547"/>
                </a:cubicBezTo>
                <a:close/>
                <a:moveTo>
                  <a:pt x="74993" y="61984"/>
                </a:moveTo>
                <a:cubicBezTo>
                  <a:pt x="75345" y="61984"/>
                  <a:pt x="75663" y="62126"/>
                  <a:pt x="75915" y="62377"/>
                </a:cubicBezTo>
                <a:cubicBezTo>
                  <a:pt x="76451" y="62913"/>
                  <a:pt x="76451" y="63770"/>
                  <a:pt x="75915" y="64306"/>
                </a:cubicBezTo>
                <a:cubicBezTo>
                  <a:pt x="75653" y="64568"/>
                  <a:pt x="75320" y="64711"/>
                  <a:pt x="74951" y="64711"/>
                </a:cubicBezTo>
                <a:cubicBezTo>
                  <a:pt x="74581" y="64711"/>
                  <a:pt x="74236" y="64568"/>
                  <a:pt x="73986" y="64306"/>
                </a:cubicBezTo>
                <a:cubicBezTo>
                  <a:pt x="73724" y="64056"/>
                  <a:pt x="73581" y="63711"/>
                  <a:pt x="73581" y="63342"/>
                </a:cubicBezTo>
                <a:cubicBezTo>
                  <a:pt x="73581" y="62985"/>
                  <a:pt x="73724" y="62639"/>
                  <a:pt x="73986" y="62377"/>
                </a:cubicBezTo>
                <a:cubicBezTo>
                  <a:pt x="74236" y="62127"/>
                  <a:pt x="74581" y="61984"/>
                  <a:pt x="74951" y="61984"/>
                </a:cubicBezTo>
                <a:cubicBezTo>
                  <a:pt x="74965" y="61984"/>
                  <a:pt x="74979" y="61984"/>
                  <a:pt x="74993" y="61984"/>
                </a:cubicBezTo>
                <a:close/>
                <a:moveTo>
                  <a:pt x="100513" y="20063"/>
                </a:moveTo>
                <a:lnTo>
                  <a:pt x="89167" y="31433"/>
                </a:lnTo>
                <a:lnTo>
                  <a:pt x="88893" y="39696"/>
                </a:lnTo>
                <a:lnTo>
                  <a:pt x="74736" y="53876"/>
                </a:lnTo>
                <a:lnTo>
                  <a:pt x="74736" y="61342"/>
                </a:lnTo>
                <a:cubicBezTo>
                  <a:pt x="74284" y="61389"/>
                  <a:pt x="73855" y="61592"/>
                  <a:pt x="73522" y="61925"/>
                </a:cubicBezTo>
                <a:cubicBezTo>
                  <a:pt x="73153" y="62306"/>
                  <a:pt x="72938" y="62806"/>
                  <a:pt x="72938" y="63342"/>
                </a:cubicBezTo>
                <a:cubicBezTo>
                  <a:pt x="72938" y="63878"/>
                  <a:pt x="73153" y="64390"/>
                  <a:pt x="73534" y="64771"/>
                </a:cubicBezTo>
                <a:cubicBezTo>
                  <a:pt x="73903" y="65140"/>
                  <a:pt x="74415" y="65354"/>
                  <a:pt x="74951" y="65354"/>
                </a:cubicBezTo>
                <a:cubicBezTo>
                  <a:pt x="75486" y="65354"/>
                  <a:pt x="75986" y="65140"/>
                  <a:pt x="76367" y="64759"/>
                </a:cubicBezTo>
                <a:cubicBezTo>
                  <a:pt x="77153" y="63973"/>
                  <a:pt x="77153" y="62699"/>
                  <a:pt x="76367" y="61913"/>
                </a:cubicBezTo>
                <a:cubicBezTo>
                  <a:pt x="76094" y="61639"/>
                  <a:pt x="75760" y="61461"/>
                  <a:pt x="75391" y="61377"/>
                </a:cubicBezTo>
                <a:lnTo>
                  <a:pt x="75379" y="54150"/>
                </a:lnTo>
                <a:lnTo>
                  <a:pt x="89536" y="39970"/>
                </a:lnTo>
                <a:lnTo>
                  <a:pt x="89798" y="31707"/>
                </a:lnTo>
                <a:lnTo>
                  <a:pt x="100978" y="20527"/>
                </a:lnTo>
                <a:lnTo>
                  <a:pt x="100513" y="20063"/>
                </a:lnTo>
                <a:close/>
                <a:moveTo>
                  <a:pt x="62639" y="65997"/>
                </a:moveTo>
                <a:cubicBezTo>
                  <a:pt x="61485" y="65997"/>
                  <a:pt x="60556" y="66937"/>
                  <a:pt x="60556" y="68092"/>
                </a:cubicBezTo>
                <a:cubicBezTo>
                  <a:pt x="60556" y="69247"/>
                  <a:pt x="61485" y="70176"/>
                  <a:pt x="62639" y="70176"/>
                </a:cubicBezTo>
                <a:cubicBezTo>
                  <a:pt x="63794" y="70176"/>
                  <a:pt x="64723" y="69247"/>
                  <a:pt x="64723" y="68092"/>
                </a:cubicBezTo>
                <a:cubicBezTo>
                  <a:pt x="64723" y="66937"/>
                  <a:pt x="63794" y="65997"/>
                  <a:pt x="62639" y="65997"/>
                </a:cubicBezTo>
                <a:close/>
                <a:moveTo>
                  <a:pt x="62639" y="64294"/>
                </a:moveTo>
                <a:cubicBezTo>
                  <a:pt x="64735" y="64294"/>
                  <a:pt x="66438" y="65997"/>
                  <a:pt x="66438" y="68092"/>
                </a:cubicBezTo>
                <a:cubicBezTo>
                  <a:pt x="66438" y="70188"/>
                  <a:pt x="64735" y="71890"/>
                  <a:pt x="62639" y="71890"/>
                </a:cubicBezTo>
                <a:cubicBezTo>
                  <a:pt x="60544" y="71890"/>
                  <a:pt x="58841" y="70188"/>
                  <a:pt x="58841" y="68092"/>
                </a:cubicBezTo>
                <a:cubicBezTo>
                  <a:pt x="58841" y="65997"/>
                  <a:pt x="60544" y="64294"/>
                  <a:pt x="62639" y="64294"/>
                </a:cubicBezTo>
                <a:close/>
                <a:moveTo>
                  <a:pt x="62639" y="63651"/>
                </a:moveTo>
                <a:cubicBezTo>
                  <a:pt x="60187" y="63651"/>
                  <a:pt x="58198" y="65640"/>
                  <a:pt x="58198" y="68092"/>
                </a:cubicBezTo>
                <a:cubicBezTo>
                  <a:pt x="58198" y="70545"/>
                  <a:pt x="60187" y="72533"/>
                  <a:pt x="62639" y="72533"/>
                </a:cubicBezTo>
                <a:cubicBezTo>
                  <a:pt x="65092" y="72533"/>
                  <a:pt x="67081" y="70545"/>
                  <a:pt x="67081" y="68092"/>
                </a:cubicBezTo>
                <a:cubicBezTo>
                  <a:pt x="67081" y="65640"/>
                  <a:pt x="65092" y="63651"/>
                  <a:pt x="62639" y="63651"/>
                </a:cubicBezTo>
                <a:close/>
                <a:moveTo>
                  <a:pt x="46995" y="70783"/>
                </a:moveTo>
                <a:cubicBezTo>
                  <a:pt x="47364" y="70783"/>
                  <a:pt x="47697" y="70926"/>
                  <a:pt x="47959" y="71176"/>
                </a:cubicBezTo>
                <a:cubicBezTo>
                  <a:pt x="48221" y="71438"/>
                  <a:pt x="48364" y="71783"/>
                  <a:pt x="48364" y="72140"/>
                </a:cubicBezTo>
                <a:cubicBezTo>
                  <a:pt x="48364" y="72510"/>
                  <a:pt x="48221" y="72855"/>
                  <a:pt x="47959" y="73105"/>
                </a:cubicBezTo>
                <a:cubicBezTo>
                  <a:pt x="47697" y="73367"/>
                  <a:pt x="47364" y="73510"/>
                  <a:pt x="46995" y="73510"/>
                </a:cubicBezTo>
                <a:cubicBezTo>
                  <a:pt x="46626" y="73510"/>
                  <a:pt x="46292" y="73367"/>
                  <a:pt x="46030" y="73117"/>
                </a:cubicBezTo>
                <a:cubicBezTo>
                  <a:pt x="45768" y="72855"/>
                  <a:pt x="45625" y="72510"/>
                  <a:pt x="45625" y="72152"/>
                </a:cubicBezTo>
                <a:cubicBezTo>
                  <a:pt x="45625" y="71783"/>
                  <a:pt x="45768" y="71438"/>
                  <a:pt x="46030" y="71176"/>
                </a:cubicBezTo>
                <a:cubicBezTo>
                  <a:pt x="46280" y="70926"/>
                  <a:pt x="46626" y="70783"/>
                  <a:pt x="46995" y="70783"/>
                </a:cubicBezTo>
                <a:close/>
                <a:moveTo>
                  <a:pt x="62639" y="62604"/>
                </a:moveTo>
                <a:cubicBezTo>
                  <a:pt x="65664" y="62604"/>
                  <a:pt x="68128" y="65068"/>
                  <a:pt x="68128" y="68092"/>
                </a:cubicBezTo>
                <a:cubicBezTo>
                  <a:pt x="68128" y="71128"/>
                  <a:pt x="65664" y="73581"/>
                  <a:pt x="62639" y="73581"/>
                </a:cubicBezTo>
                <a:cubicBezTo>
                  <a:pt x="59615" y="73581"/>
                  <a:pt x="57151" y="71117"/>
                  <a:pt x="57151" y="68092"/>
                </a:cubicBezTo>
                <a:cubicBezTo>
                  <a:pt x="57151" y="65068"/>
                  <a:pt x="59615" y="62604"/>
                  <a:pt x="62639" y="62604"/>
                </a:cubicBezTo>
                <a:close/>
                <a:moveTo>
                  <a:pt x="62639" y="61949"/>
                </a:moveTo>
                <a:cubicBezTo>
                  <a:pt x="59258" y="61949"/>
                  <a:pt x="56496" y="64711"/>
                  <a:pt x="56496" y="68092"/>
                </a:cubicBezTo>
                <a:cubicBezTo>
                  <a:pt x="56496" y="71474"/>
                  <a:pt x="59258" y="74236"/>
                  <a:pt x="62639" y="74236"/>
                </a:cubicBezTo>
                <a:cubicBezTo>
                  <a:pt x="66021" y="74236"/>
                  <a:pt x="68783" y="71474"/>
                  <a:pt x="68783" y="68092"/>
                </a:cubicBezTo>
                <a:cubicBezTo>
                  <a:pt x="68783" y="64711"/>
                  <a:pt x="66021" y="61949"/>
                  <a:pt x="62639" y="61949"/>
                </a:cubicBezTo>
                <a:close/>
                <a:moveTo>
                  <a:pt x="127231" y="31362"/>
                </a:moveTo>
                <a:lnTo>
                  <a:pt x="108455" y="50138"/>
                </a:lnTo>
                <a:lnTo>
                  <a:pt x="108836" y="52960"/>
                </a:lnTo>
                <a:lnTo>
                  <a:pt x="104240" y="57543"/>
                </a:lnTo>
                <a:lnTo>
                  <a:pt x="101275" y="57543"/>
                </a:lnTo>
                <a:lnTo>
                  <a:pt x="89655" y="69164"/>
                </a:lnTo>
                <a:lnTo>
                  <a:pt x="86416" y="69164"/>
                </a:lnTo>
                <a:lnTo>
                  <a:pt x="78939" y="76641"/>
                </a:lnTo>
                <a:cubicBezTo>
                  <a:pt x="78755" y="76534"/>
                  <a:pt x="78549" y="76481"/>
                  <a:pt x="78343" y="76481"/>
                </a:cubicBezTo>
                <a:cubicBezTo>
                  <a:pt x="78043" y="76481"/>
                  <a:pt x="77743" y="76594"/>
                  <a:pt x="77510" y="76820"/>
                </a:cubicBezTo>
                <a:cubicBezTo>
                  <a:pt x="77058" y="77284"/>
                  <a:pt x="77058" y="78022"/>
                  <a:pt x="77522" y="78475"/>
                </a:cubicBezTo>
                <a:cubicBezTo>
                  <a:pt x="77749" y="78707"/>
                  <a:pt x="78046" y="78823"/>
                  <a:pt x="78345" y="78823"/>
                </a:cubicBezTo>
                <a:cubicBezTo>
                  <a:pt x="78644" y="78823"/>
                  <a:pt x="78945" y="78707"/>
                  <a:pt x="79177" y="78475"/>
                </a:cubicBezTo>
                <a:cubicBezTo>
                  <a:pt x="79546" y="78105"/>
                  <a:pt x="79606" y="77558"/>
                  <a:pt x="79380" y="77117"/>
                </a:cubicBezTo>
                <a:lnTo>
                  <a:pt x="86690" y="69807"/>
                </a:lnTo>
                <a:lnTo>
                  <a:pt x="89929" y="69807"/>
                </a:lnTo>
                <a:lnTo>
                  <a:pt x="101537" y="58198"/>
                </a:lnTo>
                <a:lnTo>
                  <a:pt x="104514" y="58198"/>
                </a:lnTo>
                <a:lnTo>
                  <a:pt x="109514" y="53186"/>
                </a:lnTo>
                <a:lnTo>
                  <a:pt x="109133" y="50364"/>
                </a:lnTo>
                <a:lnTo>
                  <a:pt x="127683" y="31814"/>
                </a:lnTo>
                <a:lnTo>
                  <a:pt x="127231" y="31362"/>
                </a:lnTo>
                <a:close/>
                <a:moveTo>
                  <a:pt x="54924" y="76581"/>
                </a:moveTo>
                <a:lnTo>
                  <a:pt x="54924" y="78915"/>
                </a:lnTo>
                <a:lnTo>
                  <a:pt x="57270" y="78915"/>
                </a:lnTo>
                <a:lnTo>
                  <a:pt x="57270" y="76581"/>
                </a:lnTo>
                <a:close/>
                <a:moveTo>
                  <a:pt x="59127" y="76581"/>
                </a:moveTo>
                <a:lnTo>
                  <a:pt x="59127" y="78915"/>
                </a:lnTo>
                <a:lnTo>
                  <a:pt x="61473" y="78915"/>
                </a:lnTo>
                <a:lnTo>
                  <a:pt x="61473" y="76581"/>
                </a:lnTo>
                <a:close/>
                <a:moveTo>
                  <a:pt x="68295" y="76748"/>
                </a:moveTo>
                <a:cubicBezTo>
                  <a:pt x="68664" y="76748"/>
                  <a:pt x="68997" y="76891"/>
                  <a:pt x="69259" y="77141"/>
                </a:cubicBezTo>
                <a:cubicBezTo>
                  <a:pt x="69521" y="77403"/>
                  <a:pt x="69664" y="77748"/>
                  <a:pt x="69664" y="78105"/>
                </a:cubicBezTo>
                <a:cubicBezTo>
                  <a:pt x="69664" y="78475"/>
                  <a:pt x="69521" y="78820"/>
                  <a:pt x="69259" y="79082"/>
                </a:cubicBezTo>
                <a:cubicBezTo>
                  <a:pt x="69009" y="79332"/>
                  <a:pt x="68664" y="79475"/>
                  <a:pt x="68295" y="79475"/>
                </a:cubicBezTo>
                <a:cubicBezTo>
                  <a:pt x="67926" y="79475"/>
                  <a:pt x="67592" y="79332"/>
                  <a:pt x="67331" y="79082"/>
                </a:cubicBezTo>
                <a:cubicBezTo>
                  <a:pt x="66795" y="78546"/>
                  <a:pt x="66795" y="77677"/>
                  <a:pt x="67331" y="77141"/>
                </a:cubicBezTo>
                <a:cubicBezTo>
                  <a:pt x="67581" y="76891"/>
                  <a:pt x="67926" y="76748"/>
                  <a:pt x="68295" y="76748"/>
                </a:cubicBezTo>
                <a:close/>
                <a:moveTo>
                  <a:pt x="106347" y="23599"/>
                </a:moveTo>
                <a:lnTo>
                  <a:pt x="94989" y="34969"/>
                </a:lnTo>
                <a:lnTo>
                  <a:pt x="94727" y="43232"/>
                </a:lnTo>
                <a:lnTo>
                  <a:pt x="80570" y="57412"/>
                </a:lnTo>
                <a:lnTo>
                  <a:pt x="80570" y="65032"/>
                </a:lnTo>
                <a:lnTo>
                  <a:pt x="69271" y="76355"/>
                </a:lnTo>
                <a:cubicBezTo>
                  <a:pt x="68974" y="76189"/>
                  <a:pt x="68640" y="76093"/>
                  <a:pt x="68295" y="76093"/>
                </a:cubicBezTo>
                <a:cubicBezTo>
                  <a:pt x="67759" y="76093"/>
                  <a:pt x="67247" y="76308"/>
                  <a:pt x="66866" y="76689"/>
                </a:cubicBezTo>
                <a:cubicBezTo>
                  <a:pt x="66092" y="77474"/>
                  <a:pt x="66092" y="78748"/>
                  <a:pt x="66878" y="79534"/>
                </a:cubicBezTo>
                <a:cubicBezTo>
                  <a:pt x="67259" y="79915"/>
                  <a:pt x="67759" y="80118"/>
                  <a:pt x="68295" y="80118"/>
                </a:cubicBezTo>
                <a:cubicBezTo>
                  <a:pt x="68831" y="80118"/>
                  <a:pt x="69343" y="79915"/>
                  <a:pt x="69724" y="79534"/>
                </a:cubicBezTo>
                <a:cubicBezTo>
                  <a:pt x="70105" y="79153"/>
                  <a:pt x="70307" y="78641"/>
                  <a:pt x="70307" y="78105"/>
                </a:cubicBezTo>
                <a:cubicBezTo>
                  <a:pt x="70307" y="77605"/>
                  <a:pt x="70117" y="77129"/>
                  <a:pt x="69783" y="76748"/>
                </a:cubicBezTo>
                <a:lnTo>
                  <a:pt x="81225" y="65294"/>
                </a:lnTo>
                <a:lnTo>
                  <a:pt x="81213" y="57686"/>
                </a:lnTo>
                <a:lnTo>
                  <a:pt x="95370" y="43506"/>
                </a:lnTo>
                <a:lnTo>
                  <a:pt x="95632" y="35243"/>
                </a:lnTo>
                <a:lnTo>
                  <a:pt x="106812" y="24063"/>
                </a:lnTo>
                <a:lnTo>
                  <a:pt x="106347" y="23599"/>
                </a:lnTo>
                <a:close/>
                <a:moveTo>
                  <a:pt x="54924" y="80487"/>
                </a:moveTo>
                <a:lnTo>
                  <a:pt x="54924" y="82820"/>
                </a:lnTo>
                <a:lnTo>
                  <a:pt x="57270" y="82820"/>
                </a:lnTo>
                <a:lnTo>
                  <a:pt x="57270" y="80487"/>
                </a:lnTo>
                <a:close/>
                <a:moveTo>
                  <a:pt x="59127" y="80487"/>
                </a:moveTo>
                <a:lnTo>
                  <a:pt x="59127" y="82820"/>
                </a:lnTo>
                <a:lnTo>
                  <a:pt x="61473" y="82820"/>
                </a:lnTo>
                <a:lnTo>
                  <a:pt x="61473" y="80487"/>
                </a:lnTo>
                <a:close/>
                <a:moveTo>
                  <a:pt x="54924" y="84392"/>
                </a:moveTo>
                <a:lnTo>
                  <a:pt x="54924" y="86726"/>
                </a:lnTo>
                <a:lnTo>
                  <a:pt x="57270" y="86726"/>
                </a:lnTo>
                <a:lnTo>
                  <a:pt x="57270" y="84392"/>
                </a:lnTo>
                <a:close/>
                <a:moveTo>
                  <a:pt x="71272" y="87404"/>
                </a:moveTo>
                <a:cubicBezTo>
                  <a:pt x="71641" y="87404"/>
                  <a:pt x="71974" y="87547"/>
                  <a:pt x="72236" y="87797"/>
                </a:cubicBezTo>
                <a:cubicBezTo>
                  <a:pt x="72498" y="88059"/>
                  <a:pt x="72641" y="88404"/>
                  <a:pt x="72641" y="88762"/>
                </a:cubicBezTo>
                <a:cubicBezTo>
                  <a:pt x="72641" y="89131"/>
                  <a:pt x="72498" y="89476"/>
                  <a:pt x="72236" y="89738"/>
                </a:cubicBezTo>
                <a:cubicBezTo>
                  <a:pt x="71974" y="89988"/>
                  <a:pt x="71641" y="90131"/>
                  <a:pt x="71272" y="90131"/>
                </a:cubicBezTo>
                <a:cubicBezTo>
                  <a:pt x="70902" y="90131"/>
                  <a:pt x="70569" y="89988"/>
                  <a:pt x="70307" y="89738"/>
                </a:cubicBezTo>
                <a:cubicBezTo>
                  <a:pt x="70045" y="89476"/>
                  <a:pt x="69902" y="89131"/>
                  <a:pt x="69902" y="88773"/>
                </a:cubicBezTo>
                <a:cubicBezTo>
                  <a:pt x="69902" y="88404"/>
                  <a:pt x="70045" y="88059"/>
                  <a:pt x="70307" y="87809"/>
                </a:cubicBezTo>
                <a:cubicBezTo>
                  <a:pt x="70569" y="87547"/>
                  <a:pt x="70902" y="87404"/>
                  <a:pt x="71272" y="87404"/>
                </a:cubicBezTo>
                <a:close/>
                <a:moveTo>
                  <a:pt x="54924" y="88285"/>
                </a:moveTo>
                <a:lnTo>
                  <a:pt x="54924" y="90631"/>
                </a:lnTo>
                <a:lnTo>
                  <a:pt x="57270" y="90631"/>
                </a:lnTo>
                <a:lnTo>
                  <a:pt x="57270" y="88285"/>
                </a:lnTo>
                <a:close/>
                <a:moveTo>
                  <a:pt x="61651" y="45482"/>
                </a:moveTo>
                <a:cubicBezTo>
                  <a:pt x="61115" y="45482"/>
                  <a:pt x="60604" y="45685"/>
                  <a:pt x="60223" y="46066"/>
                </a:cubicBezTo>
                <a:cubicBezTo>
                  <a:pt x="59842" y="46447"/>
                  <a:pt x="59639" y="46959"/>
                  <a:pt x="59639" y="47495"/>
                </a:cubicBezTo>
                <a:cubicBezTo>
                  <a:pt x="59639" y="47935"/>
                  <a:pt x="59782" y="48364"/>
                  <a:pt x="60044" y="48709"/>
                </a:cubicBezTo>
                <a:lnTo>
                  <a:pt x="56472" y="52293"/>
                </a:lnTo>
                <a:lnTo>
                  <a:pt x="50948" y="53174"/>
                </a:lnTo>
                <a:lnTo>
                  <a:pt x="47816" y="56293"/>
                </a:lnTo>
                <a:lnTo>
                  <a:pt x="47328" y="61437"/>
                </a:lnTo>
                <a:lnTo>
                  <a:pt x="12371" y="96393"/>
                </a:lnTo>
                <a:lnTo>
                  <a:pt x="12824" y="96858"/>
                </a:lnTo>
                <a:lnTo>
                  <a:pt x="47947" y="61734"/>
                </a:lnTo>
                <a:lnTo>
                  <a:pt x="48435" y="56591"/>
                </a:lnTo>
                <a:lnTo>
                  <a:pt x="51257" y="53781"/>
                </a:lnTo>
                <a:lnTo>
                  <a:pt x="56770" y="52900"/>
                </a:lnTo>
                <a:lnTo>
                  <a:pt x="60520" y="49161"/>
                </a:lnTo>
                <a:cubicBezTo>
                  <a:pt x="60842" y="49388"/>
                  <a:pt x="61235" y="49507"/>
                  <a:pt x="61651" y="49507"/>
                </a:cubicBezTo>
                <a:cubicBezTo>
                  <a:pt x="62187" y="49507"/>
                  <a:pt x="62687" y="49292"/>
                  <a:pt x="63068" y="48911"/>
                </a:cubicBezTo>
                <a:cubicBezTo>
                  <a:pt x="63449" y="48530"/>
                  <a:pt x="63663" y="48030"/>
                  <a:pt x="63663" y="47495"/>
                </a:cubicBezTo>
                <a:cubicBezTo>
                  <a:pt x="63663" y="46959"/>
                  <a:pt x="63449" y="46447"/>
                  <a:pt x="63068" y="46066"/>
                </a:cubicBezTo>
                <a:cubicBezTo>
                  <a:pt x="62687" y="45685"/>
                  <a:pt x="62187" y="45482"/>
                  <a:pt x="61651" y="45482"/>
                </a:cubicBezTo>
                <a:close/>
                <a:moveTo>
                  <a:pt x="69807" y="103120"/>
                </a:moveTo>
                <a:cubicBezTo>
                  <a:pt x="70105" y="103120"/>
                  <a:pt x="70379" y="103228"/>
                  <a:pt x="70617" y="103394"/>
                </a:cubicBezTo>
                <a:lnTo>
                  <a:pt x="70902" y="103680"/>
                </a:lnTo>
                <a:cubicBezTo>
                  <a:pt x="71081" y="103918"/>
                  <a:pt x="71176" y="104192"/>
                  <a:pt x="71176" y="104490"/>
                </a:cubicBezTo>
                <a:cubicBezTo>
                  <a:pt x="71176" y="104859"/>
                  <a:pt x="71033" y="105204"/>
                  <a:pt x="70771" y="105454"/>
                </a:cubicBezTo>
                <a:cubicBezTo>
                  <a:pt x="70521" y="105716"/>
                  <a:pt x="70176" y="105859"/>
                  <a:pt x="69807" y="105859"/>
                </a:cubicBezTo>
                <a:cubicBezTo>
                  <a:pt x="69450" y="105859"/>
                  <a:pt x="69105" y="105716"/>
                  <a:pt x="68843" y="105454"/>
                </a:cubicBezTo>
                <a:cubicBezTo>
                  <a:pt x="68593" y="105204"/>
                  <a:pt x="68450" y="104859"/>
                  <a:pt x="68450" y="104490"/>
                </a:cubicBezTo>
                <a:cubicBezTo>
                  <a:pt x="68450" y="104132"/>
                  <a:pt x="68593" y="103787"/>
                  <a:pt x="68843" y="103525"/>
                </a:cubicBezTo>
                <a:cubicBezTo>
                  <a:pt x="69105" y="103263"/>
                  <a:pt x="69450" y="103120"/>
                  <a:pt x="69807" y="103120"/>
                </a:cubicBezTo>
                <a:close/>
                <a:moveTo>
                  <a:pt x="118635" y="55126"/>
                </a:moveTo>
                <a:lnTo>
                  <a:pt x="83511" y="90250"/>
                </a:lnTo>
                <a:lnTo>
                  <a:pt x="83023" y="95393"/>
                </a:lnTo>
                <a:lnTo>
                  <a:pt x="80201" y="98203"/>
                </a:lnTo>
                <a:lnTo>
                  <a:pt x="74677" y="99084"/>
                </a:lnTo>
                <a:lnTo>
                  <a:pt x="70938" y="102823"/>
                </a:lnTo>
                <a:cubicBezTo>
                  <a:pt x="70605" y="102597"/>
                  <a:pt x="70224" y="102478"/>
                  <a:pt x="69807" y="102478"/>
                </a:cubicBezTo>
                <a:cubicBezTo>
                  <a:pt x="69271" y="102478"/>
                  <a:pt x="68771" y="102692"/>
                  <a:pt x="68390" y="103073"/>
                </a:cubicBezTo>
                <a:cubicBezTo>
                  <a:pt x="68009" y="103442"/>
                  <a:pt x="67795" y="103954"/>
                  <a:pt x="67795" y="104490"/>
                </a:cubicBezTo>
                <a:cubicBezTo>
                  <a:pt x="67795" y="105025"/>
                  <a:pt x="68009" y="105537"/>
                  <a:pt x="68390" y="105907"/>
                </a:cubicBezTo>
                <a:cubicBezTo>
                  <a:pt x="68771" y="106288"/>
                  <a:pt x="69271" y="106502"/>
                  <a:pt x="69807" y="106502"/>
                </a:cubicBezTo>
                <a:cubicBezTo>
                  <a:pt x="70355" y="106502"/>
                  <a:pt x="70855" y="106288"/>
                  <a:pt x="71236" y="105907"/>
                </a:cubicBezTo>
                <a:cubicBezTo>
                  <a:pt x="71617" y="105526"/>
                  <a:pt x="71819" y="105025"/>
                  <a:pt x="71819" y="104490"/>
                </a:cubicBezTo>
                <a:cubicBezTo>
                  <a:pt x="71819" y="104037"/>
                  <a:pt x="71676" y="103621"/>
                  <a:pt x="71402" y="103263"/>
                </a:cubicBezTo>
                <a:lnTo>
                  <a:pt x="74986" y="99691"/>
                </a:lnTo>
                <a:lnTo>
                  <a:pt x="80511" y="98810"/>
                </a:lnTo>
                <a:lnTo>
                  <a:pt x="83642" y="95679"/>
                </a:lnTo>
                <a:lnTo>
                  <a:pt x="84130" y="90547"/>
                </a:lnTo>
                <a:lnTo>
                  <a:pt x="119087" y="55591"/>
                </a:lnTo>
                <a:lnTo>
                  <a:pt x="118635" y="55126"/>
                </a:lnTo>
                <a:close/>
                <a:moveTo>
                  <a:pt x="46020" y="89113"/>
                </a:moveTo>
                <a:cubicBezTo>
                  <a:pt x="45721" y="89113"/>
                  <a:pt x="45423" y="89226"/>
                  <a:pt x="45197" y="89452"/>
                </a:cubicBezTo>
                <a:cubicBezTo>
                  <a:pt x="44816" y="89833"/>
                  <a:pt x="44756" y="90405"/>
                  <a:pt x="45006" y="90857"/>
                </a:cubicBezTo>
                <a:lnTo>
                  <a:pt x="40470" y="95393"/>
                </a:lnTo>
                <a:lnTo>
                  <a:pt x="40922" y="98751"/>
                </a:lnTo>
                <a:lnTo>
                  <a:pt x="30445" y="109216"/>
                </a:lnTo>
                <a:lnTo>
                  <a:pt x="30909" y="109681"/>
                </a:lnTo>
                <a:lnTo>
                  <a:pt x="41601" y="98977"/>
                </a:lnTo>
                <a:lnTo>
                  <a:pt x="41149" y="95620"/>
                </a:lnTo>
                <a:lnTo>
                  <a:pt x="45471" y="91309"/>
                </a:lnTo>
                <a:cubicBezTo>
                  <a:pt x="45644" y="91403"/>
                  <a:pt x="45836" y="91451"/>
                  <a:pt x="46028" y="91451"/>
                </a:cubicBezTo>
                <a:cubicBezTo>
                  <a:pt x="46324" y="91451"/>
                  <a:pt x="46621" y="91338"/>
                  <a:pt x="46852" y="91107"/>
                </a:cubicBezTo>
                <a:cubicBezTo>
                  <a:pt x="47304" y="90655"/>
                  <a:pt x="47304" y="89916"/>
                  <a:pt x="46852" y="89452"/>
                </a:cubicBezTo>
                <a:cubicBezTo>
                  <a:pt x="46620" y="89226"/>
                  <a:pt x="46319" y="89113"/>
                  <a:pt x="46020" y="89113"/>
                </a:cubicBezTo>
                <a:close/>
                <a:moveTo>
                  <a:pt x="46995" y="70128"/>
                </a:moveTo>
                <a:cubicBezTo>
                  <a:pt x="46459" y="70128"/>
                  <a:pt x="45947" y="70343"/>
                  <a:pt x="45566" y="70724"/>
                </a:cubicBezTo>
                <a:cubicBezTo>
                  <a:pt x="45197" y="71105"/>
                  <a:pt x="44983" y="71605"/>
                  <a:pt x="44983" y="72140"/>
                </a:cubicBezTo>
                <a:cubicBezTo>
                  <a:pt x="44983" y="72605"/>
                  <a:pt x="45137" y="73033"/>
                  <a:pt x="45411" y="73379"/>
                </a:cubicBezTo>
                <a:lnTo>
                  <a:pt x="27099" y="91702"/>
                </a:lnTo>
                <a:lnTo>
                  <a:pt x="24278" y="91321"/>
                </a:lnTo>
                <a:lnTo>
                  <a:pt x="19265" y="96334"/>
                </a:lnTo>
                <a:lnTo>
                  <a:pt x="19265" y="99299"/>
                </a:lnTo>
                <a:lnTo>
                  <a:pt x="7656" y="110919"/>
                </a:lnTo>
                <a:lnTo>
                  <a:pt x="7656" y="114158"/>
                </a:lnTo>
                <a:lnTo>
                  <a:pt x="1" y="121801"/>
                </a:lnTo>
                <a:lnTo>
                  <a:pt x="453" y="122266"/>
                </a:lnTo>
                <a:lnTo>
                  <a:pt x="8299" y="114419"/>
                </a:lnTo>
                <a:lnTo>
                  <a:pt x="8299" y="111181"/>
                </a:lnTo>
                <a:lnTo>
                  <a:pt x="19920" y="99560"/>
                </a:lnTo>
                <a:lnTo>
                  <a:pt x="19920" y="96596"/>
                </a:lnTo>
                <a:lnTo>
                  <a:pt x="24504" y="92000"/>
                </a:lnTo>
                <a:lnTo>
                  <a:pt x="27326" y="92381"/>
                </a:lnTo>
                <a:lnTo>
                  <a:pt x="45887" y="73819"/>
                </a:lnTo>
                <a:cubicBezTo>
                  <a:pt x="46209" y="74034"/>
                  <a:pt x="46590" y="74153"/>
                  <a:pt x="46995" y="74153"/>
                </a:cubicBezTo>
                <a:cubicBezTo>
                  <a:pt x="47530" y="74153"/>
                  <a:pt x="48042" y="73950"/>
                  <a:pt x="48423" y="73569"/>
                </a:cubicBezTo>
                <a:cubicBezTo>
                  <a:pt x="48793" y="73188"/>
                  <a:pt x="49007" y="72676"/>
                  <a:pt x="49007" y="72140"/>
                </a:cubicBezTo>
                <a:cubicBezTo>
                  <a:pt x="49007" y="71605"/>
                  <a:pt x="48793" y="71093"/>
                  <a:pt x="48412" y="70724"/>
                </a:cubicBezTo>
                <a:cubicBezTo>
                  <a:pt x="48031" y="70343"/>
                  <a:pt x="47530" y="70128"/>
                  <a:pt x="46995" y="70128"/>
                </a:cubicBezTo>
                <a:close/>
                <a:moveTo>
                  <a:pt x="71272" y="86761"/>
                </a:moveTo>
                <a:cubicBezTo>
                  <a:pt x="70736" y="86761"/>
                  <a:pt x="70236" y="86964"/>
                  <a:pt x="69855" y="87345"/>
                </a:cubicBezTo>
                <a:cubicBezTo>
                  <a:pt x="69474" y="87726"/>
                  <a:pt x="69259" y="88238"/>
                  <a:pt x="69259" y="88773"/>
                </a:cubicBezTo>
                <a:cubicBezTo>
                  <a:pt x="69259" y="89190"/>
                  <a:pt x="69390" y="89583"/>
                  <a:pt x="69628" y="89928"/>
                </a:cubicBezTo>
                <a:lnTo>
                  <a:pt x="64961" y="94584"/>
                </a:lnTo>
                <a:lnTo>
                  <a:pt x="65426" y="97941"/>
                </a:lnTo>
                <a:lnTo>
                  <a:pt x="41030" y="122325"/>
                </a:lnTo>
                <a:lnTo>
                  <a:pt x="41494" y="122778"/>
                </a:lnTo>
                <a:lnTo>
                  <a:pt x="66104" y="98167"/>
                </a:lnTo>
                <a:lnTo>
                  <a:pt x="65652" y="94810"/>
                </a:lnTo>
                <a:lnTo>
                  <a:pt x="70081" y="90381"/>
                </a:lnTo>
                <a:cubicBezTo>
                  <a:pt x="70426" y="90643"/>
                  <a:pt x="70831" y="90774"/>
                  <a:pt x="71272" y="90774"/>
                </a:cubicBezTo>
                <a:cubicBezTo>
                  <a:pt x="71807" y="90774"/>
                  <a:pt x="72319" y="90571"/>
                  <a:pt x="72700" y="90190"/>
                </a:cubicBezTo>
                <a:cubicBezTo>
                  <a:pt x="73081" y="89809"/>
                  <a:pt x="73284" y="89297"/>
                  <a:pt x="73284" y="88762"/>
                </a:cubicBezTo>
                <a:cubicBezTo>
                  <a:pt x="73284" y="88226"/>
                  <a:pt x="73069" y="87726"/>
                  <a:pt x="72700" y="87345"/>
                </a:cubicBezTo>
                <a:cubicBezTo>
                  <a:pt x="72319" y="86964"/>
                  <a:pt x="71807" y="86761"/>
                  <a:pt x="71272" y="86761"/>
                </a:cubicBezTo>
                <a:close/>
                <a:moveTo>
                  <a:pt x="58947" y="93780"/>
                </a:moveTo>
                <a:cubicBezTo>
                  <a:pt x="58648" y="93780"/>
                  <a:pt x="58347" y="93893"/>
                  <a:pt x="58115" y="94119"/>
                </a:cubicBezTo>
                <a:cubicBezTo>
                  <a:pt x="57746" y="94500"/>
                  <a:pt x="57686" y="95048"/>
                  <a:pt x="57913" y="95489"/>
                </a:cubicBezTo>
                <a:lnTo>
                  <a:pt x="50602" y="102787"/>
                </a:lnTo>
                <a:lnTo>
                  <a:pt x="47364" y="102787"/>
                </a:lnTo>
                <a:lnTo>
                  <a:pt x="35755" y="114408"/>
                </a:lnTo>
                <a:lnTo>
                  <a:pt x="32779" y="114408"/>
                </a:lnTo>
                <a:lnTo>
                  <a:pt x="27778" y="119408"/>
                </a:lnTo>
                <a:lnTo>
                  <a:pt x="28159" y="122230"/>
                </a:lnTo>
                <a:lnTo>
                  <a:pt x="9609" y="140780"/>
                </a:lnTo>
                <a:lnTo>
                  <a:pt x="10061" y="141244"/>
                </a:lnTo>
                <a:lnTo>
                  <a:pt x="28838" y="122468"/>
                </a:lnTo>
                <a:lnTo>
                  <a:pt x="28457" y="119646"/>
                </a:lnTo>
                <a:lnTo>
                  <a:pt x="33052" y="115050"/>
                </a:lnTo>
                <a:lnTo>
                  <a:pt x="36017" y="115050"/>
                </a:lnTo>
                <a:lnTo>
                  <a:pt x="47638" y="103442"/>
                </a:lnTo>
                <a:lnTo>
                  <a:pt x="50876" y="103442"/>
                </a:lnTo>
                <a:lnTo>
                  <a:pt x="58353" y="95953"/>
                </a:lnTo>
                <a:cubicBezTo>
                  <a:pt x="58539" y="96065"/>
                  <a:pt x="58747" y="96122"/>
                  <a:pt x="58954" y="96122"/>
                </a:cubicBezTo>
                <a:cubicBezTo>
                  <a:pt x="59251" y="96122"/>
                  <a:pt x="59546" y="96006"/>
                  <a:pt x="59770" y="95774"/>
                </a:cubicBezTo>
                <a:cubicBezTo>
                  <a:pt x="60234" y="95322"/>
                  <a:pt x="60234" y="94584"/>
                  <a:pt x="59770" y="94119"/>
                </a:cubicBezTo>
                <a:cubicBezTo>
                  <a:pt x="59544" y="93893"/>
                  <a:pt x="59246" y="93780"/>
                  <a:pt x="58947" y="93780"/>
                </a:cubicBez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28"/>
          <p:cNvSpPr/>
          <p:nvPr/>
        </p:nvSpPr>
        <p:spPr>
          <a:xfrm rot="10800000">
            <a:off x="-1526822" y="161225"/>
            <a:ext cx="4358174" cy="4821045"/>
          </a:xfrm>
          <a:custGeom>
            <a:avLst/>
            <a:gdLst/>
            <a:ahLst/>
            <a:cxnLst/>
            <a:rect l="l" t="t" r="r" b="b"/>
            <a:pathLst>
              <a:path w="127684" h="141245" extrusionOk="0">
                <a:moveTo>
                  <a:pt x="71170" y="25334"/>
                </a:moveTo>
                <a:cubicBezTo>
                  <a:pt x="70870" y="25334"/>
                  <a:pt x="70569" y="25450"/>
                  <a:pt x="70343" y="25682"/>
                </a:cubicBezTo>
                <a:cubicBezTo>
                  <a:pt x="69962" y="26051"/>
                  <a:pt x="69902" y="26623"/>
                  <a:pt x="70152" y="27075"/>
                </a:cubicBezTo>
                <a:lnTo>
                  <a:pt x="61592" y="35648"/>
                </a:lnTo>
                <a:lnTo>
                  <a:pt x="54412" y="34183"/>
                </a:lnTo>
                <a:lnTo>
                  <a:pt x="46233" y="42375"/>
                </a:lnTo>
                <a:cubicBezTo>
                  <a:pt x="46059" y="42281"/>
                  <a:pt x="45865" y="42234"/>
                  <a:pt x="45672" y="42234"/>
                </a:cubicBezTo>
                <a:cubicBezTo>
                  <a:pt x="45373" y="42234"/>
                  <a:pt x="45075" y="42346"/>
                  <a:pt x="44852" y="42577"/>
                </a:cubicBezTo>
                <a:cubicBezTo>
                  <a:pt x="44387" y="43030"/>
                  <a:pt x="44387" y="43768"/>
                  <a:pt x="44852" y="44232"/>
                </a:cubicBezTo>
                <a:cubicBezTo>
                  <a:pt x="45078" y="44458"/>
                  <a:pt x="45375" y="44572"/>
                  <a:pt x="45675" y="44572"/>
                </a:cubicBezTo>
                <a:cubicBezTo>
                  <a:pt x="45974" y="44572"/>
                  <a:pt x="46274" y="44458"/>
                  <a:pt x="46507" y="44232"/>
                </a:cubicBezTo>
                <a:cubicBezTo>
                  <a:pt x="46876" y="43851"/>
                  <a:pt x="46935" y="43280"/>
                  <a:pt x="46697" y="42839"/>
                </a:cubicBezTo>
                <a:lnTo>
                  <a:pt x="54627" y="34886"/>
                </a:lnTo>
                <a:lnTo>
                  <a:pt x="61806" y="36350"/>
                </a:lnTo>
                <a:lnTo>
                  <a:pt x="70605" y="27528"/>
                </a:lnTo>
                <a:cubicBezTo>
                  <a:pt x="70783" y="27627"/>
                  <a:pt x="70980" y="27675"/>
                  <a:pt x="71176" y="27675"/>
                </a:cubicBezTo>
                <a:cubicBezTo>
                  <a:pt x="71477" y="27675"/>
                  <a:pt x="71774" y="27561"/>
                  <a:pt x="71998" y="27337"/>
                </a:cubicBezTo>
                <a:cubicBezTo>
                  <a:pt x="72462" y="26873"/>
                  <a:pt x="72462" y="26135"/>
                  <a:pt x="71998" y="25682"/>
                </a:cubicBezTo>
                <a:cubicBezTo>
                  <a:pt x="71772" y="25450"/>
                  <a:pt x="71471" y="25334"/>
                  <a:pt x="71170" y="25334"/>
                </a:cubicBezTo>
                <a:close/>
                <a:moveTo>
                  <a:pt x="61651" y="46125"/>
                </a:moveTo>
                <a:cubicBezTo>
                  <a:pt x="62008" y="46125"/>
                  <a:pt x="62354" y="46268"/>
                  <a:pt x="62616" y="46530"/>
                </a:cubicBezTo>
                <a:cubicBezTo>
                  <a:pt x="62866" y="46792"/>
                  <a:pt x="63009" y="47125"/>
                  <a:pt x="63009" y="47495"/>
                </a:cubicBezTo>
                <a:cubicBezTo>
                  <a:pt x="63009" y="47864"/>
                  <a:pt x="62866" y="48197"/>
                  <a:pt x="62616" y="48459"/>
                </a:cubicBezTo>
                <a:cubicBezTo>
                  <a:pt x="62354" y="48721"/>
                  <a:pt x="62008" y="48864"/>
                  <a:pt x="61639" y="48864"/>
                </a:cubicBezTo>
                <a:cubicBezTo>
                  <a:pt x="61354" y="48864"/>
                  <a:pt x="61068" y="48769"/>
                  <a:pt x="60842" y="48590"/>
                </a:cubicBezTo>
                <a:lnTo>
                  <a:pt x="60544" y="48304"/>
                </a:lnTo>
                <a:cubicBezTo>
                  <a:pt x="60377" y="48066"/>
                  <a:pt x="60282" y="47792"/>
                  <a:pt x="60282" y="47495"/>
                </a:cubicBezTo>
                <a:cubicBezTo>
                  <a:pt x="60282" y="47125"/>
                  <a:pt x="60425" y="46792"/>
                  <a:pt x="60675" y="46530"/>
                </a:cubicBezTo>
                <a:cubicBezTo>
                  <a:pt x="60937" y="46268"/>
                  <a:pt x="61282" y="46125"/>
                  <a:pt x="61651" y="46125"/>
                </a:cubicBezTo>
                <a:close/>
                <a:moveTo>
                  <a:pt x="29826" y="52614"/>
                </a:moveTo>
                <a:cubicBezTo>
                  <a:pt x="30195" y="52614"/>
                  <a:pt x="30540" y="52757"/>
                  <a:pt x="30790" y="53019"/>
                </a:cubicBezTo>
                <a:cubicBezTo>
                  <a:pt x="31052" y="53281"/>
                  <a:pt x="31195" y="53614"/>
                  <a:pt x="31195" y="53983"/>
                </a:cubicBezTo>
                <a:cubicBezTo>
                  <a:pt x="31195" y="54353"/>
                  <a:pt x="31052" y="54686"/>
                  <a:pt x="30790" y="54948"/>
                </a:cubicBezTo>
                <a:cubicBezTo>
                  <a:pt x="30540" y="55210"/>
                  <a:pt x="30195" y="55353"/>
                  <a:pt x="29826" y="55353"/>
                </a:cubicBezTo>
                <a:cubicBezTo>
                  <a:pt x="29469" y="55353"/>
                  <a:pt x="29123" y="55210"/>
                  <a:pt x="28861" y="54948"/>
                </a:cubicBezTo>
                <a:cubicBezTo>
                  <a:pt x="28611" y="54698"/>
                  <a:pt x="28469" y="54353"/>
                  <a:pt x="28469" y="53983"/>
                </a:cubicBezTo>
                <a:cubicBezTo>
                  <a:pt x="28469" y="53614"/>
                  <a:pt x="28611" y="53281"/>
                  <a:pt x="28861" y="53019"/>
                </a:cubicBezTo>
                <a:cubicBezTo>
                  <a:pt x="29123" y="52757"/>
                  <a:pt x="29469" y="52614"/>
                  <a:pt x="29826" y="52614"/>
                </a:cubicBezTo>
                <a:close/>
                <a:moveTo>
                  <a:pt x="102752" y="1"/>
                </a:moveTo>
                <a:lnTo>
                  <a:pt x="61508" y="41089"/>
                </a:lnTo>
                <a:lnTo>
                  <a:pt x="54900" y="39446"/>
                </a:lnTo>
                <a:lnTo>
                  <a:pt x="38696" y="55686"/>
                </a:lnTo>
                <a:lnTo>
                  <a:pt x="31838" y="54114"/>
                </a:lnTo>
                <a:cubicBezTo>
                  <a:pt x="31838" y="54079"/>
                  <a:pt x="31838" y="54031"/>
                  <a:pt x="31838" y="53983"/>
                </a:cubicBezTo>
                <a:cubicBezTo>
                  <a:pt x="31838" y="53448"/>
                  <a:pt x="31636" y="52936"/>
                  <a:pt x="31255" y="52555"/>
                </a:cubicBezTo>
                <a:cubicBezTo>
                  <a:pt x="30874" y="52186"/>
                  <a:pt x="30362" y="51971"/>
                  <a:pt x="29826" y="51971"/>
                </a:cubicBezTo>
                <a:cubicBezTo>
                  <a:pt x="29290" y="51971"/>
                  <a:pt x="28790" y="52186"/>
                  <a:pt x="28409" y="52555"/>
                </a:cubicBezTo>
                <a:cubicBezTo>
                  <a:pt x="28028" y="52936"/>
                  <a:pt x="27814" y="53448"/>
                  <a:pt x="27814" y="53983"/>
                </a:cubicBezTo>
                <a:cubicBezTo>
                  <a:pt x="27814" y="54519"/>
                  <a:pt x="28028" y="55031"/>
                  <a:pt x="28409" y="55400"/>
                </a:cubicBezTo>
                <a:cubicBezTo>
                  <a:pt x="28790" y="55781"/>
                  <a:pt x="29290" y="55996"/>
                  <a:pt x="29826" y="55996"/>
                </a:cubicBezTo>
                <a:cubicBezTo>
                  <a:pt x="30362" y="55996"/>
                  <a:pt x="30874" y="55781"/>
                  <a:pt x="31255" y="55412"/>
                </a:cubicBezTo>
                <a:cubicBezTo>
                  <a:pt x="31445" y="55222"/>
                  <a:pt x="31588" y="54995"/>
                  <a:pt x="31695" y="54745"/>
                </a:cubicBezTo>
                <a:lnTo>
                  <a:pt x="38898" y="56389"/>
                </a:lnTo>
                <a:lnTo>
                  <a:pt x="55103" y="40172"/>
                </a:lnTo>
                <a:lnTo>
                  <a:pt x="61711" y="41803"/>
                </a:lnTo>
                <a:lnTo>
                  <a:pt x="103204" y="465"/>
                </a:lnTo>
                <a:lnTo>
                  <a:pt x="102752" y="1"/>
                </a:lnTo>
                <a:close/>
                <a:moveTo>
                  <a:pt x="83684" y="39547"/>
                </a:moveTo>
                <a:cubicBezTo>
                  <a:pt x="83383" y="39547"/>
                  <a:pt x="83083" y="39660"/>
                  <a:pt x="82856" y="39886"/>
                </a:cubicBezTo>
                <a:cubicBezTo>
                  <a:pt x="82475" y="40267"/>
                  <a:pt x="82416" y="40839"/>
                  <a:pt x="82666" y="41280"/>
                </a:cubicBezTo>
                <a:lnTo>
                  <a:pt x="68843" y="55115"/>
                </a:lnTo>
                <a:lnTo>
                  <a:pt x="62604" y="57496"/>
                </a:lnTo>
                <a:cubicBezTo>
                  <a:pt x="62556" y="57436"/>
                  <a:pt x="62509" y="57377"/>
                  <a:pt x="62449" y="57317"/>
                </a:cubicBezTo>
                <a:cubicBezTo>
                  <a:pt x="62223" y="57085"/>
                  <a:pt x="61922" y="56969"/>
                  <a:pt x="61621" y="56969"/>
                </a:cubicBezTo>
                <a:cubicBezTo>
                  <a:pt x="61321" y="56969"/>
                  <a:pt x="61020" y="57085"/>
                  <a:pt x="60794" y="57317"/>
                </a:cubicBezTo>
                <a:cubicBezTo>
                  <a:pt x="60342" y="57770"/>
                  <a:pt x="60342" y="58520"/>
                  <a:pt x="60794" y="58972"/>
                </a:cubicBezTo>
                <a:cubicBezTo>
                  <a:pt x="61026" y="59198"/>
                  <a:pt x="61327" y="59311"/>
                  <a:pt x="61626" y="59311"/>
                </a:cubicBezTo>
                <a:cubicBezTo>
                  <a:pt x="61925" y="59311"/>
                  <a:pt x="62223" y="59198"/>
                  <a:pt x="62449" y="58972"/>
                </a:cubicBezTo>
                <a:cubicBezTo>
                  <a:pt x="62687" y="58734"/>
                  <a:pt x="62794" y="58424"/>
                  <a:pt x="62794" y="58127"/>
                </a:cubicBezTo>
                <a:lnTo>
                  <a:pt x="69200" y="55674"/>
                </a:lnTo>
                <a:lnTo>
                  <a:pt x="83118" y="41744"/>
                </a:lnTo>
                <a:cubicBezTo>
                  <a:pt x="83296" y="41838"/>
                  <a:pt x="83491" y="41885"/>
                  <a:pt x="83685" y="41885"/>
                </a:cubicBezTo>
                <a:cubicBezTo>
                  <a:pt x="83984" y="41885"/>
                  <a:pt x="84280" y="41772"/>
                  <a:pt x="84511" y="41541"/>
                </a:cubicBezTo>
                <a:cubicBezTo>
                  <a:pt x="84964" y="41089"/>
                  <a:pt x="84964" y="40351"/>
                  <a:pt x="84511" y="39886"/>
                </a:cubicBezTo>
                <a:cubicBezTo>
                  <a:pt x="84285" y="39660"/>
                  <a:pt x="83984" y="39547"/>
                  <a:pt x="83684" y="39547"/>
                </a:cubicBezTo>
                <a:close/>
                <a:moveTo>
                  <a:pt x="74993" y="61984"/>
                </a:moveTo>
                <a:cubicBezTo>
                  <a:pt x="75345" y="61984"/>
                  <a:pt x="75663" y="62126"/>
                  <a:pt x="75915" y="62377"/>
                </a:cubicBezTo>
                <a:cubicBezTo>
                  <a:pt x="76451" y="62913"/>
                  <a:pt x="76451" y="63770"/>
                  <a:pt x="75915" y="64306"/>
                </a:cubicBezTo>
                <a:cubicBezTo>
                  <a:pt x="75653" y="64568"/>
                  <a:pt x="75320" y="64711"/>
                  <a:pt x="74951" y="64711"/>
                </a:cubicBezTo>
                <a:cubicBezTo>
                  <a:pt x="74581" y="64711"/>
                  <a:pt x="74236" y="64568"/>
                  <a:pt x="73986" y="64306"/>
                </a:cubicBezTo>
                <a:cubicBezTo>
                  <a:pt x="73724" y="64056"/>
                  <a:pt x="73581" y="63711"/>
                  <a:pt x="73581" y="63342"/>
                </a:cubicBezTo>
                <a:cubicBezTo>
                  <a:pt x="73581" y="62985"/>
                  <a:pt x="73724" y="62639"/>
                  <a:pt x="73986" y="62377"/>
                </a:cubicBezTo>
                <a:cubicBezTo>
                  <a:pt x="74236" y="62127"/>
                  <a:pt x="74581" y="61984"/>
                  <a:pt x="74951" y="61984"/>
                </a:cubicBezTo>
                <a:cubicBezTo>
                  <a:pt x="74965" y="61984"/>
                  <a:pt x="74979" y="61984"/>
                  <a:pt x="74993" y="61984"/>
                </a:cubicBezTo>
                <a:close/>
                <a:moveTo>
                  <a:pt x="100513" y="20063"/>
                </a:moveTo>
                <a:lnTo>
                  <a:pt x="89167" y="31433"/>
                </a:lnTo>
                <a:lnTo>
                  <a:pt x="88893" y="39696"/>
                </a:lnTo>
                <a:lnTo>
                  <a:pt x="74736" y="53876"/>
                </a:lnTo>
                <a:lnTo>
                  <a:pt x="74736" y="61342"/>
                </a:lnTo>
                <a:cubicBezTo>
                  <a:pt x="74284" y="61389"/>
                  <a:pt x="73855" y="61592"/>
                  <a:pt x="73522" y="61925"/>
                </a:cubicBezTo>
                <a:cubicBezTo>
                  <a:pt x="73153" y="62306"/>
                  <a:pt x="72938" y="62806"/>
                  <a:pt x="72938" y="63342"/>
                </a:cubicBezTo>
                <a:cubicBezTo>
                  <a:pt x="72938" y="63878"/>
                  <a:pt x="73153" y="64390"/>
                  <a:pt x="73534" y="64771"/>
                </a:cubicBezTo>
                <a:cubicBezTo>
                  <a:pt x="73903" y="65140"/>
                  <a:pt x="74415" y="65354"/>
                  <a:pt x="74951" y="65354"/>
                </a:cubicBezTo>
                <a:cubicBezTo>
                  <a:pt x="75486" y="65354"/>
                  <a:pt x="75986" y="65140"/>
                  <a:pt x="76367" y="64759"/>
                </a:cubicBezTo>
                <a:cubicBezTo>
                  <a:pt x="77153" y="63973"/>
                  <a:pt x="77153" y="62699"/>
                  <a:pt x="76367" y="61913"/>
                </a:cubicBezTo>
                <a:cubicBezTo>
                  <a:pt x="76094" y="61639"/>
                  <a:pt x="75760" y="61461"/>
                  <a:pt x="75391" y="61377"/>
                </a:cubicBezTo>
                <a:lnTo>
                  <a:pt x="75379" y="54150"/>
                </a:lnTo>
                <a:lnTo>
                  <a:pt x="89536" y="39970"/>
                </a:lnTo>
                <a:lnTo>
                  <a:pt x="89798" y="31707"/>
                </a:lnTo>
                <a:lnTo>
                  <a:pt x="100978" y="20527"/>
                </a:lnTo>
                <a:lnTo>
                  <a:pt x="100513" y="20063"/>
                </a:lnTo>
                <a:close/>
                <a:moveTo>
                  <a:pt x="62639" y="65997"/>
                </a:moveTo>
                <a:cubicBezTo>
                  <a:pt x="61485" y="65997"/>
                  <a:pt x="60556" y="66937"/>
                  <a:pt x="60556" y="68092"/>
                </a:cubicBezTo>
                <a:cubicBezTo>
                  <a:pt x="60556" y="69247"/>
                  <a:pt x="61485" y="70176"/>
                  <a:pt x="62639" y="70176"/>
                </a:cubicBezTo>
                <a:cubicBezTo>
                  <a:pt x="63794" y="70176"/>
                  <a:pt x="64723" y="69247"/>
                  <a:pt x="64723" y="68092"/>
                </a:cubicBezTo>
                <a:cubicBezTo>
                  <a:pt x="64723" y="66937"/>
                  <a:pt x="63794" y="65997"/>
                  <a:pt x="62639" y="65997"/>
                </a:cubicBezTo>
                <a:close/>
                <a:moveTo>
                  <a:pt x="62639" y="64294"/>
                </a:moveTo>
                <a:cubicBezTo>
                  <a:pt x="64735" y="64294"/>
                  <a:pt x="66438" y="65997"/>
                  <a:pt x="66438" y="68092"/>
                </a:cubicBezTo>
                <a:cubicBezTo>
                  <a:pt x="66438" y="70188"/>
                  <a:pt x="64735" y="71890"/>
                  <a:pt x="62639" y="71890"/>
                </a:cubicBezTo>
                <a:cubicBezTo>
                  <a:pt x="60544" y="71890"/>
                  <a:pt x="58841" y="70188"/>
                  <a:pt x="58841" y="68092"/>
                </a:cubicBezTo>
                <a:cubicBezTo>
                  <a:pt x="58841" y="65997"/>
                  <a:pt x="60544" y="64294"/>
                  <a:pt x="62639" y="64294"/>
                </a:cubicBezTo>
                <a:close/>
                <a:moveTo>
                  <a:pt x="62639" y="63651"/>
                </a:moveTo>
                <a:cubicBezTo>
                  <a:pt x="60187" y="63651"/>
                  <a:pt x="58198" y="65640"/>
                  <a:pt x="58198" y="68092"/>
                </a:cubicBezTo>
                <a:cubicBezTo>
                  <a:pt x="58198" y="70545"/>
                  <a:pt x="60187" y="72533"/>
                  <a:pt x="62639" y="72533"/>
                </a:cubicBezTo>
                <a:cubicBezTo>
                  <a:pt x="65092" y="72533"/>
                  <a:pt x="67081" y="70545"/>
                  <a:pt x="67081" y="68092"/>
                </a:cubicBezTo>
                <a:cubicBezTo>
                  <a:pt x="67081" y="65640"/>
                  <a:pt x="65092" y="63651"/>
                  <a:pt x="62639" y="63651"/>
                </a:cubicBezTo>
                <a:close/>
                <a:moveTo>
                  <a:pt x="46995" y="70783"/>
                </a:moveTo>
                <a:cubicBezTo>
                  <a:pt x="47364" y="70783"/>
                  <a:pt x="47697" y="70926"/>
                  <a:pt x="47959" y="71176"/>
                </a:cubicBezTo>
                <a:cubicBezTo>
                  <a:pt x="48221" y="71438"/>
                  <a:pt x="48364" y="71783"/>
                  <a:pt x="48364" y="72140"/>
                </a:cubicBezTo>
                <a:cubicBezTo>
                  <a:pt x="48364" y="72510"/>
                  <a:pt x="48221" y="72855"/>
                  <a:pt x="47959" y="73105"/>
                </a:cubicBezTo>
                <a:cubicBezTo>
                  <a:pt x="47697" y="73367"/>
                  <a:pt x="47364" y="73510"/>
                  <a:pt x="46995" y="73510"/>
                </a:cubicBezTo>
                <a:cubicBezTo>
                  <a:pt x="46626" y="73510"/>
                  <a:pt x="46292" y="73367"/>
                  <a:pt x="46030" y="73117"/>
                </a:cubicBezTo>
                <a:cubicBezTo>
                  <a:pt x="45768" y="72855"/>
                  <a:pt x="45625" y="72510"/>
                  <a:pt x="45625" y="72152"/>
                </a:cubicBezTo>
                <a:cubicBezTo>
                  <a:pt x="45625" y="71783"/>
                  <a:pt x="45768" y="71438"/>
                  <a:pt x="46030" y="71176"/>
                </a:cubicBezTo>
                <a:cubicBezTo>
                  <a:pt x="46280" y="70926"/>
                  <a:pt x="46626" y="70783"/>
                  <a:pt x="46995" y="70783"/>
                </a:cubicBezTo>
                <a:close/>
                <a:moveTo>
                  <a:pt x="62639" y="62604"/>
                </a:moveTo>
                <a:cubicBezTo>
                  <a:pt x="65664" y="62604"/>
                  <a:pt x="68128" y="65068"/>
                  <a:pt x="68128" y="68092"/>
                </a:cubicBezTo>
                <a:cubicBezTo>
                  <a:pt x="68128" y="71128"/>
                  <a:pt x="65664" y="73581"/>
                  <a:pt x="62639" y="73581"/>
                </a:cubicBezTo>
                <a:cubicBezTo>
                  <a:pt x="59615" y="73581"/>
                  <a:pt x="57151" y="71117"/>
                  <a:pt x="57151" y="68092"/>
                </a:cubicBezTo>
                <a:cubicBezTo>
                  <a:pt x="57151" y="65068"/>
                  <a:pt x="59615" y="62604"/>
                  <a:pt x="62639" y="62604"/>
                </a:cubicBezTo>
                <a:close/>
                <a:moveTo>
                  <a:pt x="62639" y="61949"/>
                </a:moveTo>
                <a:cubicBezTo>
                  <a:pt x="59258" y="61949"/>
                  <a:pt x="56496" y="64711"/>
                  <a:pt x="56496" y="68092"/>
                </a:cubicBezTo>
                <a:cubicBezTo>
                  <a:pt x="56496" y="71474"/>
                  <a:pt x="59258" y="74236"/>
                  <a:pt x="62639" y="74236"/>
                </a:cubicBezTo>
                <a:cubicBezTo>
                  <a:pt x="66021" y="74236"/>
                  <a:pt x="68783" y="71474"/>
                  <a:pt x="68783" y="68092"/>
                </a:cubicBezTo>
                <a:cubicBezTo>
                  <a:pt x="68783" y="64711"/>
                  <a:pt x="66021" y="61949"/>
                  <a:pt x="62639" y="61949"/>
                </a:cubicBezTo>
                <a:close/>
                <a:moveTo>
                  <a:pt x="127231" y="31362"/>
                </a:moveTo>
                <a:lnTo>
                  <a:pt x="108455" y="50138"/>
                </a:lnTo>
                <a:lnTo>
                  <a:pt x="108836" y="52960"/>
                </a:lnTo>
                <a:lnTo>
                  <a:pt x="104240" y="57543"/>
                </a:lnTo>
                <a:lnTo>
                  <a:pt x="101275" y="57543"/>
                </a:lnTo>
                <a:lnTo>
                  <a:pt x="89655" y="69164"/>
                </a:lnTo>
                <a:lnTo>
                  <a:pt x="86416" y="69164"/>
                </a:lnTo>
                <a:lnTo>
                  <a:pt x="78939" y="76641"/>
                </a:lnTo>
                <a:cubicBezTo>
                  <a:pt x="78755" y="76534"/>
                  <a:pt x="78549" y="76481"/>
                  <a:pt x="78343" y="76481"/>
                </a:cubicBezTo>
                <a:cubicBezTo>
                  <a:pt x="78043" y="76481"/>
                  <a:pt x="77743" y="76594"/>
                  <a:pt x="77510" y="76820"/>
                </a:cubicBezTo>
                <a:cubicBezTo>
                  <a:pt x="77058" y="77284"/>
                  <a:pt x="77058" y="78022"/>
                  <a:pt x="77522" y="78475"/>
                </a:cubicBezTo>
                <a:cubicBezTo>
                  <a:pt x="77749" y="78707"/>
                  <a:pt x="78046" y="78823"/>
                  <a:pt x="78345" y="78823"/>
                </a:cubicBezTo>
                <a:cubicBezTo>
                  <a:pt x="78644" y="78823"/>
                  <a:pt x="78945" y="78707"/>
                  <a:pt x="79177" y="78475"/>
                </a:cubicBezTo>
                <a:cubicBezTo>
                  <a:pt x="79546" y="78105"/>
                  <a:pt x="79606" y="77558"/>
                  <a:pt x="79380" y="77117"/>
                </a:cubicBezTo>
                <a:lnTo>
                  <a:pt x="86690" y="69807"/>
                </a:lnTo>
                <a:lnTo>
                  <a:pt x="89929" y="69807"/>
                </a:lnTo>
                <a:lnTo>
                  <a:pt x="101537" y="58198"/>
                </a:lnTo>
                <a:lnTo>
                  <a:pt x="104514" y="58198"/>
                </a:lnTo>
                <a:lnTo>
                  <a:pt x="109514" y="53186"/>
                </a:lnTo>
                <a:lnTo>
                  <a:pt x="109133" y="50364"/>
                </a:lnTo>
                <a:lnTo>
                  <a:pt x="127683" y="31814"/>
                </a:lnTo>
                <a:lnTo>
                  <a:pt x="127231" y="31362"/>
                </a:lnTo>
                <a:close/>
                <a:moveTo>
                  <a:pt x="54924" y="76581"/>
                </a:moveTo>
                <a:lnTo>
                  <a:pt x="54924" y="78915"/>
                </a:lnTo>
                <a:lnTo>
                  <a:pt x="57270" y="78915"/>
                </a:lnTo>
                <a:lnTo>
                  <a:pt x="57270" y="76581"/>
                </a:lnTo>
                <a:close/>
                <a:moveTo>
                  <a:pt x="59127" y="76581"/>
                </a:moveTo>
                <a:lnTo>
                  <a:pt x="59127" y="78915"/>
                </a:lnTo>
                <a:lnTo>
                  <a:pt x="61473" y="78915"/>
                </a:lnTo>
                <a:lnTo>
                  <a:pt x="61473" y="76581"/>
                </a:lnTo>
                <a:close/>
                <a:moveTo>
                  <a:pt x="68295" y="76748"/>
                </a:moveTo>
                <a:cubicBezTo>
                  <a:pt x="68664" y="76748"/>
                  <a:pt x="68997" y="76891"/>
                  <a:pt x="69259" y="77141"/>
                </a:cubicBezTo>
                <a:cubicBezTo>
                  <a:pt x="69521" y="77403"/>
                  <a:pt x="69664" y="77748"/>
                  <a:pt x="69664" y="78105"/>
                </a:cubicBezTo>
                <a:cubicBezTo>
                  <a:pt x="69664" y="78475"/>
                  <a:pt x="69521" y="78820"/>
                  <a:pt x="69259" y="79082"/>
                </a:cubicBezTo>
                <a:cubicBezTo>
                  <a:pt x="69009" y="79332"/>
                  <a:pt x="68664" y="79475"/>
                  <a:pt x="68295" y="79475"/>
                </a:cubicBezTo>
                <a:cubicBezTo>
                  <a:pt x="67926" y="79475"/>
                  <a:pt x="67592" y="79332"/>
                  <a:pt x="67331" y="79082"/>
                </a:cubicBezTo>
                <a:cubicBezTo>
                  <a:pt x="66795" y="78546"/>
                  <a:pt x="66795" y="77677"/>
                  <a:pt x="67331" y="77141"/>
                </a:cubicBezTo>
                <a:cubicBezTo>
                  <a:pt x="67581" y="76891"/>
                  <a:pt x="67926" y="76748"/>
                  <a:pt x="68295" y="76748"/>
                </a:cubicBezTo>
                <a:close/>
                <a:moveTo>
                  <a:pt x="106347" y="23599"/>
                </a:moveTo>
                <a:lnTo>
                  <a:pt x="94989" y="34969"/>
                </a:lnTo>
                <a:lnTo>
                  <a:pt x="94727" y="43232"/>
                </a:lnTo>
                <a:lnTo>
                  <a:pt x="80570" y="57412"/>
                </a:lnTo>
                <a:lnTo>
                  <a:pt x="80570" y="65032"/>
                </a:lnTo>
                <a:lnTo>
                  <a:pt x="69271" y="76355"/>
                </a:lnTo>
                <a:cubicBezTo>
                  <a:pt x="68974" y="76189"/>
                  <a:pt x="68640" y="76093"/>
                  <a:pt x="68295" y="76093"/>
                </a:cubicBezTo>
                <a:cubicBezTo>
                  <a:pt x="67759" y="76093"/>
                  <a:pt x="67247" y="76308"/>
                  <a:pt x="66866" y="76689"/>
                </a:cubicBezTo>
                <a:cubicBezTo>
                  <a:pt x="66092" y="77474"/>
                  <a:pt x="66092" y="78748"/>
                  <a:pt x="66878" y="79534"/>
                </a:cubicBezTo>
                <a:cubicBezTo>
                  <a:pt x="67259" y="79915"/>
                  <a:pt x="67759" y="80118"/>
                  <a:pt x="68295" y="80118"/>
                </a:cubicBezTo>
                <a:cubicBezTo>
                  <a:pt x="68831" y="80118"/>
                  <a:pt x="69343" y="79915"/>
                  <a:pt x="69724" y="79534"/>
                </a:cubicBezTo>
                <a:cubicBezTo>
                  <a:pt x="70105" y="79153"/>
                  <a:pt x="70307" y="78641"/>
                  <a:pt x="70307" y="78105"/>
                </a:cubicBezTo>
                <a:cubicBezTo>
                  <a:pt x="70307" y="77605"/>
                  <a:pt x="70117" y="77129"/>
                  <a:pt x="69783" y="76748"/>
                </a:cubicBezTo>
                <a:lnTo>
                  <a:pt x="81225" y="65294"/>
                </a:lnTo>
                <a:lnTo>
                  <a:pt x="81213" y="57686"/>
                </a:lnTo>
                <a:lnTo>
                  <a:pt x="95370" y="43506"/>
                </a:lnTo>
                <a:lnTo>
                  <a:pt x="95632" y="35243"/>
                </a:lnTo>
                <a:lnTo>
                  <a:pt x="106812" y="24063"/>
                </a:lnTo>
                <a:lnTo>
                  <a:pt x="106347" y="23599"/>
                </a:lnTo>
                <a:close/>
                <a:moveTo>
                  <a:pt x="54924" y="80487"/>
                </a:moveTo>
                <a:lnTo>
                  <a:pt x="54924" y="82820"/>
                </a:lnTo>
                <a:lnTo>
                  <a:pt x="57270" y="82820"/>
                </a:lnTo>
                <a:lnTo>
                  <a:pt x="57270" y="80487"/>
                </a:lnTo>
                <a:close/>
                <a:moveTo>
                  <a:pt x="59127" y="80487"/>
                </a:moveTo>
                <a:lnTo>
                  <a:pt x="59127" y="82820"/>
                </a:lnTo>
                <a:lnTo>
                  <a:pt x="61473" y="82820"/>
                </a:lnTo>
                <a:lnTo>
                  <a:pt x="61473" y="80487"/>
                </a:lnTo>
                <a:close/>
                <a:moveTo>
                  <a:pt x="54924" y="84392"/>
                </a:moveTo>
                <a:lnTo>
                  <a:pt x="54924" y="86726"/>
                </a:lnTo>
                <a:lnTo>
                  <a:pt x="57270" y="86726"/>
                </a:lnTo>
                <a:lnTo>
                  <a:pt x="57270" y="84392"/>
                </a:lnTo>
                <a:close/>
                <a:moveTo>
                  <a:pt x="71272" y="87404"/>
                </a:moveTo>
                <a:cubicBezTo>
                  <a:pt x="71641" y="87404"/>
                  <a:pt x="71974" y="87547"/>
                  <a:pt x="72236" y="87797"/>
                </a:cubicBezTo>
                <a:cubicBezTo>
                  <a:pt x="72498" y="88059"/>
                  <a:pt x="72641" y="88404"/>
                  <a:pt x="72641" y="88762"/>
                </a:cubicBezTo>
                <a:cubicBezTo>
                  <a:pt x="72641" y="89131"/>
                  <a:pt x="72498" y="89476"/>
                  <a:pt x="72236" y="89738"/>
                </a:cubicBezTo>
                <a:cubicBezTo>
                  <a:pt x="71974" y="89988"/>
                  <a:pt x="71641" y="90131"/>
                  <a:pt x="71272" y="90131"/>
                </a:cubicBezTo>
                <a:cubicBezTo>
                  <a:pt x="70902" y="90131"/>
                  <a:pt x="70569" y="89988"/>
                  <a:pt x="70307" y="89738"/>
                </a:cubicBezTo>
                <a:cubicBezTo>
                  <a:pt x="70045" y="89476"/>
                  <a:pt x="69902" y="89131"/>
                  <a:pt x="69902" y="88773"/>
                </a:cubicBezTo>
                <a:cubicBezTo>
                  <a:pt x="69902" y="88404"/>
                  <a:pt x="70045" y="88059"/>
                  <a:pt x="70307" y="87809"/>
                </a:cubicBezTo>
                <a:cubicBezTo>
                  <a:pt x="70569" y="87547"/>
                  <a:pt x="70902" y="87404"/>
                  <a:pt x="71272" y="87404"/>
                </a:cubicBezTo>
                <a:close/>
                <a:moveTo>
                  <a:pt x="54924" y="88285"/>
                </a:moveTo>
                <a:lnTo>
                  <a:pt x="54924" y="90631"/>
                </a:lnTo>
                <a:lnTo>
                  <a:pt x="57270" y="90631"/>
                </a:lnTo>
                <a:lnTo>
                  <a:pt x="57270" y="88285"/>
                </a:lnTo>
                <a:close/>
                <a:moveTo>
                  <a:pt x="61651" y="45482"/>
                </a:moveTo>
                <a:cubicBezTo>
                  <a:pt x="61115" y="45482"/>
                  <a:pt x="60604" y="45685"/>
                  <a:pt x="60223" y="46066"/>
                </a:cubicBezTo>
                <a:cubicBezTo>
                  <a:pt x="59842" y="46447"/>
                  <a:pt x="59639" y="46959"/>
                  <a:pt x="59639" y="47495"/>
                </a:cubicBezTo>
                <a:cubicBezTo>
                  <a:pt x="59639" y="47935"/>
                  <a:pt x="59782" y="48364"/>
                  <a:pt x="60044" y="48709"/>
                </a:cubicBezTo>
                <a:lnTo>
                  <a:pt x="56472" y="52293"/>
                </a:lnTo>
                <a:lnTo>
                  <a:pt x="50948" y="53174"/>
                </a:lnTo>
                <a:lnTo>
                  <a:pt x="47816" y="56293"/>
                </a:lnTo>
                <a:lnTo>
                  <a:pt x="47328" y="61437"/>
                </a:lnTo>
                <a:lnTo>
                  <a:pt x="12371" y="96393"/>
                </a:lnTo>
                <a:lnTo>
                  <a:pt x="12824" y="96858"/>
                </a:lnTo>
                <a:lnTo>
                  <a:pt x="47947" y="61734"/>
                </a:lnTo>
                <a:lnTo>
                  <a:pt x="48435" y="56591"/>
                </a:lnTo>
                <a:lnTo>
                  <a:pt x="51257" y="53781"/>
                </a:lnTo>
                <a:lnTo>
                  <a:pt x="56770" y="52900"/>
                </a:lnTo>
                <a:lnTo>
                  <a:pt x="60520" y="49161"/>
                </a:lnTo>
                <a:cubicBezTo>
                  <a:pt x="60842" y="49388"/>
                  <a:pt x="61235" y="49507"/>
                  <a:pt x="61651" y="49507"/>
                </a:cubicBezTo>
                <a:cubicBezTo>
                  <a:pt x="62187" y="49507"/>
                  <a:pt x="62687" y="49292"/>
                  <a:pt x="63068" y="48911"/>
                </a:cubicBezTo>
                <a:cubicBezTo>
                  <a:pt x="63449" y="48530"/>
                  <a:pt x="63663" y="48030"/>
                  <a:pt x="63663" y="47495"/>
                </a:cubicBezTo>
                <a:cubicBezTo>
                  <a:pt x="63663" y="46959"/>
                  <a:pt x="63449" y="46447"/>
                  <a:pt x="63068" y="46066"/>
                </a:cubicBezTo>
                <a:cubicBezTo>
                  <a:pt x="62687" y="45685"/>
                  <a:pt x="62187" y="45482"/>
                  <a:pt x="61651" y="45482"/>
                </a:cubicBezTo>
                <a:close/>
                <a:moveTo>
                  <a:pt x="69807" y="103120"/>
                </a:moveTo>
                <a:cubicBezTo>
                  <a:pt x="70105" y="103120"/>
                  <a:pt x="70379" y="103228"/>
                  <a:pt x="70617" y="103394"/>
                </a:cubicBezTo>
                <a:lnTo>
                  <a:pt x="70902" y="103680"/>
                </a:lnTo>
                <a:cubicBezTo>
                  <a:pt x="71081" y="103918"/>
                  <a:pt x="71176" y="104192"/>
                  <a:pt x="71176" y="104490"/>
                </a:cubicBezTo>
                <a:cubicBezTo>
                  <a:pt x="71176" y="104859"/>
                  <a:pt x="71033" y="105204"/>
                  <a:pt x="70771" y="105454"/>
                </a:cubicBezTo>
                <a:cubicBezTo>
                  <a:pt x="70521" y="105716"/>
                  <a:pt x="70176" y="105859"/>
                  <a:pt x="69807" y="105859"/>
                </a:cubicBezTo>
                <a:cubicBezTo>
                  <a:pt x="69450" y="105859"/>
                  <a:pt x="69105" y="105716"/>
                  <a:pt x="68843" y="105454"/>
                </a:cubicBezTo>
                <a:cubicBezTo>
                  <a:pt x="68593" y="105204"/>
                  <a:pt x="68450" y="104859"/>
                  <a:pt x="68450" y="104490"/>
                </a:cubicBezTo>
                <a:cubicBezTo>
                  <a:pt x="68450" y="104132"/>
                  <a:pt x="68593" y="103787"/>
                  <a:pt x="68843" y="103525"/>
                </a:cubicBezTo>
                <a:cubicBezTo>
                  <a:pt x="69105" y="103263"/>
                  <a:pt x="69450" y="103120"/>
                  <a:pt x="69807" y="103120"/>
                </a:cubicBezTo>
                <a:close/>
                <a:moveTo>
                  <a:pt x="118635" y="55126"/>
                </a:moveTo>
                <a:lnTo>
                  <a:pt x="83511" y="90250"/>
                </a:lnTo>
                <a:lnTo>
                  <a:pt x="83023" y="95393"/>
                </a:lnTo>
                <a:lnTo>
                  <a:pt x="80201" y="98203"/>
                </a:lnTo>
                <a:lnTo>
                  <a:pt x="74677" y="99084"/>
                </a:lnTo>
                <a:lnTo>
                  <a:pt x="70938" y="102823"/>
                </a:lnTo>
                <a:cubicBezTo>
                  <a:pt x="70605" y="102597"/>
                  <a:pt x="70224" y="102478"/>
                  <a:pt x="69807" y="102478"/>
                </a:cubicBezTo>
                <a:cubicBezTo>
                  <a:pt x="69271" y="102478"/>
                  <a:pt x="68771" y="102692"/>
                  <a:pt x="68390" y="103073"/>
                </a:cubicBezTo>
                <a:cubicBezTo>
                  <a:pt x="68009" y="103442"/>
                  <a:pt x="67795" y="103954"/>
                  <a:pt x="67795" y="104490"/>
                </a:cubicBezTo>
                <a:cubicBezTo>
                  <a:pt x="67795" y="105025"/>
                  <a:pt x="68009" y="105537"/>
                  <a:pt x="68390" y="105907"/>
                </a:cubicBezTo>
                <a:cubicBezTo>
                  <a:pt x="68771" y="106288"/>
                  <a:pt x="69271" y="106502"/>
                  <a:pt x="69807" y="106502"/>
                </a:cubicBezTo>
                <a:cubicBezTo>
                  <a:pt x="70355" y="106502"/>
                  <a:pt x="70855" y="106288"/>
                  <a:pt x="71236" y="105907"/>
                </a:cubicBezTo>
                <a:cubicBezTo>
                  <a:pt x="71617" y="105526"/>
                  <a:pt x="71819" y="105025"/>
                  <a:pt x="71819" y="104490"/>
                </a:cubicBezTo>
                <a:cubicBezTo>
                  <a:pt x="71819" y="104037"/>
                  <a:pt x="71676" y="103621"/>
                  <a:pt x="71402" y="103263"/>
                </a:cubicBezTo>
                <a:lnTo>
                  <a:pt x="74986" y="99691"/>
                </a:lnTo>
                <a:lnTo>
                  <a:pt x="80511" y="98810"/>
                </a:lnTo>
                <a:lnTo>
                  <a:pt x="83642" y="95679"/>
                </a:lnTo>
                <a:lnTo>
                  <a:pt x="84130" y="90547"/>
                </a:lnTo>
                <a:lnTo>
                  <a:pt x="119087" y="55591"/>
                </a:lnTo>
                <a:lnTo>
                  <a:pt x="118635" y="55126"/>
                </a:lnTo>
                <a:close/>
                <a:moveTo>
                  <a:pt x="46020" y="89113"/>
                </a:moveTo>
                <a:cubicBezTo>
                  <a:pt x="45721" y="89113"/>
                  <a:pt x="45423" y="89226"/>
                  <a:pt x="45197" y="89452"/>
                </a:cubicBezTo>
                <a:cubicBezTo>
                  <a:pt x="44816" y="89833"/>
                  <a:pt x="44756" y="90405"/>
                  <a:pt x="45006" y="90857"/>
                </a:cubicBezTo>
                <a:lnTo>
                  <a:pt x="40470" y="95393"/>
                </a:lnTo>
                <a:lnTo>
                  <a:pt x="40922" y="98751"/>
                </a:lnTo>
                <a:lnTo>
                  <a:pt x="30445" y="109216"/>
                </a:lnTo>
                <a:lnTo>
                  <a:pt x="30909" y="109681"/>
                </a:lnTo>
                <a:lnTo>
                  <a:pt x="41601" y="98977"/>
                </a:lnTo>
                <a:lnTo>
                  <a:pt x="41149" y="95620"/>
                </a:lnTo>
                <a:lnTo>
                  <a:pt x="45471" y="91309"/>
                </a:lnTo>
                <a:cubicBezTo>
                  <a:pt x="45644" y="91403"/>
                  <a:pt x="45836" y="91451"/>
                  <a:pt x="46028" y="91451"/>
                </a:cubicBezTo>
                <a:cubicBezTo>
                  <a:pt x="46324" y="91451"/>
                  <a:pt x="46621" y="91338"/>
                  <a:pt x="46852" y="91107"/>
                </a:cubicBezTo>
                <a:cubicBezTo>
                  <a:pt x="47304" y="90655"/>
                  <a:pt x="47304" y="89916"/>
                  <a:pt x="46852" y="89452"/>
                </a:cubicBezTo>
                <a:cubicBezTo>
                  <a:pt x="46620" y="89226"/>
                  <a:pt x="46319" y="89113"/>
                  <a:pt x="46020" y="89113"/>
                </a:cubicBezTo>
                <a:close/>
                <a:moveTo>
                  <a:pt x="46995" y="70128"/>
                </a:moveTo>
                <a:cubicBezTo>
                  <a:pt x="46459" y="70128"/>
                  <a:pt x="45947" y="70343"/>
                  <a:pt x="45566" y="70724"/>
                </a:cubicBezTo>
                <a:cubicBezTo>
                  <a:pt x="45197" y="71105"/>
                  <a:pt x="44983" y="71605"/>
                  <a:pt x="44983" y="72140"/>
                </a:cubicBezTo>
                <a:cubicBezTo>
                  <a:pt x="44983" y="72605"/>
                  <a:pt x="45137" y="73033"/>
                  <a:pt x="45411" y="73379"/>
                </a:cubicBezTo>
                <a:lnTo>
                  <a:pt x="27099" y="91702"/>
                </a:lnTo>
                <a:lnTo>
                  <a:pt x="24278" y="91321"/>
                </a:lnTo>
                <a:lnTo>
                  <a:pt x="19265" y="96334"/>
                </a:lnTo>
                <a:lnTo>
                  <a:pt x="19265" y="99299"/>
                </a:lnTo>
                <a:lnTo>
                  <a:pt x="7656" y="110919"/>
                </a:lnTo>
                <a:lnTo>
                  <a:pt x="7656" y="114158"/>
                </a:lnTo>
                <a:lnTo>
                  <a:pt x="1" y="121801"/>
                </a:lnTo>
                <a:lnTo>
                  <a:pt x="453" y="122266"/>
                </a:lnTo>
                <a:lnTo>
                  <a:pt x="8299" y="114419"/>
                </a:lnTo>
                <a:lnTo>
                  <a:pt x="8299" y="111181"/>
                </a:lnTo>
                <a:lnTo>
                  <a:pt x="19920" y="99560"/>
                </a:lnTo>
                <a:lnTo>
                  <a:pt x="19920" y="96596"/>
                </a:lnTo>
                <a:lnTo>
                  <a:pt x="24504" y="92000"/>
                </a:lnTo>
                <a:lnTo>
                  <a:pt x="27326" y="92381"/>
                </a:lnTo>
                <a:lnTo>
                  <a:pt x="45887" y="73819"/>
                </a:lnTo>
                <a:cubicBezTo>
                  <a:pt x="46209" y="74034"/>
                  <a:pt x="46590" y="74153"/>
                  <a:pt x="46995" y="74153"/>
                </a:cubicBezTo>
                <a:cubicBezTo>
                  <a:pt x="47530" y="74153"/>
                  <a:pt x="48042" y="73950"/>
                  <a:pt x="48423" y="73569"/>
                </a:cubicBezTo>
                <a:cubicBezTo>
                  <a:pt x="48793" y="73188"/>
                  <a:pt x="49007" y="72676"/>
                  <a:pt x="49007" y="72140"/>
                </a:cubicBezTo>
                <a:cubicBezTo>
                  <a:pt x="49007" y="71605"/>
                  <a:pt x="48793" y="71093"/>
                  <a:pt x="48412" y="70724"/>
                </a:cubicBezTo>
                <a:cubicBezTo>
                  <a:pt x="48031" y="70343"/>
                  <a:pt x="47530" y="70128"/>
                  <a:pt x="46995" y="70128"/>
                </a:cubicBezTo>
                <a:close/>
                <a:moveTo>
                  <a:pt x="71272" y="86761"/>
                </a:moveTo>
                <a:cubicBezTo>
                  <a:pt x="70736" y="86761"/>
                  <a:pt x="70236" y="86964"/>
                  <a:pt x="69855" y="87345"/>
                </a:cubicBezTo>
                <a:cubicBezTo>
                  <a:pt x="69474" y="87726"/>
                  <a:pt x="69259" y="88238"/>
                  <a:pt x="69259" y="88773"/>
                </a:cubicBezTo>
                <a:cubicBezTo>
                  <a:pt x="69259" y="89190"/>
                  <a:pt x="69390" y="89583"/>
                  <a:pt x="69628" y="89928"/>
                </a:cubicBezTo>
                <a:lnTo>
                  <a:pt x="64961" y="94584"/>
                </a:lnTo>
                <a:lnTo>
                  <a:pt x="65426" y="97941"/>
                </a:lnTo>
                <a:lnTo>
                  <a:pt x="41030" y="122325"/>
                </a:lnTo>
                <a:lnTo>
                  <a:pt x="41494" y="122778"/>
                </a:lnTo>
                <a:lnTo>
                  <a:pt x="66104" y="98167"/>
                </a:lnTo>
                <a:lnTo>
                  <a:pt x="65652" y="94810"/>
                </a:lnTo>
                <a:lnTo>
                  <a:pt x="70081" y="90381"/>
                </a:lnTo>
                <a:cubicBezTo>
                  <a:pt x="70426" y="90643"/>
                  <a:pt x="70831" y="90774"/>
                  <a:pt x="71272" y="90774"/>
                </a:cubicBezTo>
                <a:cubicBezTo>
                  <a:pt x="71807" y="90774"/>
                  <a:pt x="72319" y="90571"/>
                  <a:pt x="72700" y="90190"/>
                </a:cubicBezTo>
                <a:cubicBezTo>
                  <a:pt x="73081" y="89809"/>
                  <a:pt x="73284" y="89297"/>
                  <a:pt x="73284" y="88762"/>
                </a:cubicBezTo>
                <a:cubicBezTo>
                  <a:pt x="73284" y="88226"/>
                  <a:pt x="73069" y="87726"/>
                  <a:pt x="72700" y="87345"/>
                </a:cubicBezTo>
                <a:cubicBezTo>
                  <a:pt x="72319" y="86964"/>
                  <a:pt x="71807" y="86761"/>
                  <a:pt x="71272" y="86761"/>
                </a:cubicBezTo>
                <a:close/>
                <a:moveTo>
                  <a:pt x="58947" y="93780"/>
                </a:moveTo>
                <a:cubicBezTo>
                  <a:pt x="58648" y="93780"/>
                  <a:pt x="58347" y="93893"/>
                  <a:pt x="58115" y="94119"/>
                </a:cubicBezTo>
                <a:cubicBezTo>
                  <a:pt x="57746" y="94500"/>
                  <a:pt x="57686" y="95048"/>
                  <a:pt x="57913" y="95489"/>
                </a:cubicBezTo>
                <a:lnTo>
                  <a:pt x="50602" y="102787"/>
                </a:lnTo>
                <a:lnTo>
                  <a:pt x="47364" y="102787"/>
                </a:lnTo>
                <a:lnTo>
                  <a:pt x="35755" y="114408"/>
                </a:lnTo>
                <a:lnTo>
                  <a:pt x="32779" y="114408"/>
                </a:lnTo>
                <a:lnTo>
                  <a:pt x="27778" y="119408"/>
                </a:lnTo>
                <a:lnTo>
                  <a:pt x="28159" y="122230"/>
                </a:lnTo>
                <a:lnTo>
                  <a:pt x="9609" y="140780"/>
                </a:lnTo>
                <a:lnTo>
                  <a:pt x="10061" y="141244"/>
                </a:lnTo>
                <a:lnTo>
                  <a:pt x="28838" y="122468"/>
                </a:lnTo>
                <a:lnTo>
                  <a:pt x="28457" y="119646"/>
                </a:lnTo>
                <a:lnTo>
                  <a:pt x="33052" y="115050"/>
                </a:lnTo>
                <a:lnTo>
                  <a:pt x="36017" y="115050"/>
                </a:lnTo>
                <a:lnTo>
                  <a:pt x="47638" y="103442"/>
                </a:lnTo>
                <a:lnTo>
                  <a:pt x="50876" y="103442"/>
                </a:lnTo>
                <a:lnTo>
                  <a:pt x="58353" y="95953"/>
                </a:lnTo>
                <a:cubicBezTo>
                  <a:pt x="58539" y="96065"/>
                  <a:pt x="58747" y="96122"/>
                  <a:pt x="58954" y="96122"/>
                </a:cubicBezTo>
                <a:cubicBezTo>
                  <a:pt x="59251" y="96122"/>
                  <a:pt x="59546" y="96006"/>
                  <a:pt x="59770" y="95774"/>
                </a:cubicBezTo>
                <a:cubicBezTo>
                  <a:pt x="60234" y="95322"/>
                  <a:pt x="60234" y="94584"/>
                  <a:pt x="59770" y="94119"/>
                </a:cubicBezTo>
                <a:cubicBezTo>
                  <a:pt x="59544" y="93893"/>
                  <a:pt x="59246" y="93780"/>
                  <a:pt x="58947" y="93780"/>
                </a:cubicBez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28"/>
          <p:cNvSpPr txBox="1">
            <a:spLocks noGrp="1"/>
          </p:cNvSpPr>
          <p:nvPr>
            <p:ph type="title"/>
          </p:nvPr>
        </p:nvSpPr>
        <p:spPr>
          <a:xfrm>
            <a:off x="1645320" y="1367460"/>
            <a:ext cx="5716200" cy="2225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4900"/>
              <a:buNone/>
            </a:pPr>
            <a:r>
              <a:rPr lang="vi-VN" dirty="0">
                <a:solidFill>
                  <a:schemeClr val="accent1"/>
                </a:solidFill>
              </a:rPr>
              <a:t>CƠ SỞ</a:t>
            </a:r>
            <a:br>
              <a:rPr lang="vi-VN" dirty="0">
                <a:solidFill>
                  <a:schemeClr val="accent1"/>
                </a:solidFill>
              </a:rPr>
            </a:br>
            <a:r>
              <a:rPr lang="vi-VN" sz="6600" dirty="0"/>
              <a:t>LÝ THUYẾT</a:t>
            </a:r>
            <a:endParaRPr sz="6600" dirty="0"/>
          </a:p>
        </p:txBody>
      </p:sp>
      <p:grpSp>
        <p:nvGrpSpPr>
          <p:cNvPr id="288" name="Google Shape;288;p28"/>
          <p:cNvGrpSpPr/>
          <p:nvPr/>
        </p:nvGrpSpPr>
        <p:grpSpPr>
          <a:xfrm>
            <a:off x="3971925" y="3938450"/>
            <a:ext cx="1200150" cy="114300"/>
            <a:chOff x="752475" y="981075"/>
            <a:chExt cx="1200150" cy="114300"/>
          </a:xfrm>
        </p:grpSpPr>
        <p:sp>
          <p:nvSpPr>
            <p:cNvPr id="289" name="Google Shape;289;p28"/>
            <p:cNvSpPr/>
            <p:nvPr/>
          </p:nvSpPr>
          <p:spPr>
            <a:xfrm>
              <a:off x="752475" y="981075"/>
              <a:ext cx="114300" cy="1143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784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28"/>
            <p:cNvSpPr/>
            <p:nvPr/>
          </p:nvSpPr>
          <p:spPr>
            <a:xfrm>
              <a:off x="933450" y="981075"/>
              <a:ext cx="114300" cy="114300"/>
            </a:xfrm>
            <a:prstGeom prst="ellipse">
              <a:avLst/>
            </a:prstGeom>
            <a:solidFill>
              <a:schemeClr val="accent1"/>
            </a:solidFill>
            <a:ln>
              <a:noFill/>
            </a:ln>
            <a:effectLst>
              <a:outerShdw blurRad="200025" dist="19050" dir="5400000" algn="bl" rotWithShape="0">
                <a:schemeClr val="accent1">
                  <a:alpha val="6784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28"/>
            <p:cNvSpPr/>
            <p:nvPr/>
          </p:nvSpPr>
          <p:spPr>
            <a:xfrm>
              <a:off x="1114425" y="981075"/>
              <a:ext cx="114300" cy="114300"/>
            </a:xfrm>
            <a:prstGeom prst="ellipse">
              <a:avLst/>
            </a:prstGeom>
            <a:solidFill>
              <a:schemeClr val="accent1"/>
            </a:solidFill>
            <a:ln>
              <a:noFill/>
            </a:ln>
            <a:effectLst>
              <a:outerShdw blurRad="200025" dist="19050" dir="5400000" algn="bl" rotWithShape="0">
                <a:schemeClr val="accent1">
                  <a:alpha val="6784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28"/>
            <p:cNvSpPr/>
            <p:nvPr/>
          </p:nvSpPr>
          <p:spPr>
            <a:xfrm>
              <a:off x="1295400" y="981075"/>
              <a:ext cx="114300" cy="114300"/>
            </a:xfrm>
            <a:prstGeom prst="ellipse">
              <a:avLst/>
            </a:prstGeom>
            <a:solidFill>
              <a:schemeClr val="accent1"/>
            </a:solidFill>
            <a:ln>
              <a:noFill/>
            </a:ln>
            <a:effectLst>
              <a:outerShdw blurRad="200025" dist="19050" dir="5400000" algn="bl" rotWithShape="0">
                <a:schemeClr val="accent1">
                  <a:alpha val="6784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28"/>
            <p:cNvSpPr/>
            <p:nvPr/>
          </p:nvSpPr>
          <p:spPr>
            <a:xfrm>
              <a:off x="1476375" y="981075"/>
              <a:ext cx="114300" cy="1143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784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28"/>
            <p:cNvSpPr/>
            <p:nvPr/>
          </p:nvSpPr>
          <p:spPr>
            <a:xfrm>
              <a:off x="1657350" y="981075"/>
              <a:ext cx="114300" cy="114300"/>
            </a:xfrm>
            <a:prstGeom prst="ellipse">
              <a:avLst/>
            </a:prstGeom>
            <a:solidFill>
              <a:schemeClr val="accent1"/>
            </a:solidFill>
            <a:ln>
              <a:noFill/>
            </a:ln>
            <a:effectLst>
              <a:outerShdw blurRad="200025" dist="19050" dir="5400000" algn="bl" rotWithShape="0">
                <a:schemeClr val="accent1">
                  <a:alpha val="6784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28"/>
            <p:cNvSpPr/>
            <p:nvPr/>
          </p:nvSpPr>
          <p:spPr>
            <a:xfrm>
              <a:off x="1838325" y="981075"/>
              <a:ext cx="114300" cy="114300"/>
            </a:xfrm>
            <a:prstGeom prst="ellipse">
              <a:avLst/>
            </a:prstGeom>
            <a:solidFill>
              <a:schemeClr val="accent1"/>
            </a:solidFill>
            <a:ln>
              <a:noFill/>
            </a:ln>
            <a:effectLst>
              <a:outerShdw blurRad="200025" dist="19050" dir="5400000" algn="bl" rotWithShape="0">
                <a:schemeClr val="accent1">
                  <a:alpha val="6784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6" name="Google Shape;296;p28"/>
          <p:cNvGrpSpPr/>
          <p:nvPr/>
        </p:nvGrpSpPr>
        <p:grpSpPr>
          <a:xfrm rot="-5400000" flipH="1">
            <a:off x="-2419237" y="-1289464"/>
            <a:ext cx="959680" cy="3741186"/>
            <a:chOff x="7557897" y="2608992"/>
            <a:chExt cx="429195" cy="1673160"/>
          </a:xfrm>
        </p:grpSpPr>
        <p:sp>
          <p:nvSpPr>
            <p:cNvPr id="297" name="Google Shape;297;p28"/>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8" name="Google Shape;298;p28"/>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9" name="Google Shape;299;p28"/>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300" name="Google Shape;300;p28"/>
          <p:cNvSpPr txBox="1"/>
          <p:nvPr/>
        </p:nvSpPr>
        <p:spPr>
          <a:xfrm>
            <a:off x="-4625340" y="1811883"/>
            <a:ext cx="4133940" cy="5760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chemeClr val="dk1"/>
              </a:buClr>
              <a:buSzPts val="4900"/>
              <a:buFont typeface="Oswald"/>
              <a:buNone/>
            </a:pPr>
            <a:r>
              <a:rPr lang="vi-VN" sz="3200" b="0" i="1" u="none" strike="noStrike" cap="none">
                <a:solidFill>
                  <a:schemeClr val="dk1"/>
                </a:solidFill>
                <a:latin typeface="Oswald"/>
                <a:ea typeface="Oswald"/>
                <a:cs typeface="Oswald"/>
                <a:sym typeface="Oswald"/>
              </a:rPr>
              <a:t>CÁC BẢNG DỮ LIỆU</a:t>
            </a:r>
            <a:endParaRPr sz="3200" b="0" i="1" u="none" strike="noStrike" cap="none">
              <a:solidFill>
                <a:schemeClr val="accent1"/>
              </a:solidFill>
              <a:latin typeface="Oswald"/>
              <a:ea typeface="Oswald"/>
              <a:cs typeface="Oswald"/>
              <a:sym typeface="Oswald"/>
            </a:endParaRPr>
          </a:p>
        </p:txBody>
      </p:sp>
      <p:sp>
        <p:nvSpPr>
          <p:cNvPr id="301" name="Google Shape;301;p28"/>
          <p:cNvSpPr txBox="1"/>
          <p:nvPr/>
        </p:nvSpPr>
        <p:spPr>
          <a:xfrm>
            <a:off x="-2434032" y="2744187"/>
            <a:ext cx="1021120" cy="4572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400"/>
              <a:buFont typeface="Oswald"/>
              <a:buNone/>
            </a:pPr>
            <a:r>
              <a:rPr lang="vi-VN" sz="2000" b="0" i="0" u="none" strike="noStrike" cap="none">
                <a:solidFill>
                  <a:schemeClr val="dk1"/>
                </a:solidFill>
                <a:latin typeface="Oswald"/>
                <a:ea typeface="Oswald"/>
                <a:cs typeface="Oswald"/>
                <a:sym typeface="Oswald"/>
              </a:rPr>
              <a:t>Sinh Viên</a:t>
            </a:r>
            <a:endParaRPr/>
          </a:p>
        </p:txBody>
      </p:sp>
      <p:grpSp>
        <p:nvGrpSpPr>
          <p:cNvPr id="302" name="Google Shape;302;p28"/>
          <p:cNvGrpSpPr/>
          <p:nvPr/>
        </p:nvGrpSpPr>
        <p:grpSpPr>
          <a:xfrm rot="-5400000" flipH="1">
            <a:off x="-2359744" y="2479953"/>
            <a:ext cx="959729" cy="3741224"/>
            <a:chOff x="7557875" y="2608975"/>
            <a:chExt cx="429217" cy="1673177"/>
          </a:xfrm>
        </p:grpSpPr>
        <p:sp>
          <p:nvSpPr>
            <p:cNvPr id="303" name="Google Shape;303;p28"/>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8"/>
            <p:cNvSpPr txBox="1"/>
            <p:nvPr/>
          </p:nvSpPr>
          <p:spPr>
            <a:xfrm rot="-5400000">
              <a:off x="7481549" y="4022052"/>
              <a:ext cx="444531" cy="75628"/>
            </a:xfrm>
            <a:prstGeom prst="rect">
              <a:avLst/>
            </a:prstGeom>
            <a:noFill/>
            <a:ln>
              <a:noFill/>
            </a:ln>
          </p:spPr>
          <p:txBody>
            <a:bodyPr spcFirstLastPara="1" wrap="square" lIns="91425" tIns="45700" rIns="91425" bIns="45700" anchor="b" anchorCtr="1">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5" name="Google Shape;305;p28"/>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8"/>
            <p:cNvSpPr txBox="1"/>
            <p:nvPr/>
          </p:nvSpPr>
          <p:spPr>
            <a:xfrm rot="-5400000">
              <a:off x="7290508" y="3090942"/>
              <a:ext cx="857440" cy="322706"/>
            </a:xfrm>
            <a:prstGeom prst="rect">
              <a:avLst/>
            </a:prstGeom>
            <a:noFill/>
            <a:ln>
              <a:noFill/>
            </a:ln>
          </p:spPr>
          <p:txBody>
            <a:bodyPr spcFirstLastPara="1" wrap="square" lIns="91425" tIns="45700" rIns="91425" bIns="45700" anchor="b" anchorCtr="1">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7" name="Google Shape;307;p28"/>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6666"/>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txBox="1"/>
            <p:nvPr/>
          </p:nvSpPr>
          <p:spPr>
            <a:xfrm rot="-5400000">
              <a:off x="7020477" y="3204574"/>
              <a:ext cx="1562195" cy="370998"/>
            </a:xfrm>
            <a:prstGeom prst="rect">
              <a:avLst/>
            </a:prstGeom>
            <a:noFill/>
            <a:ln>
              <a:noFill/>
            </a:ln>
          </p:spPr>
          <p:txBody>
            <a:bodyPr spcFirstLastPara="1" wrap="square" lIns="91425" tIns="45700" rIns="91425" bIns="45700" anchor="b" anchorCtr="1">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6"/>
          <p:cNvSpPr txBox="1">
            <a:spLocks noGrp="1"/>
          </p:cNvSpPr>
          <p:nvPr>
            <p:ph type="title"/>
          </p:nvPr>
        </p:nvSpPr>
        <p:spPr>
          <a:xfrm>
            <a:off x="720000" y="442858"/>
            <a:ext cx="7704000" cy="572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lt2"/>
              </a:buClr>
              <a:buSzPts val="3400"/>
              <a:buFont typeface="Arial"/>
              <a:buNone/>
            </a:pPr>
            <a:r>
              <a:rPr lang="vi-VN" dirty="0"/>
              <a:t>GIỚI THIỆU </a:t>
            </a:r>
            <a:r>
              <a:rPr lang="vi-VN" dirty="0">
                <a:solidFill>
                  <a:schemeClr val="accent1"/>
                </a:solidFill>
              </a:rPr>
              <a:t>QR CODE</a:t>
            </a:r>
            <a:endParaRPr dirty="0"/>
          </a:p>
        </p:txBody>
      </p:sp>
      <p:sp>
        <p:nvSpPr>
          <p:cNvPr id="246" name="Google Shape;246;p6"/>
          <p:cNvSpPr txBox="1">
            <a:spLocks noGrp="1"/>
          </p:cNvSpPr>
          <p:nvPr>
            <p:ph type="body" idx="1"/>
          </p:nvPr>
        </p:nvSpPr>
        <p:spPr>
          <a:xfrm>
            <a:off x="880020" y="1213860"/>
            <a:ext cx="7704000" cy="349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lt2"/>
              </a:buClr>
              <a:buSzPts val="1100"/>
              <a:buFont typeface="Arial"/>
              <a:buNone/>
            </a:pPr>
            <a:r>
              <a:rPr lang="vi-VN" sz="2400" b="1" i="1" dirty="0">
                <a:latin typeface="Oswald"/>
                <a:ea typeface="Oswald"/>
                <a:cs typeface="Oswald"/>
                <a:sym typeface="Oswald"/>
              </a:rPr>
              <a:t>	</a:t>
            </a:r>
            <a:endParaRPr sz="2400" b="1" i="1" dirty="0">
              <a:latin typeface="Oswald"/>
              <a:ea typeface="Oswald"/>
              <a:cs typeface="Oswald"/>
              <a:sym typeface="Oswald"/>
            </a:endParaRPr>
          </a:p>
          <a:p>
            <a:pPr marL="0" indent="457200">
              <a:lnSpc>
                <a:spcPct val="150000"/>
              </a:lnSpc>
              <a:buClr>
                <a:schemeClr val="lt2"/>
              </a:buClr>
              <a:buSzPts val="1100"/>
              <a:buNone/>
            </a:pPr>
            <a:r>
              <a:rPr lang="vi-VN" sz="1800" dirty="0">
                <a:latin typeface="Oswald"/>
                <a:ea typeface="Oswald"/>
                <a:cs typeface="Oswald"/>
                <a:sym typeface="Oswald"/>
              </a:rPr>
              <a:t>Mã QR (mã phản hồi nhanh) là một mã vạch ma trận (hay mã vạch hai chiều) được phát triển bởi công ty Denso Wave (Nhật Bản) vào năm 1994. So với mã vạch chỉ có thể lưu được tối đa 20 ký tự, QR code ra đời đã đáp ứng được nhu cầu lưu trữ nhiều thông tin hơn nữa.</a:t>
            </a:r>
          </a:p>
          <a:p>
            <a:pPr marL="0" indent="457200">
              <a:lnSpc>
                <a:spcPct val="150000"/>
              </a:lnSpc>
              <a:buClr>
                <a:schemeClr val="lt2"/>
              </a:buClr>
              <a:buSzPts val="1100"/>
              <a:buNone/>
            </a:pPr>
            <a:r>
              <a:rPr lang="vi-VN" sz="1800" dirty="0">
                <a:latin typeface="Oswald"/>
                <a:ea typeface="Oswald"/>
                <a:cs typeface="Oswald"/>
                <a:sym typeface="Oswald"/>
              </a:rPr>
              <a:t>Chữ "QR" xuất phát từ "Quick Response", trong tiếng Anh có nghĩa là đáp ứng nhanh hay xử lí nhanh, vì người tạo ra nó có ý định cho phép mã được giải mã ở tốc độ cao. </a:t>
            </a:r>
          </a:p>
        </p:txBody>
      </p:sp>
      <p:sp>
        <p:nvSpPr>
          <p:cNvPr id="247" name="Google Shape;247;p6"/>
          <p:cNvSpPr txBox="1"/>
          <p:nvPr/>
        </p:nvSpPr>
        <p:spPr>
          <a:xfrm>
            <a:off x="6431062" y="772487"/>
            <a:ext cx="2966100" cy="48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1100"/>
              <a:buFont typeface="Arial"/>
              <a:buNone/>
            </a:pPr>
            <a:endParaRPr/>
          </a:p>
          <a:p>
            <a:pPr marL="0" marR="0" lvl="0" indent="0" algn="l" rtl="0">
              <a:lnSpc>
                <a:spcPct val="100000"/>
              </a:lnSpc>
              <a:spcBef>
                <a:spcPts val="0"/>
              </a:spcBef>
              <a:spcAft>
                <a:spcPts val="0"/>
              </a:spcAft>
              <a:buClr>
                <a:schemeClr val="lt2"/>
              </a:buClr>
              <a:buSzPts val="1100"/>
              <a:buFont typeface="Arial"/>
              <a:buNone/>
            </a:pPr>
            <a:endParaRPr sz="1800" b="1" i="1" u="none" strike="noStrike" cap="none">
              <a:solidFill>
                <a:schemeClr val="dk1"/>
              </a:solidFill>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5"/>
            </a:gs>
            <a:gs pos="48000">
              <a:schemeClr val="accent4"/>
            </a:gs>
            <a:gs pos="100000">
              <a:schemeClr val="accent2"/>
            </a:gs>
          </a:gsLst>
          <a:lin ang="2698631" scaled="0"/>
        </a:gradFill>
        <a:effectLst/>
      </p:bgPr>
    </p:bg>
    <p:spTree>
      <p:nvGrpSpPr>
        <p:cNvPr id="1" name="Shape 244"/>
        <p:cNvGrpSpPr/>
        <p:nvPr/>
      </p:nvGrpSpPr>
      <p:grpSpPr>
        <a:xfrm>
          <a:off x="0" y="0"/>
          <a:ext cx="0" cy="0"/>
          <a:chOff x="0" y="0"/>
          <a:chExt cx="0" cy="0"/>
        </a:xfrm>
      </p:grpSpPr>
      <p:sp>
        <p:nvSpPr>
          <p:cNvPr id="245" name="Google Shape;245;p6"/>
          <p:cNvSpPr txBox="1">
            <a:spLocks noGrp="1"/>
          </p:cNvSpPr>
          <p:nvPr>
            <p:ph type="title"/>
          </p:nvPr>
        </p:nvSpPr>
        <p:spPr>
          <a:xfrm>
            <a:off x="720000" y="442858"/>
            <a:ext cx="7704000" cy="572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lt2"/>
              </a:buClr>
              <a:buSzPts val="3400"/>
              <a:buFont typeface="Arial"/>
              <a:buNone/>
            </a:pPr>
            <a:r>
              <a:rPr lang="vi-VN" dirty="0"/>
              <a:t>GIỚI THIỆU </a:t>
            </a:r>
            <a:r>
              <a:rPr lang="vi-VN" dirty="0">
                <a:solidFill>
                  <a:schemeClr val="accent1"/>
                </a:solidFill>
              </a:rPr>
              <a:t>QR CODE</a:t>
            </a:r>
            <a:endParaRPr dirty="0"/>
          </a:p>
        </p:txBody>
      </p:sp>
      <p:sp>
        <p:nvSpPr>
          <p:cNvPr id="246" name="Google Shape;246;p6"/>
          <p:cNvSpPr txBox="1">
            <a:spLocks noGrp="1"/>
          </p:cNvSpPr>
          <p:nvPr>
            <p:ph type="body" idx="1"/>
          </p:nvPr>
        </p:nvSpPr>
        <p:spPr>
          <a:xfrm>
            <a:off x="889074" y="1204142"/>
            <a:ext cx="7704000" cy="349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lt2"/>
              </a:buClr>
              <a:buSzPts val="1100"/>
              <a:buFont typeface="Arial"/>
              <a:buNone/>
            </a:pPr>
            <a:r>
              <a:rPr lang="vi-VN" sz="2400" b="1" i="1" dirty="0">
                <a:latin typeface="Oswald"/>
                <a:ea typeface="Oswald"/>
                <a:cs typeface="Oswald"/>
                <a:sym typeface="Oswald"/>
              </a:rPr>
              <a:t>	</a:t>
            </a:r>
            <a:endParaRPr lang="vi-VN" sz="1800" dirty="0">
              <a:latin typeface="Oswald"/>
              <a:ea typeface="Oswald"/>
              <a:cs typeface="Oswald"/>
              <a:sym typeface="Oswald"/>
            </a:endParaRPr>
          </a:p>
          <a:p>
            <a:pPr marL="0" indent="457200">
              <a:lnSpc>
                <a:spcPct val="150000"/>
              </a:lnSpc>
              <a:buClr>
                <a:schemeClr val="lt2"/>
              </a:buClr>
              <a:buSzPts val="1100"/>
              <a:buNone/>
            </a:pPr>
            <a:r>
              <a:rPr lang="vi-VN" sz="1800" dirty="0">
                <a:latin typeface="Oswald"/>
                <a:ea typeface="Oswald"/>
                <a:cs typeface="Oswald"/>
                <a:sym typeface="Oswald"/>
              </a:rPr>
              <a:t>QR Code bao gồm những chấm đen và ô vuông mẫu trên nền trắng, có thể chứa những thông tin như URL, thời gian, địa điểm của sự kiện, mô tả, giới thiệu một sản phẩm nào đó,...</a:t>
            </a:r>
          </a:p>
          <a:p>
            <a:pPr marL="0" indent="457200">
              <a:lnSpc>
                <a:spcPct val="150000"/>
              </a:lnSpc>
              <a:buClr>
                <a:schemeClr val="lt2"/>
              </a:buClr>
              <a:buSzPts val="1100"/>
              <a:buNone/>
            </a:pPr>
            <a:r>
              <a:rPr lang="vi-VN" sz="1800" dirty="0">
                <a:latin typeface="Oswald"/>
                <a:ea typeface="Oswald"/>
                <a:cs typeface="Oswald"/>
                <a:sym typeface="Oswald"/>
              </a:rPr>
              <a:t> </a:t>
            </a:r>
          </a:p>
          <a:p>
            <a:pPr marL="0" indent="457200">
              <a:lnSpc>
                <a:spcPct val="150000"/>
              </a:lnSpc>
              <a:buClr>
                <a:schemeClr val="lt2"/>
              </a:buClr>
              <a:buSzPts val="1100"/>
              <a:buNone/>
            </a:pPr>
            <a:r>
              <a:rPr lang="vi-VN" sz="1800" dirty="0">
                <a:latin typeface="Oswald"/>
                <a:ea typeface="Oswald"/>
                <a:cs typeface="Oswald"/>
                <a:sym typeface="Oswald"/>
              </a:rPr>
              <a:t>QR Code cho phép quét và đọc mã nhanh hơn bằng các thiết bị như máy đọc mã vạch hoặc điện thoại có camera với ứng dụng cho phép quét mã, vô cùng tiện lợi cho người dùng.</a:t>
            </a:r>
          </a:p>
          <a:p>
            <a:pPr marL="0" indent="457200">
              <a:buClr>
                <a:schemeClr val="lt2"/>
              </a:buClr>
              <a:buSzPts val="1100"/>
              <a:buNone/>
            </a:pPr>
            <a:endParaRPr lang="vi-VN" sz="1800" dirty="0">
              <a:latin typeface="Oswald"/>
              <a:ea typeface="Oswald"/>
              <a:cs typeface="Oswald"/>
              <a:sym typeface="Oswald"/>
            </a:endParaRPr>
          </a:p>
        </p:txBody>
      </p:sp>
      <p:sp>
        <p:nvSpPr>
          <p:cNvPr id="247" name="Google Shape;247;p6"/>
          <p:cNvSpPr txBox="1"/>
          <p:nvPr/>
        </p:nvSpPr>
        <p:spPr>
          <a:xfrm>
            <a:off x="6431062" y="772487"/>
            <a:ext cx="2966100" cy="48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1100"/>
              <a:buFont typeface="Arial"/>
              <a:buNone/>
            </a:pPr>
            <a:endParaRPr/>
          </a:p>
          <a:p>
            <a:pPr marL="0" marR="0" lvl="0" indent="0" algn="l" rtl="0">
              <a:lnSpc>
                <a:spcPct val="100000"/>
              </a:lnSpc>
              <a:spcBef>
                <a:spcPts val="0"/>
              </a:spcBef>
              <a:spcAft>
                <a:spcPts val="0"/>
              </a:spcAft>
              <a:buClr>
                <a:schemeClr val="lt2"/>
              </a:buClr>
              <a:buSzPts val="1100"/>
              <a:buFont typeface="Arial"/>
              <a:buNone/>
            </a:pPr>
            <a:endParaRPr sz="1800" b="1" i="1" u="none" strike="noStrike" cap="none">
              <a:solidFill>
                <a:schemeClr val="dk1"/>
              </a:solidFill>
              <a:latin typeface="Oswald"/>
              <a:ea typeface="Oswald"/>
              <a:cs typeface="Oswald"/>
              <a:sym typeface="Oswald"/>
            </a:endParaRPr>
          </a:p>
        </p:txBody>
      </p:sp>
    </p:spTree>
    <p:extLst>
      <p:ext uri="{BB962C8B-B14F-4D97-AF65-F5344CB8AC3E}">
        <p14:creationId xmlns:p14="http://schemas.microsoft.com/office/powerpoint/2010/main" val="1354424138"/>
      </p:ext>
    </p:extLst>
  </p:cSld>
  <p:clrMapOvr>
    <a:overrideClrMapping bg1="lt1" tx1="dk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7"/>
          <p:cNvSpPr txBox="1">
            <a:spLocks noGrp="1"/>
          </p:cNvSpPr>
          <p:nvPr>
            <p:ph type="title"/>
          </p:nvPr>
        </p:nvSpPr>
        <p:spPr>
          <a:xfrm>
            <a:off x="720000" y="442858"/>
            <a:ext cx="7704000" cy="572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3400"/>
              <a:buNone/>
            </a:pPr>
            <a:r>
              <a:rPr lang="vi-VN" dirty="0">
                <a:solidFill>
                  <a:schemeClr val="tx1"/>
                </a:solidFill>
              </a:rPr>
              <a:t>ĐẶC ĐIỂM </a:t>
            </a:r>
            <a:r>
              <a:rPr lang="vi-VN" dirty="0">
                <a:solidFill>
                  <a:schemeClr val="accent1"/>
                </a:solidFill>
              </a:rPr>
              <a:t>QR CODE</a:t>
            </a:r>
            <a:endParaRPr dirty="0"/>
          </a:p>
        </p:txBody>
      </p:sp>
      <p:sp>
        <p:nvSpPr>
          <p:cNvPr id="254" name="Google Shape;254;p7"/>
          <p:cNvSpPr txBox="1">
            <a:spLocks noGrp="1"/>
          </p:cNvSpPr>
          <p:nvPr>
            <p:ph type="body" idx="1"/>
          </p:nvPr>
        </p:nvSpPr>
        <p:spPr>
          <a:xfrm>
            <a:off x="880020" y="1213860"/>
            <a:ext cx="7704000" cy="3496500"/>
          </a:xfrm>
          <a:prstGeom prst="rect">
            <a:avLst/>
          </a:prstGeom>
          <a:noFill/>
          <a:ln>
            <a:noFill/>
          </a:ln>
        </p:spPr>
        <p:txBody>
          <a:bodyPr spcFirstLastPara="1" wrap="square" lIns="91425" tIns="91425" rIns="91425" bIns="91425" anchor="t" anchorCtr="0">
            <a:noAutofit/>
          </a:bodyPr>
          <a:lstStyle/>
          <a:p>
            <a:pPr indent="0">
              <a:lnSpc>
                <a:spcPct val="150000"/>
              </a:lnSpc>
              <a:buNone/>
            </a:pPr>
            <a:r>
              <a:rPr lang="en-VN" sz="1800" dirty="0">
                <a:latin typeface="Oswald"/>
                <a:sym typeface="Oswald"/>
              </a:rPr>
              <a:t>	</a:t>
            </a:r>
            <a:r>
              <a:rPr lang="en-VN" sz="1800" dirty="0">
                <a:latin typeface="Oswald"/>
              </a:rPr>
              <a:t>Có thể nhập tối đa 7089 chữ số hoặc 4296 ký tự, bao gồm dấu câu và ký tự đặc biệt trong một Mã. Ngoài các số và ký tự, từ và cụm từ (ví dụ: địa chỉ Internet) cũng có thể được mã hóa. Khi có thêm dữ liệu được thêm vào Mã QR, kích thước Mã tăng lên và cấu trúc Mã trở nên phức tạp hơn.</a:t>
            </a:r>
          </a:p>
          <a:p>
            <a:pPr indent="0">
              <a:lnSpc>
                <a:spcPct val="150000"/>
              </a:lnSpc>
              <a:buNone/>
            </a:pPr>
            <a:r>
              <a:rPr lang="en-VN" sz="1800" dirty="0">
                <a:latin typeface="Oswald"/>
              </a:rPr>
              <a:t>	</a:t>
            </a:r>
            <a:r>
              <a:rPr lang="en-VN" sz="1800" dirty="0">
                <a:solidFill>
                  <a:srgbClr val="92D050"/>
                </a:solidFill>
                <a:latin typeface="Oswald"/>
              </a:rPr>
              <a:t>Đối với từng loại dữ liệu thì được mã hóa cụ thể số lượng các kí tự như sau:</a:t>
            </a:r>
          </a:p>
          <a:p>
            <a:pPr marL="0" lvl="0" indent="0" fontAlgn="base">
              <a:lnSpc>
                <a:spcPct val="150000"/>
              </a:lnSpc>
              <a:buSzPts val="1000"/>
              <a:buNone/>
              <a:tabLst>
                <a:tab pos="457200" algn="l"/>
              </a:tabLst>
            </a:pPr>
            <a:r>
              <a:rPr lang="en-VN" sz="1800" dirty="0">
                <a:solidFill>
                  <a:srgbClr val="92D050"/>
                </a:solidFill>
                <a:latin typeface="Oswald"/>
              </a:rPr>
              <a:t>	Số đơn thuần 			Tối đa 7.089 ký tự</a:t>
            </a:r>
          </a:p>
          <a:p>
            <a:pPr marL="0" lvl="0" indent="0" fontAlgn="base">
              <a:lnSpc>
                <a:spcPct val="150000"/>
              </a:lnSpc>
              <a:buSzPts val="1000"/>
              <a:buNone/>
              <a:tabLst>
                <a:tab pos="457200" algn="l"/>
              </a:tabLst>
            </a:pPr>
            <a:r>
              <a:rPr lang="en-VN" sz="1800" dirty="0">
                <a:solidFill>
                  <a:srgbClr val="92D050"/>
                </a:solidFill>
                <a:latin typeface="Oswald"/>
              </a:rPr>
              <a:t>	Số và chữ cái 			Tối đa 4.296 ký tự</a:t>
            </a:r>
          </a:p>
          <a:p>
            <a:pPr marL="0" lvl="0" indent="0" fontAlgn="base">
              <a:lnSpc>
                <a:spcPct val="150000"/>
              </a:lnSpc>
              <a:buSzPts val="1000"/>
              <a:buNone/>
              <a:tabLst>
                <a:tab pos="457200" algn="l"/>
              </a:tabLst>
            </a:pPr>
            <a:r>
              <a:rPr lang="en-VN" sz="1800" dirty="0">
                <a:solidFill>
                  <a:srgbClr val="92D050"/>
                </a:solidFill>
                <a:latin typeface="Oswald"/>
              </a:rPr>
              <a:t>	Số nhị phân (8 bit) 		Tối đa 2.953 byte</a:t>
            </a:r>
          </a:p>
          <a:p>
            <a:pPr marL="0" lvl="0" indent="0" fontAlgn="base">
              <a:lnSpc>
                <a:spcPct val="150000"/>
              </a:lnSpc>
              <a:buSzPts val="1000"/>
              <a:buNone/>
              <a:tabLst>
                <a:tab pos="457200" algn="l"/>
              </a:tabLst>
            </a:pPr>
            <a:r>
              <a:rPr lang="en-VN" sz="1800" dirty="0">
                <a:solidFill>
                  <a:srgbClr val="92D050"/>
                </a:solidFill>
                <a:latin typeface="Oswald"/>
              </a:rPr>
              <a:t>	Kanji/Kana 			Tối đa 1.817 ký tự</a:t>
            </a:r>
          </a:p>
          <a:p>
            <a:pPr marL="0" lvl="0" indent="457200" algn="l" rtl="0">
              <a:spcBef>
                <a:spcPts val="0"/>
              </a:spcBef>
              <a:spcAft>
                <a:spcPts val="0"/>
              </a:spcAft>
              <a:buNone/>
            </a:pPr>
            <a:endParaRPr sz="1800" dirty="0">
              <a:latin typeface="Oswald"/>
              <a:ea typeface="Oswald"/>
              <a:cs typeface="Oswald"/>
              <a:sym typeface="Oswald"/>
            </a:endParaRPr>
          </a:p>
        </p:txBody>
      </p:sp>
      <p:sp>
        <p:nvSpPr>
          <p:cNvPr id="255" name="Google Shape;255;p7"/>
          <p:cNvSpPr txBox="1"/>
          <p:nvPr/>
        </p:nvSpPr>
        <p:spPr>
          <a:xfrm>
            <a:off x="6177775" y="628568"/>
            <a:ext cx="2966225" cy="48614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1100"/>
              <a:buFont typeface="Arial"/>
              <a:buNone/>
            </a:pPr>
            <a:endParaRPr dirty="0">
              <a:solidFill>
                <a:srgbClr val="FFFF00"/>
              </a:solidFill>
            </a:endParaRPr>
          </a:p>
          <a:p>
            <a:pPr marL="0" marR="0" lvl="0" indent="0" algn="l" rtl="0">
              <a:lnSpc>
                <a:spcPct val="100000"/>
              </a:lnSpc>
              <a:spcBef>
                <a:spcPts val="0"/>
              </a:spcBef>
              <a:spcAft>
                <a:spcPts val="0"/>
              </a:spcAft>
              <a:buClr>
                <a:schemeClr val="lt2"/>
              </a:buClr>
              <a:buSzPts val="1100"/>
              <a:buFont typeface="Arial"/>
              <a:buNone/>
            </a:pPr>
            <a:r>
              <a:rPr lang="vi-VN" sz="1800" b="1" i="1" u="none" strike="noStrike" cap="none" dirty="0">
                <a:solidFill>
                  <a:srgbClr val="FFFF00"/>
                </a:solidFill>
                <a:latin typeface="Oswald"/>
                <a:ea typeface="Oswald"/>
                <a:cs typeface="Oswald"/>
                <a:sym typeface="Oswald"/>
              </a:rPr>
              <a:t>Khả năng lưu trữ lớn</a:t>
            </a:r>
            <a:endParaRPr sz="1800" b="1" i="1" u="none" strike="noStrike" cap="none" dirty="0">
              <a:solidFill>
                <a:srgbClr val="FFFF00"/>
              </a:solidFill>
              <a:latin typeface="Oswald"/>
              <a:ea typeface="Oswald"/>
              <a:cs typeface="Oswald"/>
              <a:sym typeface="Oswald"/>
            </a:endParaRPr>
          </a:p>
        </p:txBody>
      </p:sp>
      <p:sp>
        <p:nvSpPr>
          <p:cNvPr id="257" name="Google Shape;257;p7"/>
          <p:cNvSpPr txBox="1"/>
          <p:nvPr/>
        </p:nvSpPr>
        <p:spPr>
          <a:xfrm>
            <a:off x="9173737" y="772487"/>
            <a:ext cx="2966225" cy="48614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1100"/>
              <a:buFont typeface="Arial"/>
              <a:buNone/>
            </a:pPr>
            <a:r>
              <a:rPr lang="vi-VN" sz="2000" b="1" i="1" u="none" strike="noStrike" cap="none" dirty="0">
                <a:solidFill>
                  <a:schemeClr val="dk1"/>
                </a:solidFill>
                <a:latin typeface="Oswald"/>
                <a:ea typeface="Oswald"/>
                <a:cs typeface="Oswald"/>
                <a:sym typeface="Oswald"/>
              </a:rPr>
              <a:t>NGHIỆP VỤ QUẢN LÝ KTX</a:t>
            </a:r>
            <a:endParaRPr dirty="0"/>
          </a:p>
          <a:p>
            <a:pPr marL="0" marR="0" lvl="0" indent="0" algn="l" rtl="0">
              <a:lnSpc>
                <a:spcPct val="100000"/>
              </a:lnSpc>
              <a:spcBef>
                <a:spcPts val="0"/>
              </a:spcBef>
              <a:spcAft>
                <a:spcPts val="0"/>
              </a:spcAft>
              <a:buClr>
                <a:schemeClr val="lt2"/>
              </a:buClr>
              <a:buSzPts val="1100"/>
              <a:buFont typeface="Arial"/>
              <a:buNone/>
            </a:pPr>
            <a:endParaRPr sz="1800" b="1" i="1" u="none" strike="noStrike" cap="none" dirty="0">
              <a:solidFill>
                <a:schemeClr val="dk1"/>
              </a:solidFill>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name="Technology Project Proposal Minitheme by Slidesgo">
  <a:themeElements>
    <a:clrScheme name="Simple Light">
      <a:dk1>
        <a:srgbClr val="FFFFFF"/>
      </a:dk1>
      <a:lt1>
        <a:srgbClr val="E0E0E0"/>
      </a:lt1>
      <a:dk2>
        <a:srgbClr val="666666"/>
      </a:dk2>
      <a:lt2>
        <a:srgbClr val="000000"/>
      </a:lt2>
      <a:accent1>
        <a:srgbClr val="96FFF3"/>
      </a:accent1>
      <a:accent2>
        <a:srgbClr val="8F1EA0"/>
      </a:accent2>
      <a:accent3>
        <a:srgbClr val="3DC6FF"/>
      </a:accent3>
      <a:accent4>
        <a:srgbClr val="2619AA"/>
      </a:accent4>
      <a:accent5>
        <a:srgbClr val="190057"/>
      </a:accent5>
      <a:accent6>
        <a:srgbClr val="F139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FFFFFF"/>
    </a:dk1>
    <a:lt1>
      <a:srgbClr val="E0E0E0"/>
    </a:lt1>
    <a:dk2>
      <a:srgbClr val="666666"/>
    </a:dk2>
    <a:lt2>
      <a:srgbClr val="000000"/>
    </a:lt2>
    <a:accent1>
      <a:srgbClr val="96FFF3"/>
    </a:accent1>
    <a:accent2>
      <a:srgbClr val="8F1EA0"/>
    </a:accent2>
    <a:accent3>
      <a:srgbClr val="3DC6FF"/>
    </a:accent3>
    <a:accent4>
      <a:srgbClr val="2619AA"/>
    </a:accent4>
    <a:accent5>
      <a:srgbClr val="190057"/>
    </a:accent5>
    <a:accent6>
      <a:srgbClr val="F139FF"/>
    </a:accent6>
    <a:hlink>
      <a:srgbClr val="FFFFFF"/>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144</TotalTime>
  <Words>1770</Words>
  <Application>Microsoft Macintosh PowerPoint</Application>
  <PresentationFormat>On-screen Show (16:9)</PresentationFormat>
  <Paragraphs>186</Paragraphs>
  <Slides>35</Slides>
  <Notes>35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Roboto Condensed Light</vt:lpstr>
      <vt:lpstr>Arial</vt:lpstr>
      <vt:lpstr>Oswald ExtraLight</vt:lpstr>
      <vt:lpstr>Oswald</vt:lpstr>
      <vt:lpstr>Times New Roman</vt:lpstr>
      <vt:lpstr>DM Sans</vt:lpstr>
      <vt:lpstr>Bebas Neue</vt:lpstr>
      <vt:lpstr>Calibri</vt:lpstr>
      <vt:lpstr>Technology Project Proposal Minitheme by Slidesgo</vt:lpstr>
      <vt:lpstr>Nguyễn Văn Bách - 88596</vt:lpstr>
      <vt:lpstr>GIỚI THIỆU</vt:lpstr>
      <vt:lpstr>GIỚI THIỆU   </vt:lpstr>
      <vt:lpstr>GIỚI THIỆU BÀI TOÁN</vt:lpstr>
      <vt:lpstr>MÔ TẢ BÀI TOÁN</vt:lpstr>
      <vt:lpstr>CƠ SỞ LÝ THUYẾT</vt:lpstr>
      <vt:lpstr>GIỚI THIỆU QR CODE</vt:lpstr>
      <vt:lpstr>GIỚI THIỆU QR CODE</vt:lpstr>
      <vt:lpstr>ĐẶC ĐIỂM QR CODE</vt:lpstr>
      <vt:lpstr>ĐẶC ĐIỂM QR CODE</vt:lpstr>
      <vt:lpstr>ĐẶC ĐIỂM QR CODE</vt:lpstr>
      <vt:lpstr>ĐẶC ĐIỂM QR CODE</vt:lpstr>
      <vt:lpstr>ĐẶC ĐIỂM QR CODE</vt:lpstr>
      <vt:lpstr>CẤU TRÚC MÃ QR</vt:lpstr>
      <vt:lpstr>CẤU TRÚC MÃ QR</vt:lpstr>
      <vt:lpstr>CẤU TRÚC MÃ QR</vt:lpstr>
      <vt:lpstr>CẤU TRÚC MÃ QR</vt:lpstr>
      <vt:lpstr>CẤU TRÚC MÃ QR</vt:lpstr>
      <vt:lpstr>CẤU TRÚC MÃ QR</vt:lpstr>
      <vt:lpstr>CẤU TRÚC MÃ QR</vt:lpstr>
      <vt:lpstr>ỨNG DỤNG MÃ QR</vt:lpstr>
      <vt:lpstr>CHƯƠNG TRÌNH  NHẬN DẠNG QR   </vt:lpstr>
      <vt:lpstr>NGÔN NGỮ LẬP TRÌNH</vt:lpstr>
      <vt:lpstr>THƯ VIỆN</vt:lpstr>
      <vt:lpstr>THƯ VIỆN</vt:lpstr>
      <vt:lpstr>THƯ VIỆN</vt:lpstr>
      <vt:lpstr>CHƯƠNG TRÌNH</vt:lpstr>
      <vt:lpstr>CHI TIẾT CHƯƠNG TRÌNH</vt:lpstr>
      <vt:lpstr>CHI TIẾT CHƯƠNG TRÌNH</vt:lpstr>
      <vt:lpstr>CHI TIẾT CHƯƠNG TRÌNH</vt:lpstr>
      <vt:lpstr>THỬ NGHIỆM</vt:lpstr>
      <vt:lpstr>CÔNG CỤ CÀI ĐẶT</vt:lpstr>
      <vt:lpstr>KẾT QUẢ CHƯƠNG TRÌNH</vt:lpstr>
      <vt:lpstr>KẾT LUẬN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Nguyễn Văn Bách - 88596</dc:title>
  <cp:lastModifiedBy>Nguyễn Văn Bách</cp:lastModifiedBy>
  <cp:revision>3</cp:revision>
  <dcterms:modified xsi:type="dcterms:W3CDTF">2023-04-17T00:05:15Z</dcterms:modified>
</cp:coreProperties>
</file>