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Nuni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4+MVyGVVvsURZyfVMA4jckY6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Sans-bold.fntdata"/><Relationship Id="rId16" Type="http://schemas.openxmlformats.org/officeDocument/2006/relationships/font" Target="fonts/NunitoSans-regular.fntdata"/><Relationship Id="rId5" Type="http://schemas.openxmlformats.org/officeDocument/2006/relationships/slide" Target="slides/slide1.xml"/><Relationship Id="rId19" Type="http://schemas.openxmlformats.org/officeDocument/2006/relationships/font" Target="fonts/NunitoSans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otlinlang.org/api/latest/jvm/stdlib/kotlin/-string/" TargetMode="External"/><Relationship Id="rId4" Type="http://schemas.openxmlformats.org/officeDocument/2006/relationships/hyperlink" Target="https://kotlinlang.org/api/latest/jvm/stdlib/kotlin/-array/" TargetMode="External"/><Relationship Id="rId5" Type="http://schemas.openxmlformats.org/officeDocument/2006/relationships/hyperlink" Target="https://kotlinlang.org/api/latest/jvm/stdlib/kotlin.collections/" TargetMode="External"/><Relationship Id="rId6" Type="http://schemas.openxmlformats.org/officeDocument/2006/relationships/image" Target="../media/image1.jp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687" y="2291"/>
            <a:ext cx="12197090" cy="6858000"/>
          </a:xfrm>
          <a:prstGeom prst="rect">
            <a:avLst/>
          </a:prstGeom>
          <a:solidFill>
            <a:srgbClr val="288D5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270661" y="2141232"/>
            <a:ext cx="599089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DART</a:t>
            </a:r>
            <a:endParaRPr sz="1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26564" l="6845" r="6411" t="38621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49469" y="164293"/>
            <a:ext cx="9867834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 txBox="1"/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055079" y="1825625"/>
            <a:ext cx="629872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String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Array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Collection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6">
            <a:alphaModFix/>
          </a:blip>
          <a:srcRect b="0" l="25032" r="21005" t="0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String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3"/>
          <p:cNvGrpSpPr/>
          <p:nvPr/>
        </p:nvGrpSpPr>
        <p:grpSpPr>
          <a:xfrm>
            <a:off x="2944585" y="1499935"/>
            <a:ext cx="6022851" cy="5154154"/>
            <a:chOff x="2944585" y="1499935"/>
            <a:chExt cx="6022851" cy="5154154"/>
          </a:xfrm>
        </p:grpSpPr>
        <p:pic>
          <p:nvPicPr>
            <p:cNvPr id="111" name="Google Shape;11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44586" y="1499935"/>
              <a:ext cx="6022850" cy="2713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44585" y="4213198"/>
              <a:ext cx="6022849" cy="24408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String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931" y="2364003"/>
            <a:ext cx="5497573" cy="3158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8879" y="2364003"/>
            <a:ext cx="5477292" cy="315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String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7621" y="2364003"/>
            <a:ext cx="5486421" cy="3158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708" y="2364003"/>
            <a:ext cx="5477292" cy="315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Array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0585" y="1499934"/>
            <a:ext cx="6736444" cy="495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Array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829" y="2198903"/>
            <a:ext cx="5616914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6895" y="2192702"/>
            <a:ext cx="4522106" cy="32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Collection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1279" y="1652336"/>
            <a:ext cx="6763466" cy="450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Collection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9"/>
          <p:cNvGrpSpPr/>
          <p:nvPr/>
        </p:nvGrpSpPr>
        <p:grpSpPr>
          <a:xfrm>
            <a:off x="2288204" y="1554480"/>
            <a:ext cx="7581900" cy="4860086"/>
            <a:chOff x="2288204" y="1554480"/>
            <a:chExt cx="7581900" cy="4860086"/>
          </a:xfrm>
        </p:grpSpPr>
        <p:pic>
          <p:nvPicPr>
            <p:cNvPr id="170" name="Google Shape;17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8204" y="1554480"/>
              <a:ext cx="7581900" cy="246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8204" y="4018280"/>
              <a:ext cx="7581900" cy="2396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2022-09-29T05:02:47Z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