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Nuni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37ufB5qhAXFd4xMmWzcmc0SW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Nuni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Sans-bold.fntdata"/><Relationship Id="rId6" Type="http://schemas.openxmlformats.org/officeDocument/2006/relationships/slide" Target="slides/slide2.xml"/><Relationship Id="rId18" Type="http://schemas.openxmlformats.org/officeDocument/2006/relationships/font" Target="fonts/Nuni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tlinlang.org/docs/classes.html" TargetMode="External"/><Relationship Id="rId4" Type="http://schemas.openxmlformats.org/officeDocument/2006/relationships/hyperlink" Target="https://kotlinlang.org/docs/inheritance.html" TargetMode="External"/><Relationship Id="rId5" Type="http://schemas.openxmlformats.org/officeDocument/2006/relationships/hyperlink" Target="https://kotlinlang.org/docs/data-classes.html" TargetMode="External"/><Relationship Id="rId6" Type="http://schemas.openxmlformats.org/officeDocument/2006/relationships/hyperlink" Target="https://kotlinlang.org/docs/enum-classes.html" TargetMode="External"/><Relationship Id="rId7" Type="http://schemas.openxmlformats.org/officeDocument/2006/relationships/image" Target="../media/image3.jp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kotlinlang.org/docs/classes.html#constructors" TargetMode="External"/><Relationship Id="rId5" Type="http://schemas.openxmlformats.org/officeDocument/2006/relationships/hyperlink" Target="https://kotlinlang.org/docs/functions.html" TargetMode="External"/><Relationship Id="rId6" Type="http://schemas.openxmlformats.org/officeDocument/2006/relationships/hyperlink" Target="https://kotlinlang.org/docs/properties.html" TargetMode="External"/><Relationship Id="rId7" Type="http://schemas.openxmlformats.org/officeDocument/2006/relationships/hyperlink" Target="https://kotlinlang.org/docs/nested-classes.html" TargetMode="External"/><Relationship Id="rId8" Type="http://schemas.openxmlformats.org/officeDocument/2006/relationships/hyperlink" Target="https://kotlinlang.org/docs/object-declaration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687" y="2291"/>
            <a:ext cx="12197090" cy="6858000"/>
          </a:xfrm>
          <a:prstGeom prst="rect">
            <a:avLst/>
          </a:prstGeom>
          <a:solidFill>
            <a:srgbClr val="288D5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endParaRPr sz="1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26564" l="6845" r="6411" t="38621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36555" y="-251709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Mixin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050" y="2170328"/>
            <a:ext cx="7581900" cy="33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Mixin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4100" y="1757578"/>
            <a:ext cx="75438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/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b="1" lang="en-US" sz="4800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Class and Object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Inheritance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Special keywords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Abstract class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Mixin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25032" r="21005" t="0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cap="rnd" cmpd="sng" w="127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sx="97000" kx="900000" rotWithShape="0" algn="br" dir="10500000" dist="95250" sy="2300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and Object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493" y="1704340"/>
            <a:ext cx="7607300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b="1" lang="en-US" sz="3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and Object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4"/>
          <p:cNvGrpSpPr/>
          <p:nvPr/>
        </p:nvGrpSpPr>
        <p:grpSpPr>
          <a:xfrm>
            <a:off x="2300904" y="1894114"/>
            <a:ext cx="7569200" cy="4211380"/>
            <a:chOff x="2300904" y="1894114"/>
            <a:chExt cx="7569200" cy="4211380"/>
          </a:xfrm>
        </p:grpSpPr>
        <p:pic>
          <p:nvPicPr>
            <p:cNvPr id="120" name="Google Shape;12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00904" y="1894114"/>
              <a:ext cx="756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00904" y="3113314"/>
              <a:ext cx="7569200" cy="29921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 members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3279228" y="2274838"/>
            <a:ext cx="69263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Classes can contain: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Constructors and initializer blocks</a:t>
            </a:r>
            <a:endParaRPr b="0" i="0" sz="24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Functions</a:t>
            </a:r>
            <a:endParaRPr b="0" i="0" sz="24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Properties</a:t>
            </a:r>
            <a:endParaRPr b="0" i="0" sz="24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Nested and inner classes</a:t>
            </a:r>
            <a:endParaRPr b="0" i="0" sz="24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 declarations</a:t>
            </a:r>
            <a:endParaRPr b="0" i="0" sz="24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Inheritance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1045" y="1469733"/>
            <a:ext cx="5249909" cy="535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Inheritance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0583" y="1441503"/>
            <a:ext cx="5050833" cy="532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631" y="3103448"/>
            <a:ext cx="5323441" cy="172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8073" y="2370482"/>
            <a:ext cx="5363867" cy="338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b="1" lang="en-US" sz="3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</a:t>
            </a:r>
            <a:endParaRPr b="1" sz="3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631" y="2675291"/>
            <a:ext cx="5959138" cy="194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1783" y="1552860"/>
            <a:ext cx="5387730" cy="456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2022-09-29T05:02:47Z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