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Nuni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iOXl+gVNv1/zdo7sXf802ZOd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bold.fntdata"/><Relationship Id="rId14" Type="http://schemas.openxmlformats.org/officeDocument/2006/relationships/font" Target="fonts/NunitoSans-regular.fntdata"/><Relationship Id="rId17" Type="http://schemas.openxmlformats.org/officeDocument/2006/relationships/font" Target="fonts/NunitoSans-boldItalic.fntdata"/><Relationship Id="rId16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55687" y="2291"/>
            <a:ext cx="1244093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endParaRPr sz="1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90555" y="-251709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Future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Async/ Await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3"/>
          <p:cNvGrpSpPr/>
          <p:nvPr/>
        </p:nvGrpSpPr>
        <p:grpSpPr>
          <a:xfrm>
            <a:off x="3069925" y="1861347"/>
            <a:ext cx="5912301" cy="4322454"/>
            <a:chOff x="2283375" y="2026297"/>
            <a:chExt cx="5912301" cy="4322454"/>
          </a:xfrm>
        </p:grpSpPr>
        <p:pic>
          <p:nvPicPr>
            <p:cNvPr id="111" name="Google Shape;111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83376" y="2026297"/>
              <a:ext cx="5912300" cy="1179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83376" y="5007301"/>
              <a:ext cx="5912300" cy="1341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83375" y="3206277"/>
              <a:ext cx="5912300" cy="18010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4"/>
          <p:cNvGrpSpPr/>
          <p:nvPr/>
        </p:nvGrpSpPr>
        <p:grpSpPr>
          <a:xfrm>
            <a:off x="3355421" y="1810636"/>
            <a:ext cx="5460176" cy="4393377"/>
            <a:chOff x="3273325" y="1696392"/>
            <a:chExt cx="4533900" cy="3648075"/>
          </a:xfrm>
        </p:grpSpPr>
        <p:pic>
          <p:nvPicPr>
            <p:cNvPr id="123" name="Google Shape;123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73325" y="1696392"/>
              <a:ext cx="4533900" cy="111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3325" y="2810817"/>
              <a:ext cx="4533900" cy="2533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Future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5"/>
          <p:cNvGrpSpPr/>
          <p:nvPr/>
        </p:nvGrpSpPr>
        <p:grpSpPr>
          <a:xfrm>
            <a:off x="3324166" y="1759734"/>
            <a:ext cx="5847824" cy="4656146"/>
            <a:chOff x="3362150" y="1607567"/>
            <a:chExt cx="4533900" cy="3609975"/>
          </a:xfrm>
        </p:grpSpPr>
        <p:pic>
          <p:nvPicPr>
            <p:cNvPr id="134" name="Google Shape;134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2150" y="1607567"/>
              <a:ext cx="45339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2150" y="2188592"/>
              <a:ext cx="4533900" cy="169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62150" y="3884042"/>
              <a:ext cx="4533900" cy="133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Async/ Await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713" y="1632950"/>
            <a:ext cx="4465575" cy="4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Async/ Await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463" y="2051625"/>
            <a:ext cx="6377076" cy="3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