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Nuni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MFp7UPbXsOjcR6zYBd2jgrW4a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ans-bold.fntdata"/><Relationship Id="rId14" Type="http://schemas.openxmlformats.org/officeDocument/2006/relationships/font" Target="fonts/NunitoSans-regular.fntdata"/><Relationship Id="rId17" Type="http://schemas.openxmlformats.org/officeDocument/2006/relationships/font" Target="fonts/NunitoSans-boldItalic.fntdata"/><Relationship Id="rId16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373" y="2291"/>
            <a:ext cx="1219305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  <a:endParaRPr sz="1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33495" y="-251709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Stream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Single-subscription stream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Broadcast stream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Stream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3"/>
          <p:cNvGrpSpPr/>
          <p:nvPr/>
        </p:nvGrpSpPr>
        <p:grpSpPr>
          <a:xfrm>
            <a:off x="2364150" y="2368789"/>
            <a:ext cx="7463706" cy="2744010"/>
            <a:chOff x="152400" y="1556817"/>
            <a:chExt cx="4533900" cy="1666875"/>
          </a:xfrm>
        </p:grpSpPr>
        <p:pic>
          <p:nvPicPr>
            <p:cNvPr id="111" name="Google Shape;111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56817"/>
              <a:ext cx="45339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2680767"/>
              <a:ext cx="4533900" cy="542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Single-subscription stream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688" y="2197150"/>
            <a:ext cx="6344625" cy="32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Single-subscription stream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050" y="1765901"/>
            <a:ext cx="5322900" cy="4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Broadcast stream</a:t>
            </a:r>
            <a:endParaRPr b="1"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575" y="2079529"/>
            <a:ext cx="6707850" cy="38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Broadcast stream</a:t>
            </a:r>
            <a:endParaRPr b="1"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363" y="1940625"/>
            <a:ext cx="6638274" cy="38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