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Nuni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wNLXcm6LB1IL+1wQI8vCaWmp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ans-italic.fntdata"/><Relationship Id="rId14" Type="http://schemas.openxmlformats.org/officeDocument/2006/relationships/font" Target="fonts/NunitoSans-bold.fntdata"/><Relationship Id="rId17" Type="http://customschemas.google.com/relationships/presentationmetadata" Target="metadata"/><Relationship Id="rId16" Type="http://schemas.openxmlformats.org/officeDocument/2006/relationships/font" Target="fonts/Nuni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9bf9912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239bf991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239bf9912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9bf9912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239bf9912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239bf9912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lutterbyexample.com/lesson/stateful-widget-lifecycle" TargetMode="External"/><Relationship Id="rId4" Type="http://schemas.openxmlformats.org/officeDocument/2006/relationships/hyperlink" Target="https://flutterbyexample.com/lesson/stateful-widget-lifecycle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181595" y="1745388"/>
            <a:ext cx="6456014" cy="2397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237589" y="3752129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055079" y="1534510"/>
            <a:ext cx="6765718" cy="456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Widget &amp; State</a:t>
            </a:r>
            <a:endParaRPr b="1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Flutter</a:t>
            </a:r>
            <a:r>
              <a:rPr b="1" lang="en-US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 Lifecycle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Widget &amp; State</a:t>
            </a:r>
            <a:endParaRPr b="1"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4251450" y="6066775"/>
            <a:ext cx="36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https://docs.flutter.dev/ui/widgets</a:t>
            </a:r>
            <a:endParaRPr sz="1800"/>
          </a:p>
        </p:txBody>
      </p:sp>
      <p:grpSp>
        <p:nvGrpSpPr>
          <p:cNvPr id="111" name="Google Shape;111;p3"/>
          <p:cNvGrpSpPr/>
          <p:nvPr/>
        </p:nvGrpSpPr>
        <p:grpSpPr>
          <a:xfrm>
            <a:off x="2889375" y="2015842"/>
            <a:ext cx="6392251" cy="3673587"/>
            <a:chOff x="2894625" y="1779367"/>
            <a:chExt cx="6392251" cy="3673587"/>
          </a:xfrm>
        </p:grpSpPr>
        <p:pic>
          <p:nvPicPr>
            <p:cNvPr id="112" name="Google Shape;11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4625" y="1779367"/>
              <a:ext cx="6381750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05125" y="2388975"/>
              <a:ext cx="6381751" cy="30639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9bf99122_0_0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239bf99122_0_0"/>
          <p:cNvSpPr txBox="1"/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Widget &amp; State</a:t>
            </a:r>
            <a:endParaRPr b="1"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1" name="Google Shape;121;g2239bf9912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2239bf99122_0_0"/>
          <p:cNvGrpSpPr/>
          <p:nvPr/>
        </p:nvGrpSpPr>
        <p:grpSpPr>
          <a:xfrm>
            <a:off x="2535634" y="2180015"/>
            <a:ext cx="7099772" cy="3387852"/>
            <a:chOff x="2894650" y="1760925"/>
            <a:chExt cx="6386985" cy="3048000"/>
          </a:xfrm>
        </p:grpSpPr>
        <p:pic>
          <p:nvPicPr>
            <p:cNvPr id="123" name="Google Shape;123;g2239bf99122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4650" y="1760925"/>
              <a:ext cx="6381750" cy="895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2239bf99122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885" y="2656275"/>
              <a:ext cx="6381750" cy="21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9bf99122_0_16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239bf99122_0_16"/>
          <p:cNvSpPr txBox="1"/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Widget &amp; State</a:t>
            </a:r>
            <a:endParaRPr b="1"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2" name="Google Shape;132;g2239bf99122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g2239bf99122_0_16"/>
          <p:cNvGrpSpPr/>
          <p:nvPr/>
        </p:nvGrpSpPr>
        <p:grpSpPr>
          <a:xfrm>
            <a:off x="2481875" y="1900515"/>
            <a:ext cx="7093975" cy="3903777"/>
            <a:chOff x="2492625" y="1621040"/>
            <a:chExt cx="7093975" cy="3903777"/>
          </a:xfrm>
        </p:grpSpPr>
        <p:pic>
          <p:nvPicPr>
            <p:cNvPr id="134" name="Google Shape;134;g2239bf99122_0_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2634" y="1621040"/>
              <a:ext cx="7093953" cy="99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g2239bf99122_0_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92641" y="3132147"/>
              <a:ext cx="7093953" cy="2392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g2239bf99122_0_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92625" y="2616225"/>
              <a:ext cx="7093975" cy="5159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Flutter </a:t>
            </a:r>
            <a:r>
              <a:rPr b="1" lang="en-US" sz="32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Lifecycle</a:t>
            </a:r>
            <a:endParaRPr b="1" sz="3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0063" y="1906075"/>
            <a:ext cx="9951876" cy="38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