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  <p:embeddedFont>
      <p:font typeface="Nuni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j8lw0jGoIW0/XA+52+CT10GE+w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22" Type="http://schemas.openxmlformats.org/officeDocument/2006/relationships/font" Target="fonts/NunitoSans-bold.fntdata"/><Relationship Id="rId21" Type="http://schemas.openxmlformats.org/officeDocument/2006/relationships/font" Target="fonts/NunitoSans-regular.fntdata"/><Relationship Id="rId24" Type="http://schemas.openxmlformats.org/officeDocument/2006/relationships/font" Target="fonts/NunitoSans-boldItalic.fntdata"/><Relationship Id="rId23" Type="http://schemas.openxmlformats.org/officeDocument/2006/relationships/font" Target="fonts/Nunito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2.xml"/><Relationship Id="rId19" Type="http://schemas.openxmlformats.org/officeDocument/2006/relationships/font" Target="fonts/HelveticaNeue-italic.fntdata"/><Relationship Id="rId1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39dbce88d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239dbce88d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239dbce88d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2384" y="3201"/>
            <a:ext cx="12440930" cy="6858000"/>
          </a:xfrm>
          <a:prstGeom prst="rect">
            <a:avLst/>
          </a:prstGeom>
          <a:solidFill>
            <a:srgbClr val="288D5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5270660" y="2141232"/>
            <a:ext cx="6376488" cy="240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APP</a:t>
            </a:r>
            <a:b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sz="6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5346446" y="4039116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26564" l="6845" r="6411" t="38621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42355" y="-34471"/>
            <a:ext cx="7297973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39dbce88d_0_13"/>
          <p:cNvSpPr/>
          <p:nvPr/>
        </p:nvSpPr>
        <p:spPr>
          <a:xfrm>
            <a:off x="0" y="0"/>
            <a:ext cx="12192000" cy="14043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2239dbce88d_0_13"/>
          <p:cNvSpPr txBox="1"/>
          <p:nvPr>
            <p:ph type="title"/>
          </p:nvPr>
        </p:nvSpPr>
        <p:spPr>
          <a:xfrm>
            <a:off x="240631" y="247920"/>
            <a:ext cx="116898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Stack</a:t>
            </a:r>
            <a:endParaRPr/>
          </a:p>
        </p:txBody>
      </p:sp>
      <p:pic>
        <p:nvPicPr>
          <p:cNvPr id="186" name="Google Shape;186;g2239dbce88d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239dbce88d_0_13"/>
          <p:cNvSpPr txBox="1"/>
          <p:nvPr/>
        </p:nvSpPr>
        <p:spPr>
          <a:xfrm>
            <a:off x="8823061" y="2057154"/>
            <a:ext cx="113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endParaRPr/>
          </a:p>
        </p:txBody>
      </p:sp>
      <p:pic>
        <p:nvPicPr>
          <p:cNvPr id="188" name="Google Shape;188;g2239dbce88d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00" y="3175000"/>
            <a:ext cx="56578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239dbce88d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3625" y="3131827"/>
            <a:ext cx="3836946" cy="14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 txBox="1"/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b="1" lang="en-US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b="1" sz="4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5097599" y="177800"/>
            <a:ext cx="60280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000"/>
              <a:buFont typeface="Nunito Sans"/>
              <a:buNone/>
            </a:pPr>
            <a:r>
              <a:rPr b="1" lang="en-US" sz="4000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Common Layout Design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5239028" y="1754702"/>
            <a:ext cx="4924476" cy="4155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en-US" sz="2400">
                <a:latin typeface="Avenir"/>
                <a:ea typeface="Avenir"/>
                <a:cs typeface="Avenir"/>
                <a:sym typeface="Avenir"/>
              </a:rPr>
              <a:t>Text 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en-US" sz="2400">
                <a:latin typeface="Avenir"/>
                <a:ea typeface="Avenir"/>
                <a:cs typeface="Avenir"/>
                <a:sym typeface="Avenir"/>
              </a:rPr>
              <a:t>TextField 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en-US" sz="2400">
                <a:latin typeface="Avenir"/>
                <a:ea typeface="Avenir"/>
                <a:cs typeface="Avenir"/>
                <a:sym typeface="Avenir"/>
              </a:rPr>
              <a:t>Button 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en-US" sz="2400">
                <a:latin typeface="Avenir"/>
                <a:ea typeface="Avenir"/>
                <a:cs typeface="Avenir"/>
                <a:sym typeface="Avenir"/>
              </a:rPr>
              <a:t>Image 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Avenir"/>
                <a:ea typeface="Avenir"/>
                <a:cs typeface="Avenir"/>
                <a:sym typeface="Avenir"/>
              </a:rPr>
              <a:t>Container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en-US" sz="2400">
                <a:latin typeface="Avenir"/>
                <a:ea typeface="Avenir"/>
                <a:cs typeface="Avenir"/>
                <a:sym typeface="Avenir"/>
              </a:rPr>
              <a:t>Column 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en-US" sz="2400">
                <a:latin typeface="Avenir"/>
                <a:ea typeface="Avenir"/>
                <a:cs typeface="Avenir"/>
                <a:sym typeface="Avenir"/>
              </a:rPr>
              <a:t>Row</a:t>
            </a:r>
            <a:endParaRPr b="1" i="0" sz="2400"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venir"/>
              <a:buAutoNum type="arabicPeriod"/>
            </a:pPr>
            <a:r>
              <a:rPr b="1" lang="en-US" sz="2400">
                <a:latin typeface="Avenir"/>
                <a:ea typeface="Avenir"/>
                <a:cs typeface="Avenir"/>
                <a:sym typeface="Avenir"/>
              </a:rPr>
              <a:t>Stack</a:t>
            </a:r>
            <a:endParaRPr b="1" sz="2400">
              <a:latin typeface="Avenir"/>
              <a:ea typeface="Avenir"/>
              <a:cs typeface="Avenir"/>
              <a:sym typeface="Avenir"/>
            </a:endParaRPr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1F1F1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25032" r="21005" t="0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cap="rnd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sx="97000" kx="900000" rotWithShape="0" algn="br" dir="10500000" dist="95250" sy="2300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Text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8380072" y="1943473"/>
            <a:ext cx="11351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550" y="2001455"/>
            <a:ext cx="4762500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6388" y="2948730"/>
            <a:ext cx="47625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TextField</a:t>
            </a:r>
            <a:endParaRPr b="1" sz="3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8936487" y="2036134"/>
            <a:ext cx="11351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00" y="2405467"/>
            <a:ext cx="5457825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5038" y="3122077"/>
            <a:ext cx="4278000" cy="16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Button</a:t>
            </a:r>
            <a:endParaRPr/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8936487" y="2036134"/>
            <a:ext cx="11351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endParaRPr/>
          </a:p>
        </p:txBody>
      </p:sp>
      <p:pic>
        <p:nvPicPr>
          <p:cNvPr id="133" name="Google Shape;13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50" y="2695925"/>
            <a:ext cx="5694525" cy="237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7438" y="3131827"/>
            <a:ext cx="4893195" cy="14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Image</a:t>
            </a:r>
            <a:endParaRPr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/>
          <p:nvPr/>
        </p:nvSpPr>
        <p:spPr>
          <a:xfrm>
            <a:off x="8575346" y="2220800"/>
            <a:ext cx="11351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825" y="1577342"/>
            <a:ext cx="5400675" cy="4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7450" y="3059495"/>
            <a:ext cx="33909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Container</a:t>
            </a:r>
            <a:endParaRPr/>
          </a:p>
        </p:txBody>
      </p:sp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8"/>
          <p:cNvSpPr txBox="1"/>
          <p:nvPr/>
        </p:nvSpPr>
        <p:spPr>
          <a:xfrm>
            <a:off x="8364934" y="2312024"/>
            <a:ext cx="11351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endParaRPr/>
          </a:p>
        </p:txBody>
      </p:sp>
      <p:pic>
        <p:nvPicPr>
          <p:cNvPr id="155" name="Google Shape;15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625" y="1531417"/>
            <a:ext cx="5460544" cy="5148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1294" y="3277806"/>
            <a:ext cx="376237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Column</a:t>
            </a:r>
            <a:endParaRPr/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 txBox="1"/>
          <p:nvPr/>
        </p:nvSpPr>
        <p:spPr>
          <a:xfrm>
            <a:off x="8595967" y="2059776"/>
            <a:ext cx="11351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endParaRPr/>
          </a:p>
        </p:txBody>
      </p:sp>
      <p:pic>
        <p:nvPicPr>
          <p:cNvPr id="166" name="Google Shape;16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50" y="2671842"/>
            <a:ext cx="470535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5463" y="3001061"/>
            <a:ext cx="4296125" cy="15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0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Row</a:t>
            </a:r>
            <a:endParaRPr/>
          </a:p>
        </p:txBody>
      </p:sp>
      <p:pic>
        <p:nvPicPr>
          <p:cNvPr id="175" name="Google Shape;1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0"/>
          <p:cNvSpPr txBox="1"/>
          <p:nvPr/>
        </p:nvSpPr>
        <p:spPr>
          <a:xfrm>
            <a:off x="8823061" y="2057154"/>
            <a:ext cx="11351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endParaRPr/>
          </a:p>
        </p:txBody>
      </p:sp>
      <p:pic>
        <p:nvPicPr>
          <p:cNvPr id="177" name="Google Shape;17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75" y="2946099"/>
            <a:ext cx="5435500" cy="19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2012" y="3231598"/>
            <a:ext cx="3997210" cy="14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2022-09-29T05:02:47Z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