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Nuni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RdLLyUCYDOJWQ7aDto0zyF3E+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Sans-bold.fntdata"/><Relationship Id="rId12" Type="http://schemas.openxmlformats.org/officeDocument/2006/relationships/font" Target="fonts/Nuni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ans-boldItalic.fntdata"/><Relationship Id="rId14" Type="http://schemas.openxmlformats.org/officeDocument/2006/relationships/font" Target="fonts/Nunito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270660" y="2141232"/>
            <a:ext cx="6519558" cy="2397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26564" l="6845" r="6411" t="38621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097599" y="177800"/>
            <a:ext cx="60280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b="1" lang="en-US" sz="40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Navigation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239028" y="1754702"/>
            <a:ext cx="4924476" cy="415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Create Screen1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Avenir"/>
                <a:ea typeface="Avenir"/>
                <a:cs typeface="Avenir"/>
                <a:sym typeface="Avenir"/>
              </a:rPr>
              <a:t>Create Screen2</a:t>
            </a: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>
                <a:latin typeface="Avenir"/>
                <a:ea typeface="Avenir"/>
                <a:cs typeface="Avenir"/>
                <a:sym typeface="Avenir"/>
              </a:rPr>
              <a:t>Create </a:t>
            </a:r>
            <a:r>
              <a:rPr b="1" lang="en-US" sz="2400">
                <a:latin typeface="Avenir"/>
                <a:ea typeface="Avenir"/>
                <a:cs typeface="Avenir"/>
                <a:sym typeface="Avenir"/>
              </a:rPr>
              <a:t>App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25032" r="21005" t="0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Create Screen1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063" y="1531417"/>
            <a:ext cx="5720871" cy="514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Create Screen2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725" y="1531300"/>
            <a:ext cx="5631610" cy="514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-1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>
            <p:ph type="title"/>
          </p:nvPr>
        </p:nvSpPr>
        <p:spPr>
          <a:xfrm>
            <a:off x="0" y="148224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Create App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275" y="2203077"/>
            <a:ext cx="5083450" cy="38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2022-09-29T05:02:47Z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