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1" r:id="rId10"/>
    <p:sldId id="262" r:id="rId11"/>
    <p:sldId id="263" r:id="rId12"/>
  </p:sldIdLst>
  <p:sldSz cx="12192000" cy="6858000"/>
  <p:notesSz cx="6858000" cy="9144000"/>
  <p:embeddedFontLst>
    <p:embeddedFont>
      <p:font typeface="Avenir" panose="02000503020000020003" pitchFamily="2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 Sans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UPPBzoQtaTLfyLFvprlPuPR+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869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8367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52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0" y="2141232"/>
            <a:ext cx="6416430" cy="239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lang="en-US" sz="4800" b="1" dirty="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055079" y="1271753"/>
            <a:ext cx="6765718" cy="4887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Layout Design</a:t>
            </a:r>
            <a:endParaRPr dirty="0"/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Radio/ Checkbox</a:t>
            </a:r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Styling</a:t>
            </a:r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dirty="0" err="1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ListView</a:t>
            </a:r>
            <a:r>
              <a:rPr lang="en-US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dirty="0" err="1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GridView</a:t>
            </a:r>
            <a:endParaRPr lang="en-US" dirty="0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85800" lvl="1" indent="-266700" algn="l" rtl="0"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400"/>
              <a:buChar char="•"/>
            </a:pPr>
            <a:r>
              <a:rPr lang="en-US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Scaffold</a:t>
            </a:r>
            <a:endParaRPr dirty="0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Radio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4982705-DECA-A04D-9A4A-AE0C2FEE2608}"/>
              </a:ext>
            </a:extLst>
          </p:cNvPr>
          <p:cNvGrpSpPr/>
          <p:nvPr/>
        </p:nvGrpSpPr>
        <p:grpSpPr>
          <a:xfrm>
            <a:off x="3100917" y="1652337"/>
            <a:ext cx="5990166" cy="4704920"/>
            <a:chOff x="4351564" y="1652337"/>
            <a:chExt cx="3314700" cy="26035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E1449-03D6-5A45-A070-2CD27EC1C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1564" y="1652337"/>
              <a:ext cx="3314700" cy="1651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62097C-2170-4C43-A141-CC4FE0B7E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564" y="1817437"/>
              <a:ext cx="3314700" cy="2438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Checkbox</a:t>
            </a:r>
            <a:endParaRPr dirty="0"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CB00C-29AB-D54C-97FA-B2240ABAAFFA}"/>
              </a:ext>
            </a:extLst>
          </p:cNvPr>
          <p:cNvGrpSpPr/>
          <p:nvPr/>
        </p:nvGrpSpPr>
        <p:grpSpPr>
          <a:xfrm>
            <a:off x="3072307" y="1652337"/>
            <a:ext cx="6047385" cy="4726692"/>
            <a:chOff x="4547507" y="1652337"/>
            <a:chExt cx="3314700" cy="2590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557A69-2E6F-8045-BBDA-19A57BF3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7507" y="1652337"/>
              <a:ext cx="3314700" cy="393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D8A776-11BE-EE4B-9644-460E1DF6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7507" y="2046037"/>
              <a:ext cx="3314700" cy="2197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Styling</a:t>
            </a:r>
            <a:endParaRPr dirty="0"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A60C5-D1EA-0448-A716-8B7B2A1D3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603" y="1652337"/>
            <a:ext cx="6752794" cy="47593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ListView</a:t>
            </a: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/ </a:t>
            </a: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GridView</a:t>
            </a:r>
            <a:b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dirty="0"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6715435-4638-5D4F-8241-E2860E1C9B89}"/>
              </a:ext>
            </a:extLst>
          </p:cNvPr>
          <p:cNvGrpSpPr/>
          <p:nvPr/>
        </p:nvGrpSpPr>
        <p:grpSpPr>
          <a:xfrm>
            <a:off x="2213687" y="2540668"/>
            <a:ext cx="7764626" cy="1776663"/>
            <a:chOff x="349488" y="3154637"/>
            <a:chExt cx="5433175" cy="12431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1DA26A-72D4-0E4A-B12B-C23636D32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488" y="3154637"/>
              <a:ext cx="5426289" cy="54872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EB1ED4E-CA2D-E742-89BD-5F1254EEA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488" y="3703363"/>
              <a:ext cx="5433175" cy="694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07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ListView</a:t>
            </a:r>
            <a:endParaRPr dirty="0"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BFE09EC-C0CC-5144-A23A-53A57DB51B5A}"/>
              </a:ext>
            </a:extLst>
          </p:cNvPr>
          <p:cNvGrpSpPr/>
          <p:nvPr/>
        </p:nvGrpSpPr>
        <p:grpSpPr>
          <a:xfrm>
            <a:off x="3382855" y="1723918"/>
            <a:ext cx="5426289" cy="4748002"/>
            <a:chOff x="4419600" y="3117850"/>
            <a:chExt cx="3352800" cy="2933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F3C351-05A0-C04D-B116-1D878F648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600" y="3117850"/>
              <a:ext cx="3352800" cy="622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4D199A-A637-074C-A8EE-CFAA686D4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9600" y="3740150"/>
              <a:ext cx="3352800" cy="231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29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GridView</a:t>
            </a:r>
            <a:endParaRPr dirty="0"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D65EC56-940C-6D41-90C1-C3EF8C5FCB4C}"/>
              </a:ext>
            </a:extLst>
          </p:cNvPr>
          <p:cNvGrpSpPr/>
          <p:nvPr/>
        </p:nvGrpSpPr>
        <p:grpSpPr>
          <a:xfrm>
            <a:off x="4060372" y="1499935"/>
            <a:ext cx="4071256" cy="5319070"/>
            <a:chOff x="4887686" y="1839685"/>
            <a:chExt cx="3352800" cy="43804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B020E7-1CF3-6E4E-BB9E-626811F38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7686" y="1839685"/>
              <a:ext cx="3352800" cy="6096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1812B2-F55C-EB4E-814A-CFC422149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0386" y="2435497"/>
              <a:ext cx="3340100" cy="378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776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Scaffold</a:t>
            </a:r>
            <a:endParaRPr dirty="0"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353BDA6-9940-7B43-8DE6-3D12417D03D7}"/>
              </a:ext>
            </a:extLst>
          </p:cNvPr>
          <p:cNvGrpSpPr/>
          <p:nvPr/>
        </p:nvGrpSpPr>
        <p:grpSpPr>
          <a:xfrm>
            <a:off x="3256189" y="1652337"/>
            <a:ext cx="5679622" cy="4909220"/>
            <a:chOff x="4280807" y="2065719"/>
            <a:chExt cx="3417600" cy="29540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4088D1-2FE9-9C4C-A710-B7C5D94CA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0807" y="2065719"/>
              <a:ext cx="3417600" cy="576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13E93B-E28D-6047-AF4C-673C2C691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0807" y="2641719"/>
              <a:ext cx="3417600" cy="23780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</Words>
  <Application>Microsoft Macintosh PowerPoint</Application>
  <PresentationFormat>Widescreen</PresentationFormat>
  <Paragraphs>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Nunito Sans</vt:lpstr>
      <vt:lpstr>Avenir</vt:lpstr>
      <vt:lpstr>Office Theme</vt:lpstr>
      <vt:lpstr>MOBILE APP DEVELOPMENT</vt:lpstr>
      <vt:lpstr>Outline</vt:lpstr>
      <vt:lpstr>Radio</vt:lpstr>
      <vt:lpstr>Checkbox</vt:lpstr>
      <vt:lpstr>Styling</vt:lpstr>
      <vt:lpstr>ListView/ GridView </vt:lpstr>
      <vt:lpstr>ListView</vt:lpstr>
      <vt:lpstr>GridView</vt:lpstr>
      <vt:lpstr>Scaffold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Microsoft Office User</dc:creator>
  <cp:lastModifiedBy>Microsoft Office User</cp:lastModifiedBy>
  <cp:revision>6</cp:revision>
  <dcterms:created xsi:type="dcterms:W3CDTF">2022-09-29T05:02:47Z</dcterms:created>
  <dcterms:modified xsi:type="dcterms:W3CDTF">2023-06-12T14:12:28Z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