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6" r:id="rId7"/>
    <p:sldId id="262" r:id="rId8"/>
    <p:sldId id="263" r:id="rId9"/>
  </p:sldIdLst>
  <p:sldSz cx="12192000" cy="6858000"/>
  <p:notesSz cx="6858000" cy="9144000"/>
  <p:embeddedFontLst>
    <p:embeddedFont>
      <p:font typeface="Avenir" panose="02000503020000020003" pitchFamily="2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 Sans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wNLXcm6LB1IL+1wQI8vCaWmp1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69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606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51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181595" y="1745388"/>
            <a:ext cx="6456014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237589" y="3752129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534510"/>
            <a:ext cx="6765718" cy="456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None/>
            </a:pPr>
            <a:r>
              <a:rPr lang="en-US" b="1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Navigation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Navigation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D401FC-89D4-0343-95EE-E448CCF13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828" y="1663062"/>
            <a:ext cx="6080344" cy="4835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Navigation</a:t>
            </a:r>
            <a:endParaRPr dirty="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632201-3B99-5C45-BED5-71BDA1D49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977" y="2067892"/>
            <a:ext cx="6196046" cy="41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7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Navigation</a:t>
            </a:r>
            <a:endParaRPr dirty="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25E0B0-0C5D-BF42-99D4-83F5AB182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119" y="2885157"/>
            <a:ext cx="6253761" cy="21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4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Navigation</a:t>
            </a:r>
            <a:endParaRPr dirty="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DC571A-3E8D-B647-89D8-ACA9FF10B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10" y="1971218"/>
            <a:ext cx="6627587" cy="43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6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Macintosh PowerPoint</Application>
  <PresentationFormat>Widescreen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Nunito Sans</vt:lpstr>
      <vt:lpstr>Avenir</vt:lpstr>
      <vt:lpstr>Office Theme</vt:lpstr>
      <vt:lpstr>MOBILE APP DEVELOPMENT</vt:lpstr>
      <vt:lpstr>Outline</vt:lpstr>
      <vt:lpstr>Navigation</vt:lpstr>
      <vt:lpstr>Navigation</vt:lpstr>
      <vt:lpstr>Navigation</vt:lpstr>
      <vt:lpstr>Navigation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6</cp:revision>
  <dcterms:created xsi:type="dcterms:W3CDTF">2022-09-29T05:02:47Z</dcterms:created>
  <dcterms:modified xsi:type="dcterms:W3CDTF">2023-06-12T14:24:40Z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