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0" r:id="rId9"/>
    <p:sldId id="258" r:id="rId10"/>
    <p:sldId id="271" r:id="rId11"/>
    <p:sldId id="272" r:id="rId12"/>
    <p:sldId id="273" r:id="rId13"/>
    <p:sldId id="268" r:id="rId14"/>
    <p:sldId id="269" r:id="rId15"/>
  </p:sldIdLst>
  <p:sldSz cx="12192000" cy="6858000"/>
  <p:notesSz cx="6858000" cy="9144000"/>
  <p:embeddedFontLst>
    <p:embeddedFont>
      <p:font typeface="Avenir" panose="02000503020000020003" pitchFamily="2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Sans" pitchFamily="2" charset="77"/>
      <p:regular r:id="rId23"/>
      <p:bold r:id="rId24"/>
      <p:italic r:id="rId25"/>
      <p:boldItalic r:id="rId26"/>
    </p:embeddedFont>
    <p:embeddedFont>
      <p:font typeface="Proxima Nova" panose="0200050603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RRZ17P7Npgo9YL8xFxNkddiZ7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62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41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60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04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1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79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698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56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01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1963102"/>
            <a:ext cx="6347157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386098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BLoC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A653EF-099B-564E-A00D-4C635E944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364" y="2738421"/>
            <a:ext cx="6327271" cy="24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BLoC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2F533D-9C38-2A4C-8F14-F29D1D02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55" y="1652336"/>
            <a:ext cx="5222605" cy="4378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FAF74-CAB7-6447-9EBF-F8A8C193F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142" y="1652337"/>
            <a:ext cx="5530545" cy="43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BLoC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183D32-AF59-6B49-BF10-22C00CF7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266" y="2161722"/>
            <a:ext cx="6786476" cy="36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239027" y="177800"/>
            <a:ext cx="54687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7" y="1754702"/>
            <a:ext cx="6691353" cy="450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Provider: </a:t>
            </a:r>
            <a:r>
              <a:rPr lang="en-US" sz="200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</a:t>
            </a:r>
            <a:r>
              <a:rPr lang="en-US" sz="200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pub.dev</a:t>
            </a:r>
            <a:r>
              <a:rPr lang="en-US" sz="200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/packages/provider</a:t>
            </a:r>
            <a:endParaRPr lang="en-US" sz="2000" b="0" i="0" dirty="0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b="0" i="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BLoC</a:t>
            </a:r>
            <a:r>
              <a:rPr lang="en-US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2000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</a:t>
            </a:r>
            <a:r>
              <a:rPr lang="en-US" sz="2000" b="0" i="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pub.dev</a:t>
            </a:r>
            <a:r>
              <a:rPr lang="en-US" sz="2000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/packages/</a:t>
            </a:r>
            <a:r>
              <a:rPr lang="en-US" sz="2000" b="0" i="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flutter_bloc</a:t>
            </a:r>
            <a:endParaRPr sz="2000" b="0" i="0" dirty="0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Provider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FBB2B0-718A-754E-A5BF-3770756CB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205" y="2158082"/>
            <a:ext cx="6483589" cy="33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4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Provider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8D18EB-9141-994D-A9FA-85B3BE09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593" y="2373821"/>
            <a:ext cx="7314813" cy="28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Provider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32333-173F-F147-B1DB-B805DD7A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52" y="1582217"/>
            <a:ext cx="5767895" cy="50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Provider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FB330-7801-C942-AA2E-FF7A0CD7E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6" y="1499935"/>
            <a:ext cx="5065148" cy="51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Provider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2DE4FE-B5EE-514C-A162-DE0424313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72" y="1750308"/>
            <a:ext cx="5475450" cy="4215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33FE6-D5B3-ED44-BDA6-36A212F03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79" y="1750307"/>
            <a:ext cx="5344458" cy="42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BLoC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103C8-4D05-9B4B-A2F9-E636FEF6E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991" y="2484198"/>
            <a:ext cx="6292017" cy="29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BLoC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F97E44-9888-FB47-8876-A6F79223B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466" y="1750308"/>
            <a:ext cx="6165068" cy="4704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</Words>
  <Application>Microsoft Macintosh PowerPoint</Application>
  <PresentationFormat>Widescreen</PresentationFormat>
  <Paragraphs>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Nunito Sans</vt:lpstr>
      <vt:lpstr>Proxima Nova</vt:lpstr>
      <vt:lpstr>Avenir</vt:lpstr>
      <vt:lpstr>Office Theme</vt:lpstr>
      <vt:lpstr>MOBILE APP DEVELOPMENT</vt:lpstr>
      <vt:lpstr>Outline</vt:lpstr>
      <vt:lpstr>Provider</vt:lpstr>
      <vt:lpstr>Provider</vt:lpstr>
      <vt:lpstr>Provider</vt:lpstr>
      <vt:lpstr>Provider</vt:lpstr>
      <vt:lpstr>Provider</vt:lpstr>
      <vt:lpstr>BLoC</vt:lpstr>
      <vt:lpstr>BLoC</vt:lpstr>
      <vt:lpstr>BLoC</vt:lpstr>
      <vt:lpstr>BLoC</vt:lpstr>
      <vt:lpstr>BLoC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8</cp:revision>
  <dcterms:created xsi:type="dcterms:W3CDTF">2022-09-29T05:02:47Z</dcterms:created>
  <dcterms:modified xsi:type="dcterms:W3CDTF">2023-06-13T14:15:51Z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