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8" r:id="rId5"/>
    <p:sldId id="269" r:id="rId6"/>
    <p:sldId id="266" r:id="rId7"/>
    <p:sldId id="267" r:id="rId8"/>
  </p:sldIdLst>
  <p:sldSz cx="12192000" cy="6858000"/>
  <p:notesSz cx="6858000" cy="9144000"/>
  <p:embeddedFontLst>
    <p:embeddedFont>
      <p:font typeface="Avenir" panose="02000503020000020003" pitchFamily="2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 Sans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8lw0jGoIW0/XA+52+CT10GE+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015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6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376488" cy="240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97599" y="177800"/>
            <a:ext cx="60280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lang="en-US" sz="4000" b="1" dirty="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239028" y="1754702"/>
            <a:ext cx="5494286" cy="415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olidFill>
                  <a:srgbClr val="1F1F1F"/>
                </a:solidFill>
                <a:latin typeface="Avenir"/>
                <a:ea typeface="Avenir"/>
                <a:cs typeface="Avenir"/>
                <a:sym typeface="Avenir"/>
              </a:rPr>
              <a:t>Permission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b="1" dirty="0">
              <a:solidFill>
                <a:srgbClr val="1F1F1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0" dirty="0">
                <a:solidFill>
                  <a:srgbClr val="1F1F1F"/>
                </a:solidFill>
                <a:latin typeface="Avenir"/>
                <a:ea typeface="Avenir"/>
                <a:cs typeface="Avenir"/>
                <a:sym typeface="Avenir"/>
              </a:rPr>
              <a:t>https://</a:t>
            </a:r>
            <a:r>
              <a:rPr lang="en-US" sz="2000" b="0" dirty="0" err="1">
                <a:solidFill>
                  <a:srgbClr val="1F1F1F"/>
                </a:solidFill>
                <a:latin typeface="Avenir"/>
                <a:ea typeface="Avenir"/>
                <a:cs typeface="Avenir"/>
                <a:sym typeface="Avenir"/>
              </a:rPr>
              <a:t>pub.dev</a:t>
            </a:r>
            <a:r>
              <a:rPr lang="en-US" sz="2000" b="0" dirty="0">
                <a:solidFill>
                  <a:srgbClr val="1F1F1F"/>
                </a:solidFill>
                <a:latin typeface="Avenir"/>
                <a:ea typeface="Avenir"/>
                <a:cs typeface="Avenir"/>
                <a:sym typeface="Avenir"/>
              </a:rPr>
              <a:t>/packages/</a:t>
            </a:r>
            <a:r>
              <a:rPr lang="en-US" sz="2000" b="0" dirty="0" err="1">
                <a:solidFill>
                  <a:srgbClr val="1F1F1F"/>
                </a:solidFill>
                <a:latin typeface="Avenir"/>
                <a:ea typeface="Avenir"/>
                <a:cs typeface="Avenir"/>
                <a:sym typeface="Avenir"/>
              </a:rPr>
              <a:t>permission_handler</a:t>
            </a:r>
            <a:endParaRPr sz="2000" b="0" dirty="0">
              <a:solidFill>
                <a:srgbClr val="1F1F1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Permission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1FD83DD-A52D-8844-A21E-0278FEB9E839}"/>
              </a:ext>
            </a:extLst>
          </p:cNvPr>
          <p:cNvGrpSpPr/>
          <p:nvPr/>
        </p:nvGrpSpPr>
        <p:grpSpPr>
          <a:xfrm>
            <a:off x="2508149" y="1700073"/>
            <a:ext cx="7175701" cy="4611303"/>
            <a:chOff x="2577118" y="1499935"/>
            <a:chExt cx="6254201" cy="40191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373FB4-DA33-BC45-90DA-DAFFB41E1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119" y="1499935"/>
              <a:ext cx="6251195" cy="29845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F0B43C-8164-0046-A8AE-C3563252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118" y="4484528"/>
              <a:ext cx="6254201" cy="1034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Permission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06046-1CFB-6243-84E3-95329A9D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139" y="1774370"/>
            <a:ext cx="6251721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1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Permission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C209E9-7A05-1745-8B8C-61C9D4F2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679" y="1836055"/>
            <a:ext cx="6526641" cy="45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Widescreen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Nunito Sans</vt:lpstr>
      <vt:lpstr>Avenir</vt:lpstr>
      <vt:lpstr>Office Theme</vt:lpstr>
      <vt:lpstr>MOBILE APP DEVELOPMENT</vt:lpstr>
      <vt:lpstr>Outline</vt:lpstr>
      <vt:lpstr>Permission</vt:lpstr>
      <vt:lpstr>Permission</vt:lpstr>
      <vt:lpstr>Permission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2</cp:revision>
  <dcterms:created xsi:type="dcterms:W3CDTF">2022-09-29T05:02:47Z</dcterms:created>
  <dcterms:modified xsi:type="dcterms:W3CDTF">2023-06-13T13:36:01Z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