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1" r:id="rId9"/>
    <p:sldId id="262" r:id="rId10"/>
  </p:sldIdLst>
  <p:sldSz cx="12192000" cy="6858000"/>
  <p:notesSz cx="6858000" cy="9144000"/>
  <p:embeddedFontLst>
    <p:embeddedFont>
      <p:font typeface="Avenir" panose="02000503020000020003" pitchFamily="2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 Sans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RdLLyUCYDOJWQ7aDto0zyF3E+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20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957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2677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41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0" y="2141232"/>
            <a:ext cx="6519558" cy="239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97599" y="177800"/>
            <a:ext cx="60280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000"/>
              <a:buFont typeface="Nunito Sans"/>
              <a:buNone/>
            </a:pPr>
            <a:r>
              <a:rPr lang="en-US" sz="4000" b="1" dirty="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239027" y="1754702"/>
            <a:ext cx="5254801" cy="415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latin typeface="Avenir"/>
                <a:sym typeface="Avenir"/>
              </a:rPr>
              <a:t>Shared Preferences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b="1" dirty="0">
              <a:latin typeface="Avenir"/>
              <a:sym typeface="Avenir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/>
              <a:t>https://</a:t>
            </a:r>
            <a:r>
              <a:rPr lang="en-US" sz="2000" dirty="0" err="1"/>
              <a:t>pub.dev</a:t>
            </a:r>
            <a:r>
              <a:rPr lang="en-US" sz="2000" dirty="0"/>
              <a:t>/packages/</a:t>
            </a:r>
            <a:r>
              <a:rPr lang="en-US" sz="2000" dirty="0" err="1"/>
              <a:t>shared_preferences</a:t>
            </a:r>
            <a:endParaRPr sz="2000" dirty="0"/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Shared Preferences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3995C25-F9FD-0447-8423-06393BC20320}"/>
              </a:ext>
            </a:extLst>
          </p:cNvPr>
          <p:cNvGrpSpPr/>
          <p:nvPr/>
        </p:nvGrpSpPr>
        <p:grpSpPr>
          <a:xfrm>
            <a:off x="2162271" y="2203052"/>
            <a:ext cx="7867458" cy="3126492"/>
            <a:chOff x="2697841" y="1924479"/>
            <a:chExt cx="7182641" cy="28543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FB3D94-F21F-6943-BCCA-B5DA1F00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7842" y="1924479"/>
              <a:ext cx="7182640" cy="86407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886A8E-5A8D-AF40-96C1-B3C227F08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7841" y="2788555"/>
              <a:ext cx="7146889" cy="1990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Shared Preferences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CED1D9-1415-2141-9FF5-3FEA309C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727" y="1961491"/>
            <a:ext cx="7479553" cy="43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Shared Preferences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FCB96C-DBB1-CF4D-86CE-E1E6F4B2D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766" y="1793851"/>
            <a:ext cx="6176467" cy="46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4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Shared Preferences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4E5CF6-F5E9-EC4E-8953-ED6A43415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439" y="1782965"/>
            <a:ext cx="6075121" cy="45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6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Shared Preferences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534EF3-87B7-484E-9738-62F23EAE5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406" y="2023370"/>
            <a:ext cx="6673187" cy="39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4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Macintosh PowerPoint</Application>
  <PresentationFormat>Widescreen</PresentationFormat>
  <Paragraphs>19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Nunito Sans</vt:lpstr>
      <vt:lpstr>Avenir</vt:lpstr>
      <vt:lpstr>Office Theme</vt:lpstr>
      <vt:lpstr>MOBILE APP DEVELOPMENT</vt:lpstr>
      <vt:lpstr>Outline</vt:lpstr>
      <vt:lpstr>Shared Preferences</vt:lpstr>
      <vt:lpstr>Shared Preferences</vt:lpstr>
      <vt:lpstr>Shared Preferences</vt:lpstr>
      <vt:lpstr>Shared Preferences</vt:lpstr>
      <vt:lpstr>Shared Preferences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Microsoft Office User</dc:creator>
  <cp:lastModifiedBy>Microsoft Office User</cp:lastModifiedBy>
  <cp:revision>5</cp:revision>
  <dcterms:created xsi:type="dcterms:W3CDTF">2022-09-29T05:02:47Z</dcterms:created>
  <dcterms:modified xsi:type="dcterms:W3CDTF">2023-06-13T13:43:28Z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