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62" r:id="rId12"/>
    <p:sldId id="263" r:id="rId13"/>
  </p:sldIdLst>
  <p:sldSz cx="12192000" cy="6858000"/>
  <p:notesSz cx="6858000" cy="9144000"/>
  <p:embeddedFontLst>
    <p:embeddedFont>
      <p:font typeface="Avenir" panose="02000503020000020003" pitchFamily="2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 Sans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UPPBzoQtaTLfyLFvprlPuPR+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52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28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7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945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478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83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0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2141232"/>
            <a:ext cx="6416430" cy="239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Dio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C6F2F-2B41-FA41-9DC8-E0707DF05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663" y="1728537"/>
            <a:ext cx="5590674" cy="47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9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271753"/>
            <a:ext cx="6765718" cy="488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VN"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Http</a:t>
            </a: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: https://</a:t>
            </a:r>
            <a:r>
              <a:rPr lang="en-US" dirty="0" err="1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pub.dev</a:t>
            </a: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/packages/http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 err="1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Dio</a:t>
            </a: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: https://</a:t>
            </a:r>
            <a:r>
              <a:rPr lang="en-US" dirty="0" err="1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pub.dev</a:t>
            </a:r>
            <a:r>
              <a:rPr lang="en-US" dirty="0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/packages/</a:t>
            </a:r>
            <a:r>
              <a:rPr lang="en-US" dirty="0" err="1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dio</a:t>
            </a:r>
            <a:endParaRPr lang="en-US" dirty="0">
              <a:solidFill>
                <a:srgbClr val="37415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Http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CDA29-A429-1B4F-A1DB-21E7887EE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019" y="1652337"/>
            <a:ext cx="6917961" cy="47593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Http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9EBA0-75CD-2C46-A3E7-0C06D6C2B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26" y="1941730"/>
            <a:ext cx="7140547" cy="4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Http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0F48D3-4A73-7F4E-BD53-8D198035F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1885043"/>
            <a:ext cx="6337299" cy="45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Http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FC3B68-837C-CC48-8A07-C6842F630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592" y="1849663"/>
            <a:ext cx="5716815" cy="45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8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Dio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A9B0D-392F-5E45-89A3-CD2DFDBE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39" y="2141753"/>
            <a:ext cx="7202322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Dio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47B32C-10BB-F147-9979-9E5CE184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2413000"/>
            <a:ext cx="6756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Dio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9ACA69-90C7-0945-8D6B-16600195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765" y="1904092"/>
            <a:ext cx="5952470" cy="44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7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Macintosh PowerPoint</Application>
  <PresentationFormat>Widescreen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Nunito Sans</vt:lpstr>
      <vt:lpstr>Avenir</vt:lpstr>
      <vt:lpstr>Office Theme</vt:lpstr>
      <vt:lpstr>MOBILE APP DEVELOPMENT</vt:lpstr>
      <vt:lpstr>Outline</vt:lpstr>
      <vt:lpstr>Http</vt:lpstr>
      <vt:lpstr>Http</vt:lpstr>
      <vt:lpstr>Http</vt:lpstr>
      <vt:lpstr>Http</vt:lpstr>
      <vt:lpstr>Dio</vt:lpstr>
      <vt:lpstr>Dio</vt:lpstr>
      <vt:lpstr>Dio</vt:lpstr>
      <vt:lpstr>Dio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8</cp:revision>
  <dcterms:created xsi:type="dcterms:W3CDTF">2022-09-29T05:02:47Z</dcterms:created>
  <dcterms:modified xsi:type="dcterms:W3CDTF">2023-06-13T13:52:05Z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