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2" r:id="rId9"/>
    <p:sldId id="263" r:id="rId10"/>
  </p:sldIdLst>
  <p:sldSz cx="12192000" cy="6858000"/>
  <p:notesSz cx="6858000" cy="9144000"/>
  <p:embeddedFontLst>
    <p:embeddedFont>
      <p:font typeface="Avenir" panose="02000503020000020003" pitchFamily="2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 Sans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wNLXcm6LB1IL+1wQI8vCaWmp1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1534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66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52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0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181595" y="1745388"/>
            <a:ext cx="6456014" cy="239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237589" y="3752129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lang="en-US" sz="4800" b="1" dirty="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055079" y="1534510"/>
            <a:ext cx="6765718" cy="456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Sqflite</a:t>
            </a:r>
            <a:endParaRPr lang="en-US" b="1"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b="1" dirty="0">
              <a:solidFill>
                <a:srgbClr val="374151"/>
              </a:solidFill>
              <a:latin typeface="Avenir"/>
              <a:sym typeface="Avenir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/>
              <a:t>https://</a:t>
            </a:r>
            <a:r>
              <a:rPr lang="en-US" sz="2000" dirty="0" err="1"/>
              <a:t>pub.dev</a:t>
            </a:r>
            <a:r>
              <a:rPr lang="en-US" sz="2000" dirty="0"/>
              <a:t>/packages/</a:t>
            </a:r>
            <a:r>
              <a:rPr lang="en-US" sz="2000" dirty="0" err="1"/>
              <a:t>sqflite</a:t>
            </a: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/>
              <a:t>https://</a:t>
            </a:r>
            <a:r>
              <a:rPr lang="en-US" sz="2000" dirty="0" err="1"/>
              <a:t>pub.dev</a:t>
            </a:r>
            <a:r>
              <a:rPr lang="en-US" sz="2000" dirty="0"/>
              <a:t>/packages/path</a:t>
            </a: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Sqflite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99E290-98F1-1047-ACCA-713877CB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008" y="1652337"/>
            <a:ext cx="5507984" cy="48246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Sqflite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808B41-B36D-3D49-9870-EEF145AB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749" y="1735364"/>
            <a:ext cx="7311509" cy="45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Sqflite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4ED697-AE82-3F48-AEA3-E989BC367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391" y="1652337"/>
            <a:ext cx="6077218" cy="479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5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Sqflite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6401BA5-ECF6-3D41-B210-28E8E071A203}"/>
              </a:ext>
            </a:extLst>
          </p:cNvPr>
          <p:cNvGrpSpPr/>
          <p:nvPr/>
        </p:nvGrpSpPr>
        <p:grpSpPr>
          <a:xfrm>
            <a:off x="2690047" y="1840593"/>
            <a:ext cx="6811905" cy="4527550"/>
            <a:chOff x="3567207" y="1840593"/>
            <a:chExt cx="4203700" cy="2794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7C5186-0ADD-8B4E-9510-32E37E1D4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7207" y="1840593"/>
              <a:ext cx="4203700" cy="1130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1EA9A2-31B5-C24A-B739-9A8BDFE84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7207" y="2970893"/>
              <a:ext cx="4203700" cy="166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Sqflite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FB8BBD-3FCE-B14E-8CFE-13F0D5578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356" y="2925534"/>
            <a:ext cx="7177287" cy="20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2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Macintosh PowerPoint</Application>
  <PresentationFormat>Widescreen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Nunito Sans</vt:lpstr>
      <vt:lpstr>Avenir</vt:lpstr>
      <vt:lpstr>Office Theme</vt:lpstr>
      <vt:lpstr>MOBILE APP DEVELOPMENT</vt:lpstr>
      <vt:lpstr>Outline</vt:lpstr>
      <vt:lpstr>Sqflite</vt:lpstr>
      <vt:lpstr>Sqflite</vt:lpstr>
      <vt:lpstr>Sqflite</vt:lpstr>
      <vt:lpstr>Sqflite</vt:lpstr>
      <vt:lpstr>Sqflite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7</cp:revision>
  <dcterms:created xsi:type="dcterms:W3CDTF">2022-09-29T05:02:47Z</dcterms:created>
  <dcterms:modified xsi:type="dcterms:W3CDTF">2023-06-13T14:01:16Z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