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8" r:id="rId12"/>
    <p:sldId id="269" r:id="rId13"/>
  </p:sldIdLst>
  <p:sldSz cx="12192000" cy="6858000"/>
  <p:notesSz cx="6858000" cy="9144000"/>
  <p:embeddedFontLst>
    <p:embeddedFont>
      <p:font typeface="Avenir" panose="02000503020000020003" pitchFamily="2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 Sans" pitchFamily="2" charset="77"/>
      <p:regular r:id="rId21"/>
      <p:bold r:id="rId22"/>
      <p:italic r:id="rId23"/>
      <p:boldItalic r:id="rId24"/>
    </p:embeddedFont>
    <p:embeddedFont>
      <p:font typeface="Proxima Nova" panose="0200050603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RRZ17P7Npgo9YL8xFxNkddiZ7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357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56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12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599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61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319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9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1963102"/>
            <a:ext cx="6347157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386098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 dirty="0"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Firebase messaging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92093A-ECE8-5B47-8477-E5426B858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981" y="1522367"/>
            <a:ext cx="6610038" cy="51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4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239027" y="177800"/>
            <a:ext cx="54687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lang="en-US" sz="4000" b="1" dirty="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239027" y="1754702"/>
            <a:ext cx="6386916" cy="450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VN" b="0" i="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Local notifications: </a:t>
            </a:r>
            <a:r>
              <a:rPr lang="en-US" sz="2000" b="0" i="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</a:t>
            </a:r>
            <a:r>
              <a:rPr lang="en-US" sz="2000" b="0" i="0" dirty="0" err="1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pub.dev</a:t>
            </a:r>
            <a:r>
              <a:rPr lang="en-US" sz="2000" b="0" i="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/packages/</a:t>
            </a:r>
            <a:r>
              <a:rPr lang="en-US" sz="2000" b="0" i="0" dirty="0" err="1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flutter_local_notifications</a:t>
            </a:r>
            <a:endParaRPr lang="en-VN" sz="2000" b="0" i="0" dirty="0">
              <a:solidFill>
                <a:srgbClr val="1F1F1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VN" b="0" i="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Firebase messaging: </a:t>
            </a:r>
            <a:r>
              <a:rPr lang="en-US" sz="2000" b="0" i="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</a:t>
            </a:r>
            <a:r>
              <a:rPr lang="en-US" sz="2000" b="0" i="0" dirty="0" err="1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pub.dev</a:t>
            </a:r>
            <a:r>
              <a:rPr lang="en-US" sz="2000" b="0" i="0" dirty="0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/packages/</a:t>
            </a:r>
            <a:r>
              <a:rPr lang="en-US" sz="2000" b="0" i="0" dirty="0" err="1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firebase_messaging</a:t>
            </a:r>
            <a:endParaRPr lang="en-VN" sz="2000" b="0" i="0" dirty="0">
              <a:solidFill>
                <a:srgbClr val="1F1F1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Local notifications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B1480D-7091-074E-BF68-D24A83AB4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782" y="1652337"/>
            <a:ext cx="6570436" cy="4910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Local notifications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32879B-1A7C-8B45-B91D-12D2C635A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739" y="1652337"/>
            <a:ext cx="6315530" cy="50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Local notifications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04334-A650-7A4F-9545-FC54EB90F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430" y="1507034"/>
            <a:ext cx="5777140" cy="51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0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Local notifications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D8D5CB-DAED-554B-B386-33C9D5B78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1" y="1652337"/>
            <a:ext cx="8014578" cy="48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Firebase messaging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CD603-B84B-D44A-934C-33B4A8724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602" y="1652337"/>
            <a:ext cx="7036796" cy="49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0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Firebase messaging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EA8D4C-8AE1-E143-94F2-38377E419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43" y="1652337"/>
            <a:ext cx="8142514" cy="48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Firebase messaging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4E93E-B15E-8448-A83B-DA17EED0E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395" y="1652337"/>
            <a:ext cx="6874218" cy="51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Macintosh PowerPoint</Application>
  <PresentationFormat>Widescreen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Nunito Sans</vt:lpstr>
      <vt:lpstr>Avenir</vt:lpstr>
      <vt:lpstr>Calibri</vt:lpstr>
      <vt:lpstr>Arial</vt:lpstr>
      <vt:lpstr>Proxima Nova</vt:lpstr>
      <vt:lpstr>Office Theme</vt:lpstr>
      <vt:lpstr>MOBILE APP DEVELOPMENT</vt:lpstr>
      <vt:lpstr>Outline</vt:lpstr>
      <vt:lpstr>Local notifications</vt:lpstr>
      <vt:lpstr>Local notifications</vt:lpstr>
      <vt:lpstr>Local notifications</vt:lpstr>
      <vt:lpstr>Local notifications</vt:lpstr>
      <vt:lpstr>Firebase messaging</vt:lpstr>
      <vt:lpstr>Firebase messaging</vt:lpstr>
      <vt:lpstr>Firebase messaging</vt:lpstr>
      <vt:lpstr>Firebase messaging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3</cp:revision>
  <dcterms:created xsi:type="dcterms:W3CDTF">2022-09-29T05:02:47Z</dcterms:created>
  <dcterms:modified xsi:type="dcterms:W3CDTF">2023-06-14T14:19:42Z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