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66" r:id="rId10"/>
    <p:sldId id="267" r:id="rId11"/>
  </p:sldIdLst>
  <p:sldSz cx="12192000" cy="6858000"/>
  <p:notesSz cx="6858000" cy="9144000"/>
  <p:embeddedFontLst>
    <p:embeddedFont>
      <p:font typeface="Avenir" panose="02000503020000020003" pitchFamily="2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8lw0jGoIW0/XA+52+CT10GE+w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75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38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38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98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126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0" y="2141232"/>
            <a:ext cx="6376488" cy="240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97599" y="177800"/>
            <a:ext cx="60280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000"/>
              <a:buFont typeface="Nunito Sans"/>
              <a:buNone/>
            </a:pPr>
            <a:r>
              <a:rPr lang="en-US" sz="4000" b="1" dirty="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239028" y="1754702"/>
            <a:ext cx="4924476" cy="415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 dirty="0">
                <a:solidFill>
                  <a:srgbClr val="1F1F1F"/>
                </a:solidFill>
                <a:latin typeface="Avenir"/>
                <a:ea typeface="Avenir"/>
                <a:cs typeface="Avenir"/>
                <a:sym typeface="Avenir"/>
              </a:rPr>
              <a:t>Animations</a:t>
            </a:r>
            <a:endParaRPr b="0" i="0" dirty="0">
              <a:solidFill>
                <a:srgbClr val="1F1F1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Animations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80204D-F64B-CA46-8928-DFC2CEAA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504" y="3091542"/>
            <a:ext cx="83820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Animations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71FE9-2262-364D-A7BF-829CF5DE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33" y="1867806"/>
            <a:ext cx="9164934" cy="41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Animations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F8B8D-DA51-A34E-AC0C-9BAC557F8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091" y="1603559"/>
            <a:ext cx="6130826" cy="500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4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Animations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1EF81E8-5BB0-804A-B910-8E79A1AA575C}"/>
              </a:ext>
            </a:extLst>
          </p:cNvPr>
          <p:cNvGrpSpPr/>
          <p:nvPr/>
        </p:nvGrpSpPr>
        <p:grpSpPr>
          <a:xfrm>
            <a:off x="1282700" y="2363107"/>
            <a:ext cx="10393135" cy="2349500"/>
            <a:chOff x="1282700" y="2363107"/>
            <a:chExt cx="10393135" cy="2349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AE4D3D-989A-4D4E-B66A-AF2C7F566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2700" y="2363107"/>
              <a:ext cx="8407400" cy="2349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95D30F-5E16-E848-B613-D220AD9B1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4735" y="3841750"/>
              <a:ext cx="2451100" cy="69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73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Animations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A904E7-CBB7-504E-AECA-339D2D30D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528" y="1652337"/>
            <a:ext cx="7434943" cy="48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8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Animations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58FB66-BE3F-CD44-B885-5952BF05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818" y="1652337"/>
            <a:ext cx="7413371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0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Macintosh PowerPoint</Application>
  <PresentationFormat>Widescreen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Nunito Sans</vt:lpstr>
      <vt:lpstr>Avenir</vt:lpstr>
      <vt:lpstr>Calibri</vt:lpstr>
      <vt:lpstr>Arial</vt:lpstr>
      <vt:lpstr>Office Theme</vt:lpstr>
      <vt:lpstr>MOBILE APP DEVELOPMENT</vt:lpstr>
      <vt:lpstr>Outline</vt:lpstr>
      <vt:lpstr>Animations</vt:lpstr>
      <vt:lpstr>Animations</vt:lpstr>
      <vt:lpstr>Animations</vt:lpstr>
      <vt:lpstr>Animations</vt:lpstr>
      <vt:lpstr>Animations</vt:lpstr>
      <vt:lpstr>Animations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3</cp:revision>
  <dcterms:created xsi:type="dcterms:W3CDTF">2022-09-29T05:02:47Z</dcterms:created>
  <dcterms:modified xsi:type="dcterms:W3CDTF">2023-06-14T14:28:13Z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