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62" r:id="rId9"/>
  </p:sldIdLst>
  <p:sldSz cx="12192000" cy="6858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RdLLyUCYDOJWQ7aDto0zyF3E+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90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62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68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519558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Unit test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Unit test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1DFE32-5CEE-7841-9269-DC0CEA84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04" y="1887764"/>
            <a:ext cx="84074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Unit test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858714-A9F8-7E4C-8D71-2C837F9A4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04" y="2379878"/>
            <a:ext cx="8407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Unit test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981D5-85BD-E244-8883-0D2D85DB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113" y="1597479"/>
            <a:ext cx="7276781" cy="50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Unit test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8A2398-548F-2C45-A198-4D3E60A91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11" y="1652337"/>
            <a:ext cx="6385378" cy="50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Nunito Sans</vt:lpstr>
      <vt:lpstr>Avenir</vt:lpstr>
      <vt:lpstr>Calibri</vt:lpstr>
      <vt:lpstr>Arial</vt:lpstr>
      <vt:lpstr>Office Theme</vt:lpstr>
      <vt:lpstr>MOBILE APP DEVELOPMENT</vt:lpstr>
      <vt:lpstr>Outline</vt:lpstr>
      <vt:lpstr>Unit test</vt:lpstr>
      <vt:lpstr>Unit test</vt:lpstr>
      <vt:lpstr>Unit test</vt:lpstr>
      <vt:lpstr>Unit test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1</cp:revision>
  <dcterms:created xsi:type="dcterms:W3CDTF">2022-09-29T05:02:47Z</dcterms:created>
  <dcterms:modified xsi:type="dcterms:W3CDTF">2023-06-14T14:33:04Z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