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Avenir" panose="02000503020000020003" pitchFamily="2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 Sans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4+MVyGVVvsURZyfVMA4jckY6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57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85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api/latest/jvm/stdlib/kotlin/-strin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kotlinlang.org/api/latest/jvm/stdlib/kotlin.collections/" TargetMode="External"/><Relationship Id="rId4" Type="http://schemas.openxmlformats.org/officeDocument/2006/relationships/hyperlink" Target="https://kotlinlang.org/api/latest/jvm/stdlib/kotlin/-arra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687" y="2291"/>
            <a:ext cx="1219709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1" y="2141232"/>
            <a:ext cx="599089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9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sz="9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49469" y="164293"/>
            <a:ext cx="9867834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Collection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571BC8-EB29-CC42-A5EB-97D92655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220" y="1683206"/>
            <a:ext cx="6274567" cy="45804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825625"/>
            <a:ext cx="6298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String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Array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5"/>
              </a:rPr>
              <a:t>Collection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6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String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30F2B-3BAC-AF4D-91DC-73AC0CFA9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171" y="1483057"/>
            <a:ext cx="6222891" cy="50483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String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8ACB5-A9CB-A04C-BCD1-018D30FE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13" y="1551577"/>
            <a:ext cx="5003961" cy="4712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4D558-FEC8-0447-869C-8ECA5E706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356" y="1550126"/>
            <a:ext cx="5132683" cy="4713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Array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F20D6B-8D0D-6949-BD33-FDC761475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229" y="1590584"/>
            <a:ext cx="5964973" cy="4881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Array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9EDEEF-7A3F-D84E-A911-39126E18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477" y="1556113"/>
            <a:ext cx="6628054" cy="49158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Array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1E8EAA-3B7A-0C41-AF45-7BBE19CB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011" y="1499935"/>
            <a:ext cx="5335978" cy="52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Collection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BEC29B-583C-0B4B-A3A0-46F9090A8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915886"/>
            <a:ext cx="7620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Collection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940432-E47D-EF48-B5C1-E514BDD1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758486"/>
            <a:ext cx="7620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Macintosh PowerPoint</Application>
  <PresentationFormat>Widescreen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Avenir</vt:lpstr>
      <vt:lpstr>Nunito Sans</vt:lpstr>
      <vt:lpstr>Office Theme</vt:lpstr>
      <vt:lpstr>Typescript</vt:lpstr>
      <vt:lpstr>Outline</vt:lpstr>
      <vt:lpstr>String</vt:lpstr>
      <vt:lpstr>String</vt:lpstr>
      <vt:lpstr>Array</vt:lpstr>
      <vt:lpstr>Array</vt:lpstr>
      <vt:lpstr>Array</vt:lpstr>
      <vt:lpstr>Collection</vt:lpstr>
      <vt:lpstr>Collection</vt:lpstr>
      <vt:lpstr>Collection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Microsoft Office User</dc:creator>
  <cp:lastModifiedBy>Microsoft Office User</cp:lastModifiedBy>
  <cp:revision>3</cp:revision>
  <dcterms:created xsi:type="dcterms:W3CDTF">2022-09-29T05:02:47Z</dcterms:created>
  <dcterms:modified xsi:type="dcterms:W3CDTF">2023-05-20T09:38:02Z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