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Avenir" panose="02000503020000020003" pitchFamily="2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Sans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37ufB5qhAXFd4xMmWzcmc0SW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>
        <p:scale>
          <a:sx n="125" d="100"/>
          <a:sy n="125" d="100"/>
        </p:scale>
        <p:origin x="28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lasses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kotlinlang.org/docs/data-classes.html" TargetMode="External"/><Relationship Id="rId4" Type="http://schemas.openxmlformats.org/officeDocument/2006/relationships/hyperlink" Target="https://kotlinlang.org/docs/inheritanc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object-declaration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kotlinlang.org/docs/nested-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properties.html" TargetMode="External"/><Relationship Id="rId5" Type="http://schemas.openxmlformats.org/officeDocument/2006/relationships/hyperlink" Target="https://kotlinlang.org/docs/functions.html" TargetMode="External"/><Relationship Id="rId4" Type="http://schemas.openxmlformats.org/officeDocument/2006/relationships/hyperlink" Target="https://kotlinlang.org/docs/classes.html#constructo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687" y="2291"/>
            <a:ext cx="1219709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9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9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5939" y="-229937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Type</a:t>
            </a:r>
            <a:endParaRPr sz="32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1C7D1C-27D4-6946-93EF-C41EA5D94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867" y="1732280"/>
            <a:ext cx="6710265" cy="4384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Type</a:t>
            </a:r>
            <a:endParaRPr sz="32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8B476A-6633-8E4B-A079-AAD48E36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544" y="1499935"/>
            <a:ext cx="5963920" cy="5248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Class and Object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Inheritance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Special keywords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Abstract class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</a:rPr>
              <a:t>Interface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and Object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3493" y="1704340"/>
            <a:ext cx="76073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and Object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4"/>
          <p:cNvGrpSpPr/>
          <p:nvPr/>
        </p:nvGrpSpPr>
        <p:grpSpPr>
          <a:xfrm>
            <a:off x="2300904" y="1894114"/>
            <a:ext cx="7569200" cy="4211380"/>
            <a:chOff x="2300904" y="1894114"/>
            <a:chExt cx="7569200" cy="4211380"/>
          </a:xfrm>
        </p:grpSpPr>
        <p:pic>
          <p:nvPicPr>
            <p:cNvPr id="120" name="Google Shape;120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00904" y="1894114"/>
              <a:ext cx="756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00904" y="3113314"/>
              <a:ext cx="7569200" cy="29921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 members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3279228" y="2274838"/>
            <a:ext cx="692631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Classes can contain:</a:t>
            </a:r>
            <a:endParaRPr dirty="0"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Constructors and initializer blocks</a:t>
            </a:r>
            <a:endParaRPr sz="2400" b="0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endParaRPr sz="2400" b="0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endParaRPr sz="2400" b="0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Nested and inner classes</a:t>
            </a:r>
            <a:endParaRPr lang="en-US" sz="2400" b="0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declarations</a:t>
            </a:r>
            <a:endParaRPr sz="2400" b="0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Inheritance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C27E7-A85D-5E41-8597-54720478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51" y="1499935"/>
            <a:ext cx="4400105" cy="5285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Inheritance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82E1B8-4F2C-214C-8BDC-0ABC1C54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16" y="1412400"/>
            <a:ext cx="4071567" cy="5344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A30A6-3439-DA4F-BE61-5D88D7DED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75" y="1781211"/>
            <a:ext cx="5285062" cy="4250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2286C-F6A6-0348-BE8B-7F1D3B8FA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41" y="2099804"/>
            <a:ext cx="6176722" cy="3613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Interface</a:t>
            </a:r>
            <a:endParaRPr sz="32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BDB794-CF94-FB49-BD82-FC88326C5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22" y="1499935"/>
            <a:ext cx="4801163" cy="53292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Macintosh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Avenir</vt:lpstr>
      <vt:lpstr>Nunito Sans</vt:lpstr>
      <vt:lpstr>Office Theme</vt:lpstr>
      <vt:lpstr>Typescript</vt:lpstr>
      <vt:lpstr>Outline</vt:lpstr>
      <vt:lpstr>Class and Object</vt:lpstr>
      <vt:lpstr>Class and Object</vt:lpstr>
      <vt:lpstr>Class members</vt:lpstr>
      <vt:lpstr>Inheritance</vt:lpstr>
      <vt:lpstr>Inheritance</vt:lpstr>
      <vt:lpstr>Abstract class</vt:lpstr>
      <vt:lpstr>Interface</vt:lpstr>
      <vt:lpstr>Type</vt:lpstr>
      <vt:lpstr>Type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Microsoft Office User</dc:creator>
  <cp:lastModifiedBy>Microsoft Office User</cp:lastModifiedBy>
  <cp:revision>3</cp:revision>
  <dcterms:created xsi:type="dcterms:W3CDTF">2022-09-29T05:02:47Z</dcterms:created>
  <dcterms:modified xsi:type="dcterms:W3CDTF">2023-05-20T09:55:13Z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