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Avenir" panose="02000503020000020003" pitchFamily="2" charset="0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 Sans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iOXl+gVNv1/zdo7sXf802ZOdC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8"/>
  </p:normalViewPr>
  <p:slideViewPr>
    <p:cSldViewPr snapToGrid="0" snapToObjects="1">
      <p:cViewPr varScale="1">
        <p:scale>
          <a:sx n="96" d="100"/>
          <a:sy n="96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55687" y="229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1" y="2141232"/>
            <a:ext cx="599089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9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Typescript</a:t>
            </a:r>
            <a:endParaRPr sz="9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90555" y="-251709"/>
            <a:ext cx="9867834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55079" y="365125"/>
            <a:ext cx="62987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Outline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055079" y="1825625"/>
            <a:ext cx="629872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Promise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>
                <a:latin typeface="Avenir"/>
                <a:ea typeface="Avenir"/>
                <a:cs typeface="Avenir"/>
                <a:sym typeface="Avenir"/>
              </a:rPr>
              <a:t>Async/ Await</a:t>
            </a: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Promise</a:t>
            </a:r>
            <a:endParaRPr dirty="0"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6FBB53-836A-6546-A994-AC1ECF4F8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776" y="1531257"/>
            <a:ext cx="5410448" cy="51489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Promise</a:t>
            </a:r>
            <a:endParaRPr dirty="0"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58EEB5-1A65-674A-BACA-75D5C1472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408" y="1491503"/>
            <a:ext cx="4728191" cy="53664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Promise</a:t>
            </a:r>
            <a:endParaRPr dirty="0"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30A7EF-DF60-594D-919E-C2AA07B3D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220" y="1458686"/>
            <a:ext cx="5713560" cy="53993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 Sans"/>
              <a:buNone/>
            </a:pPr>
            <a:r>
              <a:rPr lang="en-US" sz="32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Async/ Await</a:t>
            </a:r>
            <a:endParaRPr sz="32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CC0667-E0B8-AA4F-B66D-615C67FEA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144" y="1499935"/>
            <a:ext cx="5216720" cy="52949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Macintosh PowerPoint</Application>
  <PresentationFormat>Widescreen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Avenir</vt:lpstr>
      <vt:lpstr>Nunito Sans</vt:lpstr>
      <vt:lpstr>Office Theme</vt:lpstr>
      <vt:lpstr>Typescript</vt:lpstr>
      <vt:lpstr>Outline</vt:lpstr>
      <vt:lpstr>Promise</vt:lpstr>
      <vt:lpstr>Promise</vt:lpstr>
      <vt:lpstr>Promise</vt:lpstr>
      <vt:lpstr>Async/ Await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</dc:title>
  <dc:creator>Microsoft Office User</dc:creator>
  <cp:lastModifiedBy>Microsoft Office User</cp:lastModifiedBy>
  <cp:revision>4</cp:revision>
  <dcterms:created xsi:type="dcterms:W3CDTF">2022-09-29T05:02:47Z</dcterms:created>
  <dcterms:modified xsi:type="dcterms:W3CDTF">2023-05-20T10:04:53Z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