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Avenir" panose="02000503020000020003" pitchFamily="2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MFp7UPbXsOjcR6zYBd2jgrW4a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50" y="0"/>
            <a:ext cx="1219305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9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9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33495" y="-251709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Export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Export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2825EB-B3CB-2445-B7D2-A353D9459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162" y="1503499"/>
            <a:ext cx="7114684" cy="4968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Export</a:t>
            </a:r>
            <a:endParaRPr dirty="0"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E6F2C6-A422-0649-825B-06EE8495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42" y="1499935"/>
            <a:ext cx="5922515" cy="5320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8EF322-DDA6-8A4D-91AF-9BB422FAE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092" y="1652337"/>
            <a:ext cx="7297815" cy="4828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48A4E7-B9B0-514F-814F-179CC62C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504" y="1652337"/>
            <a:ext cx="68580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0AE70-F651-4543-875B-E3E9C0317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96" y="1607187"/>
            <a:ext cx="6932415" cy="5002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Widescreen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Avenir</vt:lpstr>
      <vt:lpstr>Nunito Sans</vt:lpstr>
      <vt:lpstr>Office Theme</vt:lpstr>
      <vt:lpstr>Typescript</vt:lpstr>
      <vt:lpstr>Outline</vt:lpstr>
      <vt:lpstr>Export</vt:lpstr>
      <vt:lpstr>Export</vt:lpstr>
      <vt:lpstr>Import</vt:lpstr>
      <vt:lpstr>Import</vt:lpstr>
      <vt:lpstr>Import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Microsoft Office User</dc:creator>
  <cp:lastModifiedBy>Microsoft Office User</cp:lastModifiedBy>
  <cp:revision>2</cp:revision>
  <dcterms:created xsi:type="dcterms:W3CDTF">2022-09-29T05:02:47Z</dcterms:created>
  <dcterms:modified xsi:type="dcterms:W3CDTF">2023-05-20T10:18:35Z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