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embeddedFontLst>
    <p:embeddedFont>
      <p:font typeface="Avenir" panose="02000503020000020003" pitchFamily="2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 Sans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UPPBzoQtaTLfyLFvprlPuPR+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88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manifest/manifest-intr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developer.android.com/guide/platform" TargetMode="External"/><Relationship Id="rId4" Type="http://schemas.openxmlformats.org/officeDocument/2006/relationships/hyperlink" Target="https://developer.android.com/studio/build#settings-fi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0" y="2141232"/>
            <a:ext cx="6416430" cy="23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271753"/>
            <a:ext cx="6765718" cy="488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Application Configurations</a:t>
            </a:r>
            <a:endParaRPr dirty="0"/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u="sng" dirty="0" err="1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package.json</a:t>
            </a:r>
            <a:endParaRPr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u="sng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AndroidManifest.xml</a:t>
            </a:r>
            <a:endParaRPr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u="sng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Info.plist</a:t>
            </a:r>
            <a:endParaRPr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 dirty="0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Framework Architecture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Old Architecture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New Architecture</a:t>
            </a:r>
            <a:endParaRPr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6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Application Configurations - package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75E9A8-3474-AD4D-9EF2-1930BACC6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727" y="1432011"/>
            <a:ext cx="4863553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Application Configurations - AndroidManifest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1356A-BF87-6D4E-9A6A-CB5308652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889" y="1572080"/>
            <a:ext cx="8986221" cy="4691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Application Configurations – Info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233F94-0687-7D4B-8287-15E99F093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567" y="1465783"/>
            <a:ext cx="5323873" cy="52891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Old Architecture</a:t>
            </a:r>
            <a:endParaRPr dirty="0"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548775" y="2422482"/>
            <a:ext cx="26205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React Native is a popular framework for building native mobile apps using JavaScript and React.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following diagram shows the</a:t>
            </a:r>
            <a:r>
              <a:rPr lang="en-US" sz="180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React Native architecture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2472D-699F-3B48-A6A6-3DA36780F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246" y="1499935"/>
            <a:ext cx="7736163" cy="42162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New Architecture (from v0.68)</a:t>
            </a:r>
            <a:endParaRPr dirty="0"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DAD29A-8B86-7B43-959B-86568054A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428" y="1652337"/>
            <a:ext cx="8848516" cy="47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1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Macintosh PowerPoint</Application>
  <PresentationFormat>Widescreen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Nunito Sans</vt:lpstr>
      <vt:lpstr>Avenir</vt:lpstr>
      <vt:lpstr>Calibri</vt:lpstr>
      <vt:lpstr>Roboto</vt:lpstr>
      <vt:lpstr>Arial</vt:lpstr>
      <vt:lpstr>Office Theme</vt:lpstr>
      <vt:lpstr>MOBILE APP DEVELOPMENT</vt:lpstr>
      <vt:lpstr>Outline</vt:lpstr>
      <vt:lpstr>Application Configurations - package</vt:lpstr>
      <vt:lpstr>Application Configurations - AndroidManifest</vt:lpstr>
      <vt:lpstr>Application Configurations – Info</vt:lpstr>
      <vt:lpstr>Old Architecture</vt:lpstr>
      <vt:lpstr>New Architecture (from v0.68)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3</cp:revision>
  <dcterms:created xsi:type="dcterms:W3CDTF">2022-09-29T05:02:47Z</dcterms:created>
  <dcterms:modified xsi:type="dcterms:W3CDTF">2023-05-20T11:30:47Z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