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Avenir" panose="02000503020000020003" pitchFamily="2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 Sans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wNLXcm6LB1IL+1wQI8vCaWmp1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673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39bf991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239bf991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239bf9912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byexample.com/lesson/stateful-widget-lifecyc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181595" y="1745388"/>
            <a:ext cx="6456014" cy="23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237589" y="3752129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055079" y="1534510"/>
            <a:ext cx="6765718" cy="456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Calibri"/>
              <a:buAutoNum type="arabicPeriod"/>
            </a:pPr>
            <a:r>
              <a:rPr lang="en-US" b="1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Component &amp; State</a:t>
            </a:r>
            <a:endParaRPr b="1"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Calibri"/>
              <a:buAutoNum type="arabicPeriod"/>
            </a:pPr>
            <a:r>
              <a:rPr lang="en-US" b="1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React Lifecycle</a:t>
            </a:r>
            <a:endParaRPr dirty="0"/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Component &amp; State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2B0E21-CC45-5648-966A-8AF17AA63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571" y="1499935"/>
            <a:ext cx="5148858" cy="51101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Component &amp; State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BBECFC-6CD4-534D-A4BA-D2B1E14F5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377" y="1499935"/>
            <a:ext cx="4505246" cy="513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3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39bf99122_0_0"/>
          <p:cNvSpPr/>
          <p:nvPr/>
        </p:nvSpPr>
        <p:spPr>
          <a:xfrm>
            <a:off x="0" y="0"/>
            <a:ext cx="12192000" cy="14043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239bf99122_0_0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8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Component &amp; State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1" name="Google Shape;121;g2239bf9912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3D3181-759F-2D49-BC3F-19CF2443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089" y="2946295"/>
            <a:ext cx="6121890" cy="1775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683BFA-9E8E-174C-B8DB-3B30C5E09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92" y="1558207"/>
            <a:ext cx="4468965" cy="50518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u="sng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 Lifecycle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2AA4C9-F8DF-604B-BEF5-AEC341D19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883" y="1652337"/>
            <a:ext cx="8512234" cy="44654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Macintosh PowerPoint</Application>
  <PresentationFormat>Widescreen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Nunito Sans</vt:lpstr>
      <vt:lpstr>Avenir</vt:lpstr>
      <vt:lpstr>Office Theme</vt:lpstr>
      <vt:lpstr>MOBILE APP DEVELOPMENT</vt:lpstr>
      <vt:lpstr>Outline</vt:lpstr>
      <vt:lpstr>Component &amp; State</vt:lpstr>
      <vt:lpstr>Component &amp; State</vt:lpstr>
      <vt:lpstr>Component &amp; State</vt:lpstr>
      <vt:lpstr>React Lifecycle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4</cp:revision>
  <dcterms:created xsi:type="dcterms:W3CDTF">2022-09-29T05:02:47Z</dcterms:created>
  <dcterms:modified xsi:type="dcterms:W3CDTF">2023-05-21T09:43:55Z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