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Nuni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RRZ17P7Npgo9YL8xFxNkddiZ7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NunitoSans-bold.fntdata"/><Relationship Id="rId23" Type="http://schemas.openxmlformats.org/officeDocument/2006/relationships/font" Target="fonts/Nuni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Italic.fntdata"/><Relationship Id="rId25" Type="http://schemas.openxmlformats.org/officeDocument/2006/relationships/font" Target="fonts/Nunito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0" y="1963102"/>
            <a:ext cx="6347157" cy="2397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386098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8. Visual hierarchy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1187737" y="2528570"/>
            <a:ext cx="263809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visual cues like color, size, and spacing to guide users' attention to the most important elements on</a:t>
            </a:r>
            <a:br>
              <a:rPr b="0" i="0"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screen.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p 10 Visual Hierarchy Principles | Pepper Content"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1282" y="1891558"/>
            <a:ext cx="6652981" cy="373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9. Branding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1051035" y="2449908"/>
            <a:ext cx="258554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Incorporate your brand's visual identity into your app's design, including your logo, color scheme, and typography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en branding power meets mobile - Marketing - Aurora"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469" y="1898976"/>
            <a:ext cx="6299200" cy="377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10. Testing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898306" y="2310751"/>
            <a:ext cx="306409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Regularly test your app with real users to identify pain points and areas for improvement.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their feedback to refine your design and improve the user experience.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undamentals of Mobile Testing"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3793" y="2186151"/>
            <a:ext cx="7094270" cy="311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239027" y="177800"/>
            <a:ext cx="54687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b="1" lang="en-US" sz="40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Mobile App</a:t>
            </a:r>
            <a:br>
              <a:rPr b="1" lang="en-US" sz="40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-US" sz="40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Design Principles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239027" y="1754702"/>
            <a:ext cx="5279533" cy="450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en-US">
                <a:latin typeface="Proxima Nova"/>
                <a:ea typeface="Proxima Nova"/>
                <a:cs typeface="Proxima Nova"/>
                <a:sym typeface="Proxima Nova"/>
              </a:rPr>
              <a:t>Simplicity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Consistency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en-US">
                <a:latin typeface="Proxima Nova"/>
                <a:ea typeface="Proxima Nova"/>
                <a:cs typeface="Proxima Nova"/>
                <a:sym typeface="Proxima Nova"/>
              </a:rPr>
              <a:t>Accessibility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Speed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User feedback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User-centered design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Gestures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en-US">
                <a:latin typeface="Proxima Nova"/>
                <a:ea typeface="Proxima Nova"/>
                <a:cs typeface="Proxima Nova"/>
                <a:sym typeface="Proxima Nova"/>
              </a:rPr>
              <a:t>Visual hierarchy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AutoNum type="arabicPeriod"/>
            </a:pPr>
            <a:r>
              <a:rPr b="0" i="0" lang="en-US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Branding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 b="0" i="0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1. Simplicity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97872" y="2753259"/>
            <a:ext cx="33633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 clean and straightforward interface is essential for a positive user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Avoid cluttering the screen with too many elements and use simple icons and typography.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676" y="2299136"/>
            <a:ext cx="5916241" cy="276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2. Consistency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60 Consistency Is Key Stock Photos and Images - 123RF"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375" y="1919831"/>
            <a:ext cx="4749569" cy="335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871056" y="2012962"/>
            <a:ext cx="30473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Consistency across all screens and functions creates a sense of familiarity and helps users navigate your app more easily.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consistent color schemes, typography, and layout.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3. Accessibility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1250730" y="2367747"/>
            <a:ext cx="259605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Make sure your design is accessible to all users, regardless of their abilities.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high contrast color schemes, easy-to-read fonts, and consider adding voice-over or other assistive technologies.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bile Accessibility | Office of Advanced Research Computing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1893" y="2216230"/>
            <a:ext cx="6867545" cy="34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4. Speed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777766" y="2548698"/>
            <a:ext cx="252248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Mobile users expect quick load times and fast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Optimize your app's code, images, and assets to ensure it runs smoothly.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Speed Up Mobile Website Performance [Infographic]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558" y="2253693"/>
            <a:ext cx="7960028" cy="288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5. User feedback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Beginner's Guide to In-App Surveys for User Feedback | Instabug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748" y="2017986"/>
            <a:ext cx="7503058" cy="352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72054" y="2208808"/>
            <a:ext cx="257503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Provide clear and immediate feedback to users when they interact with your app.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animations or haptic feedback to confirm user actions.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6. User-centered design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2057603" y="2348210"/>
            <a:ext cx="245942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Always keep the user in mind when designing your app.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Design interfaces that cater to their needs and preferences, and make it easy for them to accomplish their goals.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-Centered Design: Process &amp; Benefits"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3258" y="1404417"/>
            <a:ext cx="5057686" cy="505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7. Gestures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implement gestures into your mobile design"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6433" y="2013826"/>
            <a:ext cx="6129374" cy="344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120273" y="2175890"/>
            <a:ext cx="28167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intuitive and consistent gestures for navigation and interactions.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Swiping, tapping, and pinching are standard gestures that users are familiar with.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