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59" r:id="rId6"/>
    <p:sldId id="261" r:id="rId7"/>
    <p:sldId id="262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Avenir" panose="02000503020000020003" pitchFamily="2" charset="0"/>
      <p:regular r:id="rId13"/>
      <p: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a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8lw0jGoIW0/XA+52+CT10GE+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886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39dbce88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239dbce88d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239dbce88d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384" y="3201"/>
            <a:ext cx="12440930" cy="6858000"/>
          </a:xfrm>
          <a:prstGeom prst="rect">
            <a:avLst/>
          </a:prstGeom>
          <a:solidFill>
            <a:srgbClr val="288D5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270660" y="2141232"/>
            <a:ext cx="6376488" cy="240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APP</a:t>
            </a:r>
            <a:b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sz="6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5346446" y="4039116"/>
            <a:ext cx="5990898" cy="101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Bach Bui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6845" t="38621" r="6411" b="26564"/>
          <a:stretch/>
        </p:blipFill>
        <p:spPr>
          <a:xfrm>
            <a:off x="10037379" y="207836"/>
            <a:ext cx="2039007" cy="5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142355" y="-34471"/>
            <a:ext cx="7297973" cy="652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5097599" y="177800"/>
            <a:ext cx="60280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88D5B"/>
              </a:buClr>
              <a:buSzPts val="4000"/>
              <a:buFont typeface="Nunito Sans"/>
              <a:buNone/>
            </a:pPr>
            <a:r>
              <a:rPr lang="en-US" sz="4000" b="1">
                <a:solidFill>
                  <a:srgbClr val="288D5B"/>
                </a:solidFill>
                <a:latin typeface="Nunito Sans"/>
                <a:ea typeface="Nunito Sans"/>
                <a:cs typeface="Nunito Sans"/>
                <a:sym typeface="Nunito Sans"/>
              </a:rPr>
              <a:t>Common Layout Design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5239028" y="1754702"/>
            <a:ext cx="4924476" cy="4155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dirty="0">
                <a:latin typeface="Avenir"/>
                <a:ea typeface="Avenir"/>
                <a:cs typeface="Avenir"/>
                <a:sym typeface="Avenir"/>
              </a:rPr>
              <a:t>Text 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dirty="0" err="1">
                <a:latin typeface="Avenir"/>
                <a:ea typeface="Avenir"/>
                <a:cs typeface="Avenir"/>
                <a:sym typeface="Avenir"/>
              </a:rPr>
              <a:t>TextInput</a:t>
            </a:r>
            <a:r>
              <a:rPr lang="en-US" sz="2400" b="1" i="0" dirty="0">
                <a:latin typeface="Avenir"/>
                <a:ea typeface="Avenir"/>
                <a:cs typeface="Avenir"/>
                <a:sym typeface="Avenir"/>
              </a:rPr>
              <a:t> 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dirty="0">
                <a:latin typeface="Avenir"/>
                <a:ea typeface="Avenir"/>
                <a:cs typeface="Avenir"/>
                <a:sym typeface="Avenir"/>
              </a:rPr>
              <a:t>Button 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dirty="0">
                <a:latin typeface="Avenir"/>
                <a:ea typeface="Avenir"/>
                <a:cs typeface="Avenir"/>
                <a:sym typeface="Avenir"/>
              </a:rPr>
              <a:t>Image 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dirty="0">
                <a:latin typeface="Avenir"/>
                <a:ea typeface="Avenir"/>
                <a:cs typeface="Avenir"/>
                <a:sym typeface="Avenir"/>
              </a:rPr>
              <a:t>View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 i="0" dirty="0" err="1">
                <a:latin typeface="Avenir"/>
                <a:ea typeface="Avenir"/>
                <a:cs typeface="Avenir"/>
                <a:sym typeface="Avenir"/>
              </a:rPr>
              <a:t>StyleSheet</a:t>
            </a:r>
            <a:endParaRPr sz="2400" b="1" dirty="0">
              <a:latin typeface="Avenir"/>
              <a:ea typeface="Avenir"/>
              <a:cs typeface="Avenir"/>
              <a:sym typeface="Avenir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0" i="0" dirty="0">
              <a:solidFill>
                <a:srgbClr val="1F1F1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0"/>
            <a:ext cx="4313208" cy="68580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032" r="21005"/>
          <a:stretch/>
        </p:blipFill>
        <p:spPr>
          <a:xfrm>
            <a:off x="371203" y="947543"/>
            <a:ext cx="3570801" cy="4962914"/>
          </a:xfrm>
          <a:prstGeom prst="rect">
            <a:avLst/>
          </a:prstGeom>
          <a:noFill/>
          <a:ln w="1270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D8A12-8D51-C34C-B381-3035F5786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453" y="1652336"/>
            <a:ext cx="6345830" cy="4611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Button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3F5B7E-EEBC-C84D-84A1-577CC4A16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228" y="1652337"/>
            <a:ext cx="5413544" cy="49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-10496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TextInput</a:t>
            </a:r>
            <a:endParaRPr sz="3200" b="1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0F7FAD-8E82-1948-8E68-C98002ECE4B0}"/>
              </a:ext>
            </a:extLst>
          </p:cNvPr>
          <p:cNvGrpSpPr/>
          <p:nvPr/>
        </p:nvGrpSpPr>
        <p:grpSpPr>
          <a:xfrm>
            <a:off x="3356155" y="1499935"/>
            <a:ext cx="5479689" cy="5242235"/>
            <a:chOff x="3298370" y="1739899"/>
            <a:chExt cx="5479689" cy="524223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8AAA68-4572-2944-A7D6-A3865D347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8370" y="1739899"/>
              <a:ext cx="5479689" cy="242932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E7059A-26AF-BA4E-A23F-8AA7C7C43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8370" y="4169227"/>
              <a:ext cx="5479688" cy="28129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Image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A04B1D-D0D7-2C4B-BC2B-A19FB11F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13" y="1841500"/>
            <a:ext cx="4922520" cy="410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DDA92-8697-6946-BD85-DE468B65E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597" y="1841500"/>
            <a:ext cx="5397500" cy="410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>
            <a:off x="0" y="0"/>
            <a:ext cx="12192000" cy="1404417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747" cy="10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View</a:t>
            </a:r>
            <a:endParaRPr dirty="0"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4979D-5224-AE49-8C91-DE7E387F6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641" y="1652337"/>
            <a:ext cx="4706718" cy="4957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39dbce88d_0_13"/>
          <p:cNvSpPr/>
          <p:nvPr/>
        </p:nvSpPr>
        <p:spPr>
          <a:xfrm>
            <a:off x="0" y="0"/>
            <a:ext cx="12192000" cy="140430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239dbce88d_0_13"/>
          <p:cNvSpPr txBox="1">
            <a:spLocks noGrp="1"/>
          </p:cNvSpPr>
          <p:nvPr>
            <p:ph type="title"/>
          </p:nvPr>
        </p:nvSpPr>
        <p:spPr>
          <a:xfrm>
            <a:off x="240631" y="247920"/>
            <a:ext cx="11689800" cy="10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venir"/>
              <a:buNone/>
            </a:pPr>
            <a:r>
              <a:rPr lang="en-US" sz="3200" b="1" dirty="0" err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StyleSheet</a:t>
            </a:r>
            <a:endParaRPr dirty="0"/>
          </a:p>
        </p:txBody>
      </p:sp>
      <p:pic>
        <p:nvPicPr>
          <p:cNvPr id="186" name="Google Shape;186;g2239dbce88d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9E4FE0-9CA1-4742-9A60-EA7D6ACDE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347" y="1404300"/>
            <a:ext cx="4279305" cy="5453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-1" y="2470485"/>
            <a:ext cx="12192000" cy="1728120"/>
          </a:xfrm>
          <a:prstGeom prst="rect">
            <a:avLst/>
          </a:prstGeom>
          <a:solidFill>
            <a:srgbClr val="288D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0" y="2662991"/>
            <a:ext cx="12192000" cy="153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unito Sans"/>
              <a:buNone/>
            </a:pPr>
            <a:r>
              <a:rPr lang="en-US" sz="4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LIVE DEMO</a:t>
            </a:r>
            <a:endParaRPr sz="4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44" y="6263640"/>
            <a:ext cx="1609436" cy="41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Macintosh PowerPoint</Application>
  <PresentationFormat>Widescreen</PresentationFormat>
  <Paragraphs>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Nunito Sans</vt:lpstr>
      <vt:lpstr>Avenir</vt:lpstr>
      <vt:lpstr>Office Theme</vt:lpstr>
      <vt:lpstr>MOBILE APP DEVELOPMENT</vt:lpstr>
      <vt:lpstr>Common Layout Design</vt:lpstr>
      <vt:lpstr>Text</vt:lpstr>
      <vt:lpstr>Button</vt:lpstr>
      <vt:lpstr>TextInput</vt:lpstr>
      <vt:lpstr>Image</vt:lpstr>
      <vt:lpstr>View</vt:lpstr>
      <vt:lpstr>StyleSheet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Microsoft Office User</dc:creator>
  <cp:lastModifiedBy>Microsoft Office User</cp:lastModifiedBy>
  <cp:revision>3</cp:revision>
  <dcterms:created xsi:type="dcterms:W3CDTF">2022-09-29T05:02:47Z</dcterms:created>
  <dcterms:modified xsi:type="dcterms:W3CDTF">2023-05-21T10:02:08Z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0x010100D1E2A9795D9CD844856D269A6A3802CA</vt:lpwstr>
  </property>
</Properties>
</file>