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1" r:id="rId9"/>
    <p:sldId id="262" r:id="rId10"/>
  </p:sldIdLst>
  <p:sldSz cx="12192000" cy="6858000"/>
  <p:notesSz cx="6858000" cy="9144000"/>
  <p:embeddedFontLst>
    <p:embeddedFont>
      <p:font typeface="Avenir" panose="02000503020000020003" pitchFamily="2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 Sans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RdLLyUCYDOJWQ7aDto0zyF3E+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58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712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499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2141232"/>
            <a:ext cx="6519558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97599" y="177800"/>
            <a:ext cx="60280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lang="en-US" sz="4000" b="1" dirty="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Hook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239028" y="1754702"/>
            <a:ext cx="4924476" cy="415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dirty="0" err="1">
                <a:latin typeface="Avenir"/>
                <a:ea typeface="Avenir"/>
                <a:cs typeface="Avenir"/>
                <a:sym typeface="Avenir"/>
              </a:rPr>
              <a:t>useState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dirty="0" err="1">
                <a:latin typeface="Avenir"/>
                <a:ea typeface="Avenir"/>
                <a:cs typeface="Avenir"/>
                <a:sym typeface="Avenir"/>
              </a:rPr>
              <a:t>useEffect</a:t>
            </a:r>
            <a:endParaRPr lang="en-US" sz="2400" b="1" dirty="0">
              <a:latin typeface="Avenir"/>
              <a:ea typeface="Avenir"/>
              <a:cs typeface="Avenir"/>
              <a:sym typeface="Avenir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dirty="0" err="1">
                <a:latin typeface="Avenir"/>
                <a:sym typeface="Avenir"/>
              </a:rPr>
              <a:t>useCallback</a:t>
            </a:r>
            <a:endParaRPr lang="en-US" sz="2400" b="1" dirty="0">
              <a:latin typeface="Avenir"/>
              <a:sym typeface="Avenir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dirty="0" err="1">
                <a:latin typeface="Avenir"/>
                <a:sym typeface="Avenir"/>
              </a:rPr>
              <a:t>useMemo</a:t>
            </a:r>
            <a:endParaRPr lang="en-US" sz="2400" b="1" dirty="0">
              <a:latin typeface="Avenir"/>
              <a:sym typeface="Avenir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dirty="0" err="1">
                <a:latin typeface="Avenir"/>
                <a:sym typeface="Avenir"/>
              </a:rPr>
              <a:t>useRef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sym typeface="Avenir"/>
              </a:rPr>
              <a:t>useState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CF411D-09A7-EF4F-A1A4-AF3DA7E91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656" y="1499935"/>
            <a:ext cx="5084688" cy="5180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92000" cy="14043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useEffect</a:t>
            </a:r>
            <a:endParaRPr dirty="0"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A07B9-2297-2146-A4D6-958CFE360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205" y="1499940"/>
            <a:ext cx="4319590" cy="5180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92000" cy="14043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useCallback</a:t>
            </a:r>
            <a:endParaRPr dirty="0"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97973B-81E4-9346-B7D6-57765DC06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593" y="1576098"/>
            <a:ext cx="4978814" cy="50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92000" cy="14043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useMemo</a:t>
            </a:r>
            <a:endParaRPr dirty="0"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C1967-7C10-1D49-9A7A-BCE620003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595" y="1574800"/>
            <a:ext cx="465081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92000" cy="14043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useRef</a:t>
            </a:r>
            <a:endParaRPr dirty="0"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E0C58-C6ED-6B49-A845-E65ACC525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500" y="1499940"/>
            <a:ext cx="4997000" cy="51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9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Macintosh PowerPoint</Application>
  <PresentationFormat>Widescreen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Nunito Sans</vt:lpstr>
      <vt:lpstr>Avenir</vt:lpstr>
      <vt:lpstr>Office Theme</vt:lpstr>
      <vt:lpstr>MOBILE APP DEVELOPMENT</vt:lpstr>
      <vt:lpstr>Hook</vt:lpstr>
      <vt:lpstr>useState</vt:lpstr>
      <vt:lpstr>useEffect</vt:lpstr>
      <vt:lpstr>useCallback</vt:lpstr>
      <vt:lpstr>useMemo</vt:lpstr>
      <vt:lpstr>useRef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2</cp:revision>
  <dcterms:created xsi:type="dcterms:W3CDTF">2022-09-29T05:02:47Z</dcterms:created>
  <dcterms:modified xsi:type="dcterms:W3CDTF">2023-05-21T09:50:32Z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