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6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10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620CA-08D5-4135-AD3A-74D3CD996F33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E38B0-DD0D-4BE6-98F3-B94EECD8C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234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9E38B0-DD0D-4BE6-98F3-B94EECD8CA7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49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2C5B7C-0E95-226E-AB5B-73D47A967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546" y="45107"/>
            <a:ext cx="4960908" cy="49609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808" y="5350026"/>
            <a:ext cx="7772400" cy="1470025"/>
          </a:xfrm>
        </p:spPr>
        <p:txBody>
          <a:bodyPr/>
          <a:lstStyle/>
          <a:p>
            <a:r>
              <a:rPr lang="en-US" dirty="0"/>
              <a:t>Team Lead: Bachan Nayak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658" y="4332439"/>
            <a:ext cx="7326700" cy="1752600"/>
          </a:xfrm>
        </p:spPr>
        <p:txBody>
          <a:bodyPr>
            <a:normAutofit/>
          </a:bodyPr>
          <a:lstStyle/>
          <a:p>
            <a:r>
              <a:rPr sz="2800" dirty="0"/>
              <a:t>AI-Powered Emergency Response </a:t>
            </a:r>
            <a:r>
              <a:rPr lang="en-US" sz="2800" dirty="0"/>
              <a:t>Autonomous System</a:t>
            </a:r>
            <a:endParaRPr sz="2800" dirty="0"/>
          </a:p>
          <a:p>
            <a:r>
              <a:rPr sz="2800" i="1" dirty="0"/>
              <a:t>“</a:t>
            </a:r>
            <a:r>
              <a:rPr lang="en-IN" sz="2800" i="1" dirty="0"/>
              <a:t>Where AI meets Dharma</a:t>
            </a:r>
            <a:r>
              <a:rPr sz="2800" i="1" dirty="0"/>
              <a:t>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685801"/>
            <a:ext cx="8229600" cy="4525963"/>
          </a:xfrm>
        </p:spPr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lang="en-US" dirty="0"/>
              <a:t>								</a:t>
            </a:r>
          </a:p>
          <a:p>
            <a:pPr marL="0" indent="0">
              <a:buNone/>
            </a:pPr>
            <a:r>
              <a:rPr lang="en-US" dirty="0"/>
              <a:t>.						</a:t>
            </a:r>
          </a:p>
          <a:p>
            <a:pPr marL="0" indent="0">
              <a:buNone/>
            </a:pPr>
            <a:r>
              <a:rPr lang="en-US" dirty="0"/>
              <a:t>	“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JagatRakshak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will listen, respond, and protect. Because this is spiritually 		inspired by Lord Jagannath the eternal protector of the universe</a:t>
            </a:r>
            <a:r>
              <a:rPr lang="en-US" dirty="0"/>
              <a:t>”					</a:t>
            </a:r>
          </a:p>
          <a:p>
            <a:pPr marL="0" indent="0">
              <a:buNone/>
            </a:pPr>
            <a:r>
              <a:rPr lang="en-US" dirty="0"/>
              <a:t>													</a:t>
            </a:r>
            <a:r>
              <a:rPr dirty="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Delayed emergency response</a:t>
            </a:r>
            <a:r>
              <a:rPr lang="en-US" dirty="0"/>
              <a:t> due to lack of coordination and manual reporting, resulting in loss of lives.</a:t>
            </a:r>
          </a:p>
          <a:p>
            <a:r>
              <a:rPr lang="en-US" b="1" dirty="0"/>
              <a:t>Ineffective resource management</a:t>
            </a:r>
            <a:r>
              <a:rPr lang="en-US" dirty="0"/>
              <a:t> during crises leads to inefficiencies and slower action.</a:t>
            </a:r>
          </a:p>
          <a:p>
            <a:r>
              <a:rPr lang="en-US" b="1" dirty="0"/>
              <a:t>Difficulty in identifying victims</a:t>
            </a:r>
            <a:r>
              <a:rPr lang="en-US" dirty="0"/>
              <a:t> at the scene causes delays in providing timely assistance.</a:t>
            </a:r>
          </a:p>
          <a:p>
            <a:r>
              <a:rPr lang="en-US" b="1" dirty="0"/>
              <a:t>Challenges for outsiders or visitors</a:t>
            </a:r>
            <a:r>
              <a:rPr lang="en-US" dirty="0"/>
              <a:t> in finding the right resources and information during emergencies.</a:t>
            </a:r>
          </a:p>
          <a:p>
            <a:r>
              <a:rPr lang="en-US" b="1" dirty="0"/>
              <a:t>Existing systems lack real-time data handling</a:t>
            </a:r>
            <a:r>
              <a:rPr lang="en-US" dirty="0"/>
              <a:t> and seamless communication capabilities.</a:t>
            </a:r>
          </a:p>
          <a:p>
            <a:r>
              <a:rPr lang="en-US" b="1" dirty="0"/>
              <a:t>Fragmented emergency services</a:t>
            </a:r>
            <a:r>
              <a:rPr lang="en-US" dirty="0"/>
              <a:t> create interoperability issues, making cross-agency collaboration difficult.</a:t>
            </a:r>
          </a:p>
          <a:p>
            <a:r>
              <a:rPr lang="en-US" b="1" dirty="0"/>
              <a:t>Absence of a unified platform</a:t>
            </a:r>
            <a:r>
              <a:rPr lang="en-US" dirty="0"/>
              <a:t> that integrates emergency services for faster, coordinated responses.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- JagatRakshak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495363-2D8A-8BEE-9587-A3FDAB0400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4838" y="1784577"/>
            <a:ext cx="860916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multi-modal agent</a:t>
            </a:r>
            <a:r>
              <a:rPr lang="en-US" altLang="en-US" sz="1800" b="1" dirty="0">
                <a:latin typeface="Arial" panose="020B0604020202020204" pitchFamily="34" charset="0"/>
              </a:rPr>
              <a:t> (</a:t>
            </a:r>
            <a:r>
              <a:rPr lang="en-US" altLang="en-US" sz="1800" b="1" dirty="0" err="1">
                <a:latin typeface="Arial" panose="020B0604020202020204" pitchFamily="34" charset="0"/>
              </a:rPr>
              <a:t>Watsonx</a:t>
            </a:r>
            <a:r>
              <a:rPr lang="en-US" altLang="en-US" sz="1800" b="1" dirty="0">
                <a:latin typeface="Arial" panose="020B0604020202020204" pitchFamily="34" charset="0"/>
              </a:rPr>
              <a:t> Orchestrate + </a:t>
            </a:r>
            <a:r>
              <a:rPr lang="en-US" altLang="en-US" sz="1800" b="1" dirty="0" err="1">
                <a:latin typeface="Arial" panose="020B0604020202020204" pitchFamily="34" charset="0"/>
              </a:rPr>
              <a:t>FastAPI</a:t>
            </a:r>
            <a:r>
              <a:rPr lang="en-US" altLang="en-US" sz="1800" b="1" dirty="0">
                <a:latin typeface="Arial" panose="020B0604020202020204" pitchFamily="34" charset="0"/>
              </a:rPr>
              <a:t> + MCP)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supports emergencies like road accidents, fire tragedies, women safety, and medical cases by informing authorities and relatives instantly.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Powered by IBM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Watsonx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auto-generate incident reports, analyze data patterns, and provide actionable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Autonomous response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locates and alerts nearest hospitals, police, fire stations, and ambulances based on incident type and 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Centralized emergency response platform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integrates real-time data and connects NGOs, government agencies, and community groups for faster 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Unified user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reporting emergencies, accessing resources, and directly communicating with emergency services.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649C2-BC01-E867-283F-663256111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" y="1181100"/>
            <a:ext cx="8443913" cy="540226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7" y="2379663"/>
            <a:ext cx="8229600" cy="1143000"/>
          </a:xfrm>
        </p:spPr>
        <p:txBody>
          <a:bodyPr/>
          <a:lstStyle/>
          <a:p>
            <a:r>
              <a:rPr dirty="0"/>
              <a:t>Demo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42D6B-2201-41D3-A7B6-94E931AF7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19AF-1E56-C10F-3358-C278CCD2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86DBE-BD4E-B219-E8FC-068EE4735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2312193"/>
            <a:ext cx="8143875" cy="2233613"/>
          </a:xfrm>
        </p:spPr>
        <p:txBody>
          <a:bodyPr>
            <a:normAutofit fontScale="92500" lnSpcReduction="20000"/>
          </a:bodyPr>
          <a:lstStyle/>
          <a:p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Angular 18+ (UI)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- Python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(Backend)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IBM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Watsonx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Orchestrate (Agent)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- Sqlite3 (database)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Twilio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sms,call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Email (email notification)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 MCP server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 Google Map (Location)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89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2312193"/>
            <a:ext cx="8143875" cy="2233613"/>
          </a:xfrm>
        </p:spPr>
        <p:txBody>
          <a:bodyPr>
            <a:normAutofit/>
          </a:bodyPr>
          <a:lstStyle/>
          <a:p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- Automated reporting &amp; notifications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- Coordinate with various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organization,volunteer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- Location sharing for faster response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- Providing unified platform to manage and track incidents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- Multi-modal input (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text,image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- Scalable across multiple emergency domains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1226"/>
            <a:ext cx="8229600" cy="1423988"/>
          </a:xfrm>
        </p:spPr>
        <p:txBody>
          <a:bodyPr>
            <a:normAutofit/>
          </a:bodyPr>
          <a:lstStyle/>
          <a:p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JagatRakshak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reduces emergency response delays, improves coordination, and saves lives through automation and AI-driven insights.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475" y="2057399"/>
            <a:ext cx="7724775" cy="2071689"/>
          </a:xfrm>
        </p:spPr>
        <p:txBody>
          <a:bodyPr/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Multilingual support for wider accessibility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Support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voice,video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and pdf input </a:t>
            </a:r>
          </a:p>
          <a:p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Drone and IoT integration for real-time monitoring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Rewarding system for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JagatRakshak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Volunteer/Individual/Organization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AI-driven incident classification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444</Words>
  <Application>Microsoft Office PowerPoint</Application>
  <PresentationFormat>On-screen Show (4:3)</PresentationFormat>
  <Paragraphs>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Team Lead: Bachan Nayak</vt:lpstr>
      <vt:lpstr>Problem Statement</vt:lpstr>
      <vt:lpstr>Solution - JagatRakshak</vt:lpstr>
      <vt:lpstr>Architecture</vt:lpstr>
      <vt:lpstr>Demo</vt:lpstr>
      <vt:lpstr>Technologies</vt:lpstr>
      <vt:lpstr>Key Features</vt:lpstr>
      <vt:lpstr>Impact</vt:lpstr>
      <vt:lpstr>Future Enhancements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Bachan Nayak</cp:lastModifiedBy>
  <cp:revision>2</cp:revision>
  <dcterms:created xsi:type="dcterms:W3CDTF">2013-01-27T09:14:16Z</dcterms:created>
  <dcterms:modified xsi:type="dcterms:W3CDTF">2025-08-17T05:53:19Z</dcterms:modified>
  <cp:category/>
</cp:coreProperties>
</file>