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61" r:id="rId2"/>
    <p:sldId id="260" r:id="rId3"/>
    <p:sldId id="265" r:id="rId4"/>
    <p:sldId id="258" r:id="rId5"/>
    <p:sldId id="257" r:id="rId6"/>
    <p:sldId id="259" r:id="rId7"/>
    <p:sldId id="262" r:id="rId8"/>
    <p:sldId id="263" r:id="rId9"/>
    <p:sldId id="264" r:id="rId10"/>
    <p:sldId id="268" r:id="rId11"/>
    <p:sldId id="266" r:id="rId12"/>
    <p:sldId id="267" r:id="rId13"/>
    <p:sldId id="269" r:id="rId1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068" autoAdjust="0"/>
  </p:normalViewPr>
  <p:slideViewPr>
    <p:cSldViewPr>
      <p:cViewPr varScale="1">
        <p:scale>
          <a:sx n="48" d="100"/>
          <a:sy n="48" d="100"/>
        </p:scale>
        <p:origin x="-2364"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0DE94-BB29-45B2-AF08-059B0B7AB378}" type="datetimeFigureOut">
              <a:rPr lang="en-US" smtClean="0"/>
              <a:t>12/23/2019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91378A-0E42-42BC-A397-0F3C8414B5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4057637" y="5080001"/>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4057650" y="5196013"/>
            <a:ext cx="2800351" cy="25603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4057650" y="5486889"/>
            <a:ext cx="2800351"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4057650" y="5552537"/>
            <a:ext cx="1474470" cy="24384"/>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4057650" y="5599429"/>
            <a:ext cx="1474470"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4057650" y="5283200"/>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5532380" y="5414644"/>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4866216"/>
            <a:ext cx="6858000" cy="32556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900704"/>
            <a:ext cx="6858001" cy="18756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4810538" y="4857453"/>
            <a:ext cx="2047463" cy="33124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6858000" cy="4935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42900" y="3202517"/>
            <a:ext cx="6343650" cy="1960033"/>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342900" y="5199917"/>
            <a:ext cx="3714750" cy="23368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029200" y="5608320"/>
            <a:ext cx="720090" cy="609600"/>
          </a:xfrm>
        </p:spPr>
        <p:txBody>
          <a:bodyPr/>
          <a:lstStyle/>
          <a:p>
            <a:fld id="{E99EF958-2848-4CAF-913B-E5B0717096C5}" type="datetimeFigureOut">
              <a:rPr lang="en-US" smtClean="0"/>
              <a:t>12/22/2019</a:t>
            </a:fld>
            <a:endParaRPr lang="en-US"/>
          </a:p>
        </p:txBody>
      </p:sp>
      <p:sp>
        <p:nvSpPr>
          <p:cNvPr id="17" name="Footer Placeholder 16"/>
          <p:cNvSpPr>
            <a:spLocks noGrp="1"/>
          </p:cNvSpPr>
          <p:nvPr>
            <p:ph type="ftr" sz="quarter" idx="11"/>
          </p:nvPr>
        </p:nvSpPr>
        <p:spPr>
          <a:xfrm>
            <a:off x="4057650" y="5607051"/>
            <a:ext cx="971550" cy="609600"/>
          </a:xfrm>
        </p:spPr>
        <p:txBody>
          <a:bodyPr/>
          <a:lstStyle/>
          <a:p>
            <a:endParaRPr lang="en-US"/>
          </a:p>
        </p:txBody>
      </p:sp>
      <p:sp>
        <p:nvSpPr>
          <p:cNvPr id="29" name="Slide Number Placeholder 28"/>
          <p:cNvSpPr>
            <a:spLocks noGrp="1"/>
          </p:cNvSpPr>
          <p:nvPr>
            <p:ph type="sldNum" sz="quarter" idx="12"/>
          </p:nvPr>
        </p:nvSpPr>
        <p:spPr>
          <a:xfrm>
            <a:off x="6240066" y="1515"/>
            <a:ext cx="560784" cy="487680"/>
          </a:xfrm>
        </p:spPr>
        <p:txBody>
          <a:bodyPr/>
          <a:lstStyle>
            <a:lvl1pPr algn="r">
              <a:defRPr sz="1800">
                <a:solidFill>
                  <a:schemeClr val="bg1"/>
                </a:solidFill>
              </a:defRPr>
            </a:lvl1pPr>
          </a:lstStyle>
          <a:p>
            <a:fld id="{36E1A208-8BFB-41D8-9CC1-6B8219D2E5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9EF958-2848-4CAF-913B-E5B0717096C5}"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0" y="1524000"/>
            <a:ext cx="1428750" cy="73152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524000"/>
            <a:ext cx="4686300" cy="73152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9EF958-2848-4CAF-913B-E5B0717096C5}"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9EF958-2848-4CAF-913B-E5B0717096C5}"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2641601"/>
            <a:ext cx="5829300" cy="1816100"/>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1735" y="4489451"/>
            <a:ext cx="5829300" cy="2012949"/>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9EF958-2848-4CAF-913B-E5B0717096C5}"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9EF958-2848-4CAF-913B-E5B0717096C5}"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750" y="1524000"/>
            <a:ext cx="6286500" cy="1426464"/>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85750" y="2993293"/>
            <a:ext cx="3031236"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540919" y="2993293"/>
            <a:ext cx="3031331"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85750" y="3611359"/>
            <a:ext cx="3031236"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538729" y="3611359"/>
            <a:ext cx="3031331"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99EF958-2848-4CAF-913B-E5B0717096C5}" type="datetimeFigureOut">
              <a:rPr lang="en-US" smtClean="0"/>
              <a:t>12/22/2019</a:t>
            </a:fld>
            <a:endParaRPr lang="en-US"/>
          </a:p>
        </p:txBody>
      </p:sp>
      <p:sp>
        <p:nvSpPr>
          <p:cNvPr id="27" name="Slide Number Placeholder 26"/>
          <p:cNvSpPr>
            <a:spLocks noGrp="1"/>
          </p:cNvSpPr>
          <p:nvPr>
            <p:ph type="sldNum" sz="quarter" idx="11"/>
          </p:nvPr>
        </p:nvSpPr>
        <p:spPr/>
        <p:txBody>
          <a:bodyPr rtlCol="0"/>
          <a:lstStyle/>
          <a:p>
            <a:fld id="{36E1A208-8BFB-41D8-9CC1-6B8219D2E54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0"/>
            <a:ext cx="6172200" cy="1426464"/>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937760" y="816864"/>
            <a:ext cx="717948" cy="609600"/>
          </a:xfrm>
        </p:spPr>
        <p:txBody>
          <a:bodyPr/>
          <a:lstStyle/>
          <a:p>
            <a:fld id="{E99EF958-2848-4CAF-913B-E5B0717096C5}" type="datetimeFigureOut">
              <a:rPr lang="en-US" smtClean="0"/>
              <a:t>12/22/2019</a:t>
            </a:fld>
            <a:endParaRPr lang="en-US"/>
          </a:p>
        </p:txBody>
      </p:sp>
      <p:sp>
        <p:nvSpPr>
          <p:cNvPr id="4" name="Footer Placeholder 3"/>
          <p:cNvSpPr>
            <a:spLocks noGrp="1"/>
          </p:cNvSpPr>
          <p:nvPr>
            <p:ph type="ftr" sz="quarter" idx="11"/>
          </p:nvPr>
        </p:nvSpPr>
        <p:spPr>
          <a:xfrm>
            <a:off x="3943350" y="816864"/>
            <a:ext cx="994410" cy="609600"/>
          </a:xfrm>
        </p:spPr>
        <p:txBody>
          <a:bodyPr/>
          <a:lstStyle/>
          <a:p>
            <a:endParaRPr lang="en-US"/>
          </a:p>
        </p:txBody>
      </p:sp>
      <p:sp>
        <p:nvSpPr>
          <p:cNvPr id="5" name="Slide Number Placeholder 4"/>
          <p:cNvSpPr>
            <a:spLocks noGrp="1"/>
          </p:cNvSpPr>
          <p:nvPr>
            <p:ph type="sldNum" sz="quarter" idx="12"/>
          </p:nvPr>
        </p:nvSpPr>
        <p:spPr>
          <a:xfrm>
            <a:off x="6131052" y="3029"/>
            <a:ext cx="571500" cy="487680"/>
          </a:xfrm>
        </p:spPr>
        <p:txBody>
          <a:bodyPr/>
          <a:lstStyle/>
          <a:p>
            <a:fld id="{36E1A208-8BFB-41D8-9CC1-6B8219D2E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EF958-2848-4CAF-913B-E5B0717096C5}"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5122" y="1469293"/>
            <a:ext cx="2537460" cy="1170432"/>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015122" y="2680969"/>
            <a:ext cx="2537460" cy="615696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4300" y="1035049"/>
            <a:ext cx="3826764" cy="780288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9EF958-2848-4CAF-913B-E5B0717096C5}"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80326" y="1478881"/>
            <a:ext cx="440102" cy="6242183"/>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2753" y="1524000"/>
            <a:ext cx="3429000" cy="6096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66332" y="4365745"/>
            <a:ext cx="1943100" cy="335531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9EF958-2848-4CAF-913B-E5B0717096C5}"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A208-8BFB-41D8-9CC1-6B8219D2E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489091"/>
            <a:ext cx="6858000" cy="11254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6858000" cy="41421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411036"/>
            <a:ext cx="6858001" cy="12192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4057637" y="480329"/>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4057650" y="586817"/>
            <a:ext cx="2800351" cy="24004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4055504" y="663339"/>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5530235" y="785257"/>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6813724" y="-2668"/>
            <a:ext cx="43220"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6783361" y="-2668"/>
            <a:ext cx="20574"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6769071" y="-2668"/>
            <a:ext cx="6858" cy="82905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6731567" y="-2668"/>
            <a:ext cx="20574" cy="82905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6686758" y="507"/>
            <a:ext cx="41148" cy="7802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6655106" y="507"/>
            <a:ext cx="6858" cy="7802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342900" y="1524000"/>
            <a:ext cx="6172200" cy="14224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999232"/>
            <a:ext cx="6172200" cy="576681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39902" y="816864"/>
            <a:ext cx="717948" cy="609600"/>
          </a:xfrm>
          <a:prstGeom prst="rect">
            <a:avLst/>
          </a:prstGeom>
        </p:spPr>
        <p:txBody>
          <a:bodyPr vert="horz"/>
          <a:lstStyle>
            <a:lvl1pPr algn="l" eaLnBrk="1" latinLnBrk="0" hangingPunct="1">
              <a:defRPr kumimoji="0" sz="800">
                <a:solidFill>
                  <a:schemeClr val="accent2"/>
                </a:solidFill>
              </a:defRPr>
            </a:lvl1pPr>
          </a:lstStyle>
          <a:p>
            <a:fld id="{E99EF958-2848-4CAF-913B-E5B0717096C5}" type="datetimeFigureOut">
              <a:rPr lang="en-US" smtClean="0"/>
              <a:t>12/22/2019</a:t>
            </a:fld>
            <a:endParaRPr lang="en-US"/>
          </a:p>
        </p:txBody>
      </p:sp>
      <p:sp>
        <p:nvSpPr>
          <p:cNvPr id="3" name="Footer Placeholder 2"/>
          <p:cNvSpPr>
            <a:spLocks noGrp="1"/>
          </p:cNvSpPr>
          <p:nvPr>
            <p:ph type="ftr" sz="quarter" idx="3"/>
          </p:nvPr>
        </p:nvSpPr>
        <p:spPr>
          <a:xfrm>
            <a:off x="3943350" y="816864"/>
            <a:ext cx="994410" cy="6096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6131052" y="3029"/>
            <a:ext cx="571500" cy="487680"/>
          </a:xfrm>
          <a:prstGeom prst="rect">
            <a:avLst/>
          </a:prstGeom>
        </p:spPr>
        <p:txBody>
          <a:bodyPr vert="horz" anchor="b"/>
          <a:lstStyle>
            <a:lvl1pPr algn="r" eaLnBrk="1" latinLnBrk="0" hangingPunct="1">
              <a:defRPr kumimoji="0" sz="1800">
                <a:solidFill>
                  <a:srgbClr val="FFFFFF"/>
                </a:solidFill>
              </a:defRPr>
            </a:lvl1pPr>
          </a:lstStyle>
          <a:p>
            <a:fld id="{36E1A208-8BFB-41D8-9CC1-6B8219D2E5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14300" y="1035049"/>
            <a:ext cx="6743700" cy="7802880"/>
          </a:xfrm>
        </p:spPr>
        <p:txBody>
          <a:bodyPr>
            <a:normAutofit/>
          </a:bodyPr>
          <a:lstStyle/>
          <a:p>
            <a:pPr lvl="0"/>
            <a:r>
              <a:rPr lang="en-IN" dirty="0" smtClean="0"/>
              <a:t>                HOME PAGE</a:t>
            </a:r>
          </a:p>
          <a:p>
            <a:pPr lvl="0"/>
            <a:r>
              <a:rPr lang="en-IN" dirty="0" smtClean="0"/>
              <a:t>WALLPAPER TO BE CHANGED</a:t>
            </a:r>
            <a:endParaRPr lang="en-US" dirty="0" smtClean="0"/>
          </a:p>
          <a:p>
            <a:r>
              <a:rPr lang="en-IN" dirty="0" smtClean="0"/>
              <a:t>Welcome to Actice7 </a:t>
            </a:r>
            <a:endParaRPr lang="en-US" dirty="0" smtClean="0"/>
          </a:p>
          <a:p>
            <a:r>
              <a:rPr lang="en-IN" dirty="0" smtClean="0"/>
              <a:t>Thinking Big for All</a:t>
            </a:r>
            <a:endParaRPr lang="en-US" dirty="0" smtClean="0"/>
          </a:p>
          <a:p>
            <a:r>
              <a:rPr lang="en-US" dirty="0" smtClean="0"/>
              <a:t>There's much to see here. So, take your time, look around, and learn all there is to know about us. We hope you enjoy our site and take a moment to drop us a line.</a:t>
            </a:r>
          </a:p>
          <a:p>
            <a:r>
              <a:rPr lang="en-IN" dirty="0" smtClean="0"/>
              <a:t>Let’s try the Best </a:t>
            </a:r>
            <a:endParaRPr lang="en-US" dirty="0" smtClean="0"/>
          </a:p>
          <a:p>
            <a:pPr>
              <a:buNone/>
            </a:pPr>
            <a:endParaRPr lang="en-US" dirty="0" smtClean="0"/>
          </a:p>
          <a:p>
            <a:r>
              <a:rPr lang="en-IN" dirty="0" smtClean="0"/>
              <a:t>Join now</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br>
              <a:rPr lang="en-IN" dirty="0" smtClean="0"/>
            </a:br>
            <a:r>
              <a:rPr lang="en-IN" dirty="0" smtClean="0"/>
              <a:t> </a:t>
            </a:r>
            <a:r>
              <a:rPr lang="en-IN" dirty="0" smtClean="0"/>
              <a:t>      DETIALS ITENARRY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66" y="1071538"/>
            <a:ext cx="6172200" cy="1422400"/>
          </a:xfrm>
        </p:spPr>
        <p:txBody>
          <a:bodyPr/>
          <a:lstStyle/>
          <a:p>
            <a:r>
              <a:rPr lang="en-IN" dirty="0" smtClean="0"/>
              <a:t>Andaman 5 days 4 night</a:t>
            </a:r>
            <a:endParaRPr lang="en-US" dirty="0"/>
          </a:p>
        </p:txBody>
      </p:sp>
      <p:sp>
        <p:nvSpPr>
          <p:cNvPr id="9" name="Content Placeholder 8"/>
          <p:cNvSpPr>
            <a:spLocks noGrp="1"/>
          </p:cNvSpPr>
          <p:nvPr>
            <p:ph sz="half" idx="1"/>
          </p:nvPr>
        </p:nvSpPr>
        <p:spPr>
          <a:xfrm>
            <a:off x="342900" y="2357422"/>
            <a:ext cx="6229372" cy="6000791"/>
          </a:xfrm>
        </p:spPr>
        <p:txBody>
          <a:bodyPr>
            <a:normAutofit fontScale="92500" lnSpcReduction="20000"/>
          </a:bodyPr>
          <a:lstStyle/>
          <a:p>
            <a:r>
              <a:rPr lang="en-IN" sz="1400" b="1" u="sng" dirty="0" smtClean="0"/>
              <a:t>DAY 1</a:t>
            </a:r>
            <a:endParaRPr lang="en-US" sz="1400" b="1" u="sng" dirty="0" smtClean="0"/>
          </a:p>
          <a:p>
            <a:r>
              <a:rPr lang="en-US" sz="1400" b="1" u="sng" dirty="0" smtClean="0"/>
              <a:t>Arrive </a:t>
            </a:r>
            <a:r>
              <a:rPr lang="en-US" sz="1400" b="1" u="sng" dirty="0" smtClean="0"/>
              <a:t>Port Blair:</a:t>
            </a:r>
            <a:endParaRPr lang="en-US" sz="1400" dirty="0" smtClean="0"/>
          </a:p>
          <a:p>
            <a:r>
              <a:rPr lang="en-US" sz="1400" dirty="0" smtClean="0"/>
              <a:t> </a:t>
            </a:r>
          </a:p>
          <a:p>
            <a:r>
              <a:rPr lang="en-US" sz="1400" dirty="0" smtClean="0"/>
              <a:t>From </a:t>
            </a:r>
            <a:r>
              <a:rPr lang="en-US" sz="1400" dirty="0" err="1" smtClean="0"/>
              <a:t>kolkata</a:t>
            </a:r>
            <a:r>
              <a:rPr lang="en-US" sz="1400" dirty="0" smtClean="0"/>
              <a:t> Airport On </a:t>
            </a:r>
            <a:r>
              <a:rPr lang="en-US" sz="1400" dirty="0" smtClean="0"/>
              <a:t>arrive at Port Blair airport, our representative will receive and escort to the hotel. After check-in at the hotel and a little relax, we proceed to Cellular Jail (National Memorial). At evening, we move for the Light and Sound Show at Cellular Jail where the saga of the freedom struggle brought alive</a:t>
            </a:r>
            <a:r>
              <a:rPr lang="en-US" sz="1400" dirty="0" smtClean="0"/>
              <a:t>.</a:t>
            </a:r>
          </a:p>
          <a:p>
            <a:r>
              <a:rPr lang="en-IN" sz="1400" b="1" dirty="0" smtClean="0"/>
              <a:t>DAY2</a:t>
            </a:r>
          </a:p>
          <a:p>
            <a:r>
              <a:rPr lang="en-US" sz="1400" dirty="0" smtClean="0"/>
              <a:t>Today, we start our journey towards Havelock Island via ferry from Port Blair Harbor. On arrival at Havelock Island, our representative will receive and escort you to check-in to the resort. After relax, proceed to </a:t>
            </a:r>
            <a:r>
              <a:rPr lang="en-US" sz="1400" dirty="0" err="1" smtClean="0"/>
              <a:t>Radhanagar</a:t>
            </a:r>
            <a:r>
              <a:rPr lang="en-US" sz="1400" dirty="0" smtClean="0"/>
              <a:t> Beach (Beach No. 7), the Times Magazine rated the finest beach among the best beaches in Asia. It is an ideal place for swimming, sea bathing and basking on the sun-kissed the </a:t>
            </a:r>
            <a:r>
              <a:rPr lang="en-US" sz="1400" dirty="0" smtClean="0"/>
              <a:t>beach</a:t>
            </a:r>
          </a:p>
          <a:p>
            <a:r>
              <a:rPr lang="en-US" sz="1400" b="1" dirty="0" smtClean="0"/>
              <a:t>DAY 3</a:t>
            </a:r>
          </a:p>
          <a:p>
            <a:r>
              <a:rPr lang="en-US" sz="1400" dirty="0" smtClean="0"/>
              <a:t>Today morning proceed to Elephant Beach by sharing a boat, 1 session of Snorkeling complimentary for all </a:t>
            </a:r>
            <a:r>
              <a:rPr lang="en-US" sz="1400" dirty="0" err="1" smtClean="0"/>
              <a:t>pax</a:t>
            </a:r>
            <a:r>
              <a:rPr lang="en-US" sz="1400" dirty="0" smtClean="0"/>
              <a:t>. (Subject to operation).</a:t>
            </a:r>
          </a:p>
          <a:p>
            <a:r>
              <a:rPr lang="en-US" sz="1400" dirty="0" smtClean="0"/>
              <a:t> </a:t>
            </a:r>
          </a:p>
          <a:p>
            <a:r>
              <a:rPr lang="en-US" sz="1400" b="1" u="sng" dirty="0" smtClean="0"/>
              <a:t>Note</a:t>
            </a:r>
            <a:r>
              <a:rPr lang="en-US" sz="1400" b="1" dirty="0" smtClean="0"/>
              <a:t>:</a:t>
            </a:r>
            <a:r>
              <a:rPr lang="en-US" sz="1400" dirty="0" smtClean="0"/>
              <a:t> If Elephant Beach is not operational the guest would be taken to </a:t>
            </a:r>
            <a:r>
              <a:rPr lang="en-US" sz="1400" dirty="0" err="1" smtClean="0"/>
              <a:t>Kalapathar</a:t>
            </a:r>
            <a:r>
              <a:rPr lang="en-US" sz="1400" dirty="0" smtClean="0"/>
              <a:t> Beach.</a:t>
            </a:r>
          </a:p>
          <a:p>
            <a:pPr>
              <a:buNone/>
            </a:pPr>
            <a:r>
              <a:rPr lang="en-US" sz="1400" b="1" dirty="0" smtClean="0"/>
              <a:t>      DAY 4</a:t>
            </a:r>
          </a:p>
          <a:p>
            <a:r>
              <a:rPr lang="en-US" sz="1400" dirty="0" err="1" smtClean="0"/>
              <a:t>oday</a:t>
            </a:r>
            <a:r>
              <a:rPr lang="en-US" sz="1400" dirty="0" smtClean="0"/>
              <a:t> Check out from Havelock Island &amp; proceed back towards Port Blair (via ferry).</a:t>
            </a:r>
          </a:p>
          <a:p>
            <a:r>
              <a:rPr lang="en-US" sz="1400" dirty="0" smtClean="0"/>
              <a:t> </a:t>
            </a:r>
          </a:p>
          <a:p>
            <a:r>
              <a:rPr lang="en-US" sz="1400" b="1" dirty="0" smtClean="0"/>
              <a:t>Shopping:</a:t>
            </a:r>
            <a:r>
              <a:rPr lang="en-US" sz="1400" dirty="0" smtClean="0"/>
              <a:t> At evening, we proceed to </a:t>
            </a:r>
            <a:r>
              <a:rPr lang="en-US" sz="1400" dirty="0" err="1" smtClean="0"/>
              <a:t>Sagarika</a:t>
            </a:r>
            <a:r>
              <a:rPr lang="en-US" sz="1400" dirty="0" smtClean="0"/>
              <a:t> ( the Govt. Emporium of Handcraft) and local market for shopping</a:t>
            </a:r>
            <a:r>
              <a:rPr lang="en-US" sz="1400" dirty="0" smtClean="0"/>
              <a:t>.</a:t>
            </a:r>
          </a:p>
          <a:p>
            <a:r>
              <a:rPr lang="en-IN" sz="1400" b="1" dirty="0" smtClean="0"/>
              <a:t>DAY5</a:t>
            </a:r>
            <a:endParaRPr lang="en-US" sz="1400" b="1" dirty="0" smtClean="0"/>
          </a:p>
          <a:p>
            <a:r>
              <a:rPr lang="en-US" sz="1400" b="1" u="sng" dirty="0" smtClean="0"/>
              <a:t>Depart From Andaman Island:</a:t>
            </a:r>
            <a:endParaRPr lang="en-US" sz="1400" dirty="0" smtClean="0"/>
          </a:p>
          <a:p>
            <a:r>
              <a:rPr lang="en-US" sz="1400" dirty="0" smtClean="0"/>
              <a:t> </a:t>
            </a:r>
          </a:p>
          <a:p>
            <a:r>
              <a:rPr lang="en-US" sz="1400" dirty="0" smtClean="0"/>
              <a:t>P</a:t>
            </a:r>
            <a:r>
              <a:rPr lang="en-US" sz="1400" dirty="0" smtClean="0"/>
              <a:t>roceed </a:t>
            </a:r>
            <a:r>
              <a:rPr lang="en-US" sz="1400" dirty="0" smtClean="0"/>
              <a:t>to the airport as this fantastic tour comes to an end. Return home with wonderful memories of your tour with Active7</a:t>
            </a:r>
            <a:r>
              <a:rPr lang="en-US" sz="1400" dirty="0" smtClean="0"/>
              <a:t>..</a:t>
            </a:r>
          </a:p>
          <a:p>
            <a:endParaRPr lang="en-IN" sz="1400" dirty="0" smtClean="0"/>
          </a:p>
          <a:p>
            <a:endParaRPr lang="en-IN" sz="1400" dirty="0" smtClean="0"/>
          </a:p>
          <a:p>
            <a:endParaRPr lang="en-US" sz="1400" dirty="0" smtClean="0"/>
          </a:p>
          <a:p>
            <a:endParaRPr lang="en-IN" sz="1400" dirty="0" smtClean="0"/>
          </a:p>
          <a:p>
            <a:endParaRPr lang="en-IN" sz="1400" dirty="0" smtClean="0"/>
          </a:p>
          <a:p>
            <a:endParaRPr lang="en-US" sz="1400" dirty="0" smtClean="0"/>
          </a:p>
          <a:p>
            <a:pPr>
              <a:buNone/>
            </a:pPr>
            <a:endParaRPr lang="en-US"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66" y="1071538"/>
            <a:ext cx="6172200" cy="1422400"/>
          </a:xfrm>
        </p:spPr>
        <p:txBody>
          <a:bodyPr/>
          <a:lstStyle/>
          <a:p>
            <a:r>
              <a:rPr lang="en-IN" dirty="0" smtClean="0"/>
              <a:t>T</a:t>
            </a:r>
            <a:r>
              <a:rPr lang="en-IN" dirty="0" smtClean="0"/>
              <a:t>hailand 5 days 4 night</a:t>
            </a:r>
            <a:endParaRPr lang="en-US" dirty="0"/>
          </a:p>
        </p:txBody>
      </p:sp>
      <p:sp>
        <p:nvSpPr>
          <p:cNvPr id="9" name="Content Placeholder 8"/>
          <p:cNvSpPr>
            <a:spLocks noGrp="1"/>
          </p:cNvSpPr>
          <p:nvPr>
            <p:ph sz="half" idx="1"/>
          </p:nvPr>
        </p:nvSpPr>
        <p:spPr>
          <a:xfrm>
            <a:off x="342900" y="2357423"/>
            <a:ext cx="9658396" cy="5715040"/>
          </a:xfrm>
        </p:spPr>
        <p:txBody>
          <a:bodyPr>
            <a:normAutofit fontScale="92500" lnSpcReduction="10000"/>
          </a:bodyPr>
          <a:lstStyle/>
          <a:p>
            <a:r>
              <a:rPr lang="en-IN" sz="1400" b="1" u="sng" dirty="0" smtClean="0"/>
              <a:t>DAY 1</a:t>
            </a:r>
            <a:r>
              <a:rPr lang="en-US" sz="1400" dirty="0" smtClean="0"/>
              <a:t> </a:t>
            </a:r>
          </a:p>
          <a:p>
            <a:r>
              <a:rPr lang="en-US" sz="1400" dirty="0" smtClean="0"/>
              <a:t>“Welcome </a:t>
            </a:r>
            <a:r>
              <a:rPr lang="en-US" sz="1400" dirty="0" smtClean="0"/>
              <a:t>to Thailand. On arrival in Bangkok, you will be greeted by your friendly </a:t>
            </a:r>
            <a:r>
              <a:rPr lang="en-US" sz="1400" dirty="0" smtClean="0"/>
              <a:t> </a:t>
            </a:r>
            <a:r>
              <a:rPr lang="en-US" sz="1400" dirty="0" smtClean="0"/>
              <a:t>local representative outside the baggage hall area at the airport. (At </a:t>
            </a:r>
            <a:r>
              <a:rPr lang="en-US" sz="1400" dirty="0" err="1" smtClean="0"/>
              <a:t>Swarnabhoomi</a:t>
            </a:r>
            <a:r>
              <a:rPr lang="en-US" sz="1400" dirty="0" smtClean="0"/>
              <a:t> Airport GATE 10C; At DMK airport Gate 1 ) Sit back in the comfort of your coach, drive to the beautiful beach destination – </a:t>
            </a:r>
            <a:r>
              <a:rPr lang="en-US" sz="1400" dirty="0" err="1" smtClean="0"/>
              <a:t>Pattaya</a:t>
            </a:r>
            <a:r>
              <a:rPr lang="en-US" sz="1400" dirty="0" smtClean="0"/>
              <a:t> which lies about 150-km southeast of Bangkok. On arrival in </a:t>
            </a:r>
            <a:r>
              <a:rPr lang="en-US" sz="1400" dirty="0" err="1" smtClean="0"/>
              <a:t>Pattaya</a:t>
            </a:r>
            <a:r>
              <a:rPr lang="en-US" sz="1400" dirty="0" smtClean="0"/>
              <a:t> check into your hotel and relax (Standard Check in time after 1500Hrs). This evening proceeds to visit the </a:t>
            </a:r>
            <a:r>
              <a:rPr lang="en-US" sz="1400" dirty="0" err="1" smtClean="0"/>
              <a:t>Colosseum</a:t>
            </a:r>
            <a:r>
              <a:rPr lang="en-US" sz="1400" dirty="0" smtClean="0"/>
              <a:t>/Alcazar Show </a:t>
            </a:r>
            <a:r>
              <a:rPr lang="en-US" sz="1400" dirty="0" err="1" smtClean="0"/>
              <a:t>Pattaya</a:t>
            </a:r>
            <a:r>
              <a:rPr lang="en-US" sz="1400" dirty="0" smtClean="0"/>
              <a:t>, Thailand’s latest, largest and most spectacular cabaret show. </a:t>
            </a:r>
            <a:endParaRPr lang="en-IN" sz="1400" dirty="0" smtClean="0"/>
          </a:p>
          <a:p>
            <a:r>
              <a:rPr lang="en-IN" sz="1400" dirty="0" smtClean="0"/>
              <a:t>DAY2</a:t>
            </a:r>
          </a:p>
          <a:p>
            <a:r>
              <a:rPr lang="en-US" sz="1400" dirty="0" smtClean="0"/>
              <a:t>Today after an American breakfast at the hotel get set to explore the charm and beauty of Coral Island (subject to weather condition). Start with an exciting ride in a speedboat to the Island, En route we shall stop at a pontoon where you have an option of experiencing parasailing (on your own). Next stop an option of experiencing Underwater Sea Walk (on your own). Once we reach the Island here you can enjoy various water-sports activities like banana boat ride, jet ski, swimming in the tropical water, etc. on your own (Do not forget to carry your swimwear). </a:t>
            </a:r>
            <a:endParaRPr lang="en-US" sz="1400" dirty="0" smtClean="0"/>
          </a:p>
          <a:p>
            <a:r>
              <a:rPr lang="en-US" sz="1400" dirty="0" smtClean="0"/>
              <a:t>DAY 3</a:t>
            </a:r>
          </a:p>
          <a:p>
            <a:r>
              <a:rPr lang="en-US" sz="1400" dirty="0" smtClean="0"/>
              <a:t>Today after an American breakfast at the hotel, check out and drive to the capital city - Bangkok.   </a:t>
            </a:r>
            <a:endParaRPr lang="en-US" sz="1400" dirty="0" smtClean="0"/>
          </a:p>
          <a:p>
            <a:r>
              <a:rPr lang="en-US" sz="1400" dirty="0" smtClean="0"/>
              <a:t> Chance to enjoy a fun-filled </a:t>
            </a:r>
            <a:r>
              <a:rPr lang="en-US" sz="1400" dirty="0" smtClean="0"/>
              <a:t> with sky </a:t>
            </a:r>
            <a:r>
              <a:rPr lang="en-US" sz="1400" dirty="0" err="1" smtClean="0"/>
              <a:t>trian</a:t>
            </a:r>
            <a:r>
              <a:rPr lang="en-US" sz="1400" dirty="0" smtClean="0"/>
              <a:t> along </a:t>
            </a:r>
            <a:r>
              <a:rPr lang="en-US" sz="1400" dirty="0" smtClean="0"/>
              <a:t>with free time at </a:t>
            </a:r>
            <a:r>
              <a:rPr lang="en-US" sz="1400" dirty="0" err="1" smtClean="0"/>
              <a:t>Indra</a:t>
            </a:r>
            <a:r>
              <a:rPr lang="en-US" sz="1400" dirty="0" smtClean="0"/>
              <a:t> market/ MBK shopping </a:t>
            </a:r>
            <a:r>
              <a:rPr lang="en-US" sz="1400" dirty="0" smtClean="0"/>
              <a:t>center</a:t>
            </a:r>
          </a:p>
          <a:p>
            <a:r>
              <a:rPr lang="en-US" sz="1400" dirty="0" smtClean="0"/>
              <a:t> </a:t>
            </a:r>
            <a:r>
              <a:rPr lang="en-US" sz="1400" dirty="0" smtClean="0"/>
              <a:t>(at an additional cost):</a:t>
            </a:r>
          </a:p>
          <a:p>
            <a:pPr>
              <a:buNone/>
            </a:pPr>
            <a:r>
              <a:rPr lang="en-US" sz="1400" dirty="0" smtClean="0"/>
              <a:t>       .</a:t>
            </a:r>
            <a:endParaRPr lang="en-US" sz="1400" dirty="0" smtClean="0"/>
          </a:p>
          <a:p>
            <a:pPr>
              <a:buNone/>
            </a:pPr>
            <a:r>
              <a:rPr lang="en-US" sz="1400" dirty="0" smtClean="0"/>
              <a:t>DAY 4</a:t>
            </a:r>
          </a:p>
          <a:p>
            <a:r>
              <a:rPr lang="en-US" sz="1400" dirty="0" smtClean="0"/>
              <a:t>Today after an American breakfast at your hotel, day free at leisure OR get a chance to experience some adventure at Thailand’s greatest open-air zoo and Leisure Park. Whether it is an exciting safari drive through the picturesque African wilderness setting in the open zoo, an intimate encounter with the friendly dolphins and playful sea lions or an exhilarating fast-paced action stunt, spectacular Safari World has it all. Enjoy Indian Lunch at Marine Park for all who opt for an optional excursion. A drive through the scenic Safari Park presents a unique opportunity for the closest encounter possible with rare and endangered species of the animal kingdom.   </a:t>
            </a:r>
            <a:r>
              <a:rPr lang="en-US" sz="1400" dirty="0" smtClean="0"/>
              <a:t>.</a:t>
            </a:r>
            <a:endParaRPr lang="en-US" sz="1400" dirty="0" smtClean="0"/>
          </a:p>
          <a:p>
            <a:r>
              <a:rPr lang="en-US" sz="1400" dirty="0" smtClean="0"/>
              <a:t>Day5 </a:t>
            </a:r>
            <a:r>
              <a:rPr lang="en-US" sz="1400" dirty="0" smtClean="0"/>
              <a:t> </a:t>
            </a:r>
          </a:p>
          <a:p>
            <a:r>
              <a:rPr lang="en-US" sz="1400" dirty="0" smtClean="0"/>
              <a:t>Today after an American breakfast at your hotel, proceed to the airport as this fantastic tour comes to an end. Return home with wonderful memories of your tour with </a:t>
            </a:r>
            <a:r>
              <a:rPr lang="en-US" sz="1400" dirty="0" smtClean="0"/>
              <a:t>Active7.</a:t>
            </a:r>
            <a:endParaRPr lang="en-US" sz="1400" dirty="0" smtClean="0"/>
          </a:p>
          <a:p>
            <a:pPr>
              <a:buNone/>
            </a:pPr>
            <a:endParaRPr lang="en-US" sz="1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BALI (COMMING SOON)</a:t>
            </a:r>
            <a:endParaRPr lang="en-US" dirty="0"/>
          </a:p>
        </p:txBody>
      </p:sp>
      <p:sp>
        <p:nvSpPr>
          <p:cNvPr id="3" name="Content Placeholder 2"/>
          <p:cNvSpPr>
            <a:spLocks noGrp="1"/>
          </p:cNvSpPr>
          <p:nvPr>
            <p:ph sz="half" idx="1"/>
          </p:nvPr>
        </p:nvSpPr>
        <p:spPr>
          <a:xfrm>
            <a:off x="2571744" y="3109383"/>
            <a:ext cx="3028950" cy="6034617"/>
          </a:xfrm>
        </p:spPr>
        <p:txBody>
          <a:bodyPr/>
          <a:lstStyle/>
          <a:p>
            <a:r>
              <a:rPr lang="en-IN" smtClean="0"/>
              <a:t>Sols.webtech@gmail.com</a:t>
            </a:r>
            <a:endParaRPr lang="en-US"/>
          </a:p>
        </p:txBody>
      </p:sp>
      <p:sp>
        <p:nvSpPr>
          <p:cNvPr id="4" name="Content Placeholder 3"/>
          <p:cNvSpPr>
            <a:spLocks noGrp="1"/>
          </p:cNvSpPr>
          <p:nvPr>
            <p:ph sz="half" idx="2"/>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8" y="2214546"/>
            <a:ext cx="5857916" cy="6463308"/>
          </a:xfrm>
          <a:prstGeom prst="rect">
            <a:avLst/>
          </a:prstGeom>
          <a:noFill/>
        </p:spPr>
        <p:txBody>
          <a:bodyPr wrap="square" rtlCol="0">
            <a:spAutoFit/>
          </a:bodyPr>
          <a:lstStyle/>
          <a:p>
            <a:r>
              <a:rPr lang="en-IN" dirty="0" smtClean="0"/>
              <a:t>New Year Offer</a:t>
            </a:r>
          </a:p>
          <a:p>
            <a:endParaRPr lang="en-IN" dirty="0"/>
          </a:p>
          <a:p>
            <a:r>
              <a:rPr lang="en-IN" dirty="0" smtClean="0"/>
              <a:t>Offer : </a:t>
            </a:r>
            <a:r>
              <a:rPr lang="en-IN" dirty="0" err="1" smtClean="0"/>
              <a:t>Cashback</a:t>
            </a:r>
            <a:r>
              <a:rPr lang="en-IN" dirty="0" smtClean="0"/>
              <a:t>  offer on  Joining  up to Rs 150/-*</a:t>
            </a:r>
          </a:p>
          <a:p>
            <a:endParaRPr lang="en-IN" dirty="0"/>
          </a:p>
          <a:p>
            <a:r>
              <a:rPr lang="en-IN" dirty="0" smtClean="0"/>
              <a:t>Reaching : lvl-3  Amazon Coupons  Rs -100/-*</a:t>
            </a:r>
          </a:p>
          <a:p>
            <a:endParaRPr lang="en-IN" dirty="0"/>
          </a:p>
          <a:p>
            <a:r>
              <a:rPr lang="en-IN" dirty="0" smtClean="0"/>
              <a:t>Valid till : 31/ Jan/2019</a:t>
            </a:r>
          </a:p>
          <a:p>
            <a:endParaRPr lang="en-IN" dirty="0"/>
          </a:p>
          <a:p>
            <a:endParaRPr lang="en-IN" dirty="0" smtClean="0"/>
          </a:p>
          <a:p>
            <a:endParaRPr lang="en-IN" dirty="0"/>
          </a:p>
          <a:p>
            <a:r>
              <a:rPr lang="en-IN" dirty="0" smtClean="0"/>
              <a:t>* Terms &amp; Condition  as </a:t>
            </a:r>
            <a:r>
              <a:rPr lang="en-IN" dirty="0" err="1" smtClean="0"/>
              <a:t>aplicaple</a:t>
            </a:r>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r>
              <a:rPr lang="en-IN" dirty="0" smtClean="0"/>
              <a:t> </a:t>
            </a:r>
          </a:p>
          <a:p>
            <a:endParaRPr lang="en-IN" dirty="0"/>
          </a:p>
          <a:p>
            <a:endParaRPr lang="en-IN" dirty="0" smtClean="0"/>
          </a:p>
          <a:p>
            <a:endParaRPr lang="en-IN" dirty="0"/>
          </a:p>
          <a:p>
            <a:endParaRPr lang="en-IN" dirty="0" smtClean="0"/>
          </a:p>
          <a:p>
            <a:endParaRPr lang="en-US" dirty="0"/>
          </a:p>
        </p:txBody>
      </p:sp>
      <p:sp>
        <p:nvSpPr>
          <p:cNvPr id="6" name="TextBox 5"/>
          <p:cNvSpPr txBox="1"/>
          <p:nvPr/>
        </p:nvSpPr>
        <p:spPr>
          <a:xfrm>
            <a:off x="1428736" y="1214414"/>
            <a:ext cx="1714512" cy="369332"/>
          </a:xfrm>
          <a:prstGeom prst="rect">
            <a:avLst/>
          </a:prstGeom>
          <a:noFill/>
        </p:spPr>
        <p:txBody>
          <a:bodyPr wrap="square" rtlCol="0">
            <a:spAutoFit/>
          </a:bodyPr>
          <a:lstStyle/>
          <a:p>
            <a:r>
              <a:rPr lang="en-IN" dirty="0"/>
              <a:t>N</a:t>
            </a:r>
            <a:r>
              <a:rPr lang="en-IN" dirty="0" smtClean="0"/>
              <a:t>ews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CONTACT</a:t>
            </a:r>
            <a:endParaRPr lang="en-US" dirty="0"/>
          </a:p>
        </p:txBody>
      </p:sp>
      <p:sp>
        <p:nvSpPr>
          <p:cNvPr id="5" name="Text Placeholder 4"/>
          <p:cNvSpPr>
            <a:spLocks noGrp="1"/>
          </p:cNvSpPr>
          <p:nvPr>
            <p:ph type="body" idx="2"/>
          </p:nvPr>
        </p:nvSpPr>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IF  YOU HAVE ANY  SERVICE REQUEST</a:t>
            </a:r>
          </a:p>
          <a:p>
            <a:r>
              <a:rPr lang="en-IN" dirty="0" smtClean="0"/>
              <a:t>DROP A MASSAGE</a:t>
            </a:r>
          </a:p>
          <a:p>
            <a:endParaRPr lang="en-IN" dirty="0" smtClean="0"/>
          </a:p>
          <a:p>
            <a:r>
              <a:rPr lang="en-IN" dirty="0" smtClean="0"/>
              <a:t>NAME  PHONE NO</a:t>
            </a:r>
          </a:p>
          <a:p>
            <a:r>
              <a:rPr lang="en-IN" dirty="0" smtClean="0"/>
              <a:t>EMAIL</a:t>
            </a:r>
          </a:p>
          <a:p>
            <a:endParaRPr lang="en-IN" dirty="0" smtClean="0"/>
          </a:p>
          <a:p>
            <a:endParaRPr lang="en-IN" dirty="0" smtClean="0"/>
          </a:p>
          <a:p>
            <a:r>
              <a:rPr lang="en-IN" dirty="0" smtClean="0"/>
              <a:t>191 G.T.ROAD </a:t>
            </a:r>
            <a:r>
              <a:rPr lang="en-IN" dirty="0" err="1" smtClean="0"/>
              <a:t>Burdwan</a:t>
            </a:r>
            <a:r>
              <a:rPr lang="en-IN" dirty="0" smtClean="0"/>
              <a:t> 713101</a:t>
            </a:r>
          </a:p>
          <a:p>
            <a:endParaRPr lang="en-IN" dirty="0" smtClean="0"/>
          </a:p>
          <a:p>
            <a:r>
              <a:rPr lang="en-IN" dirty="0" smtClean="0"/>
              <a:t>Ph -7319343444</a:t>
            </a:r>
          </a:p>
          <a:p>
            <a:endParaRPr lang="en-IN" dirty="0" smtClean="0"/>
          </a:p>
          <a:p>
            <a:r>
              <a:rPr lang="en-IN" dirty="0" smtClean="0"/>
              <a:t>support@active7.in</a:t>
            </a:r>
          </a:p>
          <a:p>
            <a:endParaRPr lang="en-IN" dirty="0" smtClean="0"/>
          </a:p>
        </p:txBody>
      </p:sp>
      <p:pic>
        <p:nvPicPr>
          <p:cNvPr id="21506" name="Picture 2"/>
          <p:cNvPicPr>
            <a:picLocks noGrp="1" noChangeAspect="1" noChangeArrowheads="1"/>
          </p:cNvPicPr>
          <p:nvPr>
            <p:ph sz="half" idx="1"/>
          </p:nvPr>
        </p:nvPicPr>
        <p:blipFill>
          <a:blip r:embed="rId2"/>
          <a:stretch>
            <a:fillRect/>
          </a:stretch>
        </p:blipFill>
        <p:spPr bwMode="auto">
          <a:xfrm>
            <a:off x="0" y="2571736"/>
            <a:ext cx="3827463" cy="6143667"/>
          </a:xfrm>
          <a:prstGeom prst="rect">
            <a:avLst/>
          </a:prstGeom>
          <a:noFill/>
          <a:ln w="9525">
            <a:noFill/>
            <a:miter lim="800000"/>
            <a:headEnd/>
            <a:tailEnd/>
          </a:ln>
          <a:effectLst/>
        </p:spPr>
      </p:pic>
      <p:pic>
        <p:nvPicPr>
          <p:cNvPr id="6" name="Picture 2" descr="https://chart.googleapis.com/chart?cht=qr&amp;chs=280x280&amp;chl=smsto%3A%2B919220592205%3AFCEH4%20"/>
          <p:cNvPicPr>
            <a:picLocks noChangeAspect="1" noChangeArrowheads="1"/>
          </p:cNvPicPr>
          <p:nvPr/>
        </p:nvPicPr>
        <p:blipFill>
          <a:blip r:embed="rId3"/>
          <a:srcRect/>
          <a:stretch>
            <a:fillRect/>
          </a:stretch>
        </p:blipFill>
        <p:spPr bwMode="auto">
          <a:xfrm>
            <a:off x="2786058" y="4286248"/>
            <a:ext cx="919170" cy="919170"/>
          </a:xfrm>
          <a:prstGeom prst="rect">
            <a:avLst/>
          </a:prstGeom>
          <a:noFill/>
        </p:spPr>
      </p:pic>
      <p:cxnSp>
        <p:nvCxnSpPr>
          <p:cNvPr id="8" name="Straight Arrow Connector 7"/>
          <p:cNvCxnSpPr/>
          <p:nvPr/>
        </p:nvCxnSpPr>
        <p:spPr>
          <a:xfrm flipV="1">
            <a:off x="3429000" y="3000364"/>
            <a:ext cx="164307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64533" y="2643174"/>
            <a:ext cx="1893467" cy="369332"/>
          </a:xfrm>
          <a:prstGeom prst="rect">
            <a:avLst/>
          </a:prstGeom>
          <a:noFill/>
        </p:spPr>
        <p:txBody>
          <a:bodyPr wrap="none" rtlCol="0">
            <a:spAutoFit/>
          </a:bodyPr>
          <a:lstStyle/>
          <a:p>
            <a:r>
              <a:rPr lang="en-IN" dirty="0" smtClean="0"/>
              <a:t>Message </a:t>
            </a:r>
            <a:r>
              <a:rPr lang="en-IN" dirty="0" err="1" smtClean="0"/>
              <a:t>qr</a:t>
            </a:r>
            <a:r>
              <a:rPr lang="en-IN" dirty="0" smtClean="0"/>
              <a:t> </a:t>
            </a:r>
            <a:r>
              <a:rPr lang="en-IN" dirty="0" err="1" smtClean="0"/>
              <a:t>qode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0042" y="785786"/>
            <a:ext cx="5943620" cy="7804151"/>
          </a:xfrm>
        </p:spPr>
        <p:txBody>
          <a:bodyPr>
            <a:normAutofit fontScale="62500" lnSpcReduction="20000"/>
          </a:bodyPr>
          <a:lstStyle/>
          <a:p>
            <a:r>
              <a:rPr lang="en-IN" dirty="0"/>
              <a:t>About </a:t>
            </a:r>
            <a:endParaRPr lang="en-US" dirty="0"/>
          </a:p>
          <a:p>
            <a:r>
              <a:rPr lang="en-IN" dirty="0"/>
              <a:t>Active Seven is a concept that we brought to you for the first </a:t>
            </a:r>
            <a:r>
              <a:rPr lang="en-IN" dirty="0" err="1"/>
              <a:t>time.We</a:t>
            </a:r>
            <a:r>
              <a:rPr lang="en-IN" dirty="0"/>
              <a:t> do not know if anyone has heard or heard of this concept before. During this time, our country has come a long way towards </a:t>
            </a:r>
            <a:r>
              <a:rPr lang="en-IN" dirty="0" err="1"/>
              <a:t>digitalization.This</a:t>
            </a:r>
            <a:r>
              <a:rPr lang="en-IN" dirty="0"/>
              <a:t>  digitalization our strength is our service to us </a:t>
            </a:r>
            <a:r>
              <a:rPr lang="en-IN" dirty="0" err="1"/>
              <a:t>everything.We</a:t>
            </a:r>
            <a:r>
              <a:rPr lang="en-IN" dirty="0"/>
              <a:t> want all the people of the country to go for </a:t>
            </a:r>
            <a:r>
              <a:rPr lang="en-IN" dirty="0" err="1"/>
              <a:t>digitalization.We</a:t>
            </a:r>
            <a:r>
              <a:rPr lang="en-IN" dirty="0"/>
              <a:t> want all the people of the country to be aware of this digitalization and take its benefits regularly. We know that many people in the country are not yet aware of digitalization .Our question? to you is why you are still lacking in digitalization</a:t>
            </a:r>
            <a:endParaRPr lang="en-US" dirty="0"/>
          </a:p>
          <a:p>
            <a:r>
              <a:rPr lang="en-IN" dirty="0"/>
              <a:t>All the services we provide through digitalization. Hopefully through our service you will be aware of digitalization. We offer this service in exchange for a small amount of  Service fee .</a:t>
            </a:r>
            <a:endParaRPr lang="en-US" dirty="0"/>
          </a:p>
          <a:p>
            <a:r>
              <a:rPr lang="en-IN" dirty="0"/>
              <a:t>Active Seven always </a:t>
            </a:r>
            <a:r>
              <a:rPr lang="en-IN" dirty="0" smtClean="0"/>
              <a:t>think about </a:t>
            </a:r>
            <a:r>
              <a:rPr lang="en-IN" dirty="0"/>
              <a:t>Consumers benefit. Active Seven provide a customer </a:t>
            </a:r>
            <a:r>
              <a:rPr lang="en-IN" dirty="0" err="1"/>
              <a:t>Refferal</a:t>
            </a:r>
            <a:r>
              <a:rPr lang="en-IN" dirty="0"/>
              <a:t> Program. We Provide Service at your doorsteps. We are a group of people who are well-versed in the fun and rigors of </a:t>
            </a:r>
            <a:r>
              <a:rPr lang="en-IN" dirty="0" err="1"/>
              <a:t>traveling</a:t>
            </a:r>
            <a:r>
              <a:rPr lang="en-IN" dirty="0"/>
              <a:t>. Our travel agency came together to help other people plan and book their dream vacations. While working with us, we want you to be completely happy with the experience. If you have questions about us, our services, or even travel tips, get in touch! We hope you continue to book with us for many years to come.</a:t>
            </a: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04" y="380971"/>
            <a:ext cx="2256235" cy="770491"/>
          </a:xfrm>
        </p:spPr>
        <p:txBody>
          <a:bodyPr>
            <a:noAutofit/>
          </a:bodyPr>
          <a:lstStyle/>
          <a:p>
            <a:pPr algn="ctr"/>
            <a:r>
              <a:rPr lang="en-IN" sz="2400" dirty="0" smtClean="0"/>
              <a:t>Services</a:t>
            </a:r>
            <a:endParaRPr lang="en-US" sz="1200" dirty="0"/>
          </a:p>
        </p:txBody>
      </p:sp>
      <p:sp>
        <p:nvSpPr>
          <p:cNvPr id="4" name="Text Placeholder 3"/>
          <p:cNvSpPr>
            <a:spLocks noGrp="1"/>
          </p:cNvSpPr>
          <p:nvPr>
            <p:ph type="body" idx="2"/>
          </p:nvPr>
        </p:nvSpPr>
        <p:spPr>
          <a:xfrm>
            <a:off x="0" y="1142976"/>
            <a:ext cx="3696893" cy="8001023"/>
          </a:xfrm>
        </p:spPr>
        <p:txBody>
          <a:bodyPr>
            <a:normAutofit fontScale="92500" lnSpcReduction="20000"/>
          </a:bodyPr>
          <a:lstStyle/>
          <a:p>
            <a:pPr marL="342900" indent="-342900">
              <a:buAutoNum type="arabicPeriod"/>
            </a:pPr>
            <a:r>
              <a:rPr lang="en-IN" b="1" dirty="0" smtClean="0"/>
              <a:t>Hotel Booking {International and Domestic</a:t>
            </a:r>
          </a:p>
          <a:p>
            <a:pPr marL="342900" indent="-342900">
              <a:buAutoNum type="arabicPeriod"/>
            </a:pPr>
            <a:r>
              <a:rPr lang="en-IN" b="1" dirty="0" smtClean="0"/>
              <a:t>Flight  booking </a:t>
            </a:r>
          </a:p>
          <a:p>
            <a:pPr marL="342900" indent="-342900">
              <a:buAutoNum type="arabicPeriod"/>
            </a:pPr>
            <a:r>
              <a:rPr lang="en-IN" b="1" dirty="0" smtClean="0"/>
              <a:t>Train tickets </a:t>
            </a:r>
          </a:p>
          <a:p>
            <a:pPr marL="342900" indent="-342900">
              <a:buAutoNum type="arabicPeriod"/>
            </a:pPr>
            <a:r>
              <a:rPr lang="en-IN" b="1" dirty="0" smtClean="0"/>
              <a:t>Holiday Package</a:t>
            </a:r>
            <a:r>
              <a:rPr lang="en-IN" b="1" dirty="0" smtClean="0"/>
              <a:t> {International and Domestic)</a:t>
            </a:r>
          </a:p>
          <a:p>
            <a:pPr marL="342900" indent="-342900">
              <a:buAutoNum type="arabicPeriod"/>
            </a:pPr>
            <a:r>
              <a:rPr lang="en-IN" b="1" dirty="0" smtClean="0"/>
              <a:t>General Insurance(</a:t>
            </a:r>
            <a:r>
              <a:rPr lang="en-IN" b="1" dirty="0" err="1" smtClean="0"/>
              <a:t>upto</a:t>
            </a:r>
            <a:r>
              <a:rPr lang="en-IN" b="1" dirty="0" smtClean="0"/>
              <a:t> 5% Off)</a:t>
            </a:r>
          </a:p>
          <a:p>
            <a:pPr marL="342900" indent="-342900">
              <a:buAutoNum type="arabicPeriod"/>
            </a:pPr>
            <a:r>
              <a:rPr lang="en-IN" b="1" dirty="0" smtClean="0"/>
              <a:t>Life insurance (</a:t>
            </a:r>
            <a:r>
              <a:rPr lang="en-IN" b="1" dirty="0" err="1" smtClean="0"/>
              <a:t>upto</a:t>
            </a:r>
            <a:r>
              <a:rPr lang="en-IN" b="1" dirty="0" smtClean="0"/>
              <a:t> 5%off)</a:t>
            </a:r>
          </a:p>
          <a:p>
            <a:pPr marL="342900" indent="-342900">
              <a:buAutoNum type="arabicPeriod"/>
            </a:pPr>
            <a:r>
              <a:rPr lang="en-IN" b="1" dirty="0" smtClean="0"/>
              <a:t>Prescribed Medicine  (up to @25%off  via Third party)</a:t>
            </a:r>
          </a:p>
          <a:p>
            <a:pPr marL="342900" indent="-342900">
              <a:buAutoNum type="arabicPeriod"/>
            </a:pPr>
            <a:r>
              <a:rPr lang="en-IN" b="1" dirty="0" smtClean="0"/>
              <a:t>Home Loan Assistance</a:t>
            </a:r>
          </a:p>
          <a:p>
            <a:pPr marL="342900" indent="-342900">
              <a:buAutoNum type="arabicPeriod"/>
            </a:pPr>
            <a:r>
              <a:rPr lang="en-IN" b="1" dirty="0" smtClean="0"/>
              <a:t>Business loan Assistance</a:t>
            </a:r>
          </a:p>
          <a:p>
            <a:pPr marL="342900" indent="-342900">
              <a:buAutoNum type="arabicPeriod"/>
            </a:pPr>
            <a:r>
              <a:rPr lang="en-IN" b="1" dirty="0" smtClean="0"/>
              <a:t>Event  Management Service</a:t>
            </a:r>
          </a:p>
          <a:p>
            <a:pPr marL="342900" indent="-342900">
              <a:buAutoNum type="arabicPeriod"/>
            </a:pPr>
            <a:r>
              <a:rPr lang="en-IN" b="1" dirty="0" smtClean="0"/>
              <a:t>Online application (Passport /Pan Card)</a:t>
            </a:r>
          </a:p>
          <a:p>
            <a:pPr marL="342900" indent="-342900">
              <a:buAutoNum type="arabicPeriod"/>
            </a:pPr>
            <a:r>
              <a:rPr lang="en-IN" b="1" dirty="0" smtClean="0"/>
              <a:t>Business Project Report (</a:t>
            </a:r>
            <a:r>
              <a:rPr lang="en-IN" b="1" dirty="0" err="1" smtClean="0"/>
              <a:t>Dpr</a:t>
            </a:r>
            <a:r>
              <a:rPr lang="en-IN" b="1" dirty="0" smtClean="0"/>
              <a:t>)</a:t>
            </a:r>
          </a:p>
          <a:p>
            <a:pPr marL="342900" indent="-342900">
              <a:buAutoNum type="arabicPeriod"/>
            </a:pPr>
            <a:r>
              <a:rPr lang="en-IN" b="1" dirty="0" smtClean="0"/>
              <a:t>Car Rental (at Low Cost)</a:t>
            </a:r>
          </a:p>
          <a:p>
            <a:pPr marL="342900" indent="-342900">
              <a:buAutoNum type="arabicPeriod"/>
            </a:pPr>
            <a:r>
              <a:rPr lang="en-IN" b="1" dirty="0" smtClean="0"/>
              <a:t> Electricity Bill Payment  (1 %off)</a:t>
            </a:r>
          </a:p>
          <a:p>
            <a:pPr marL="342900" indent="-342900">
              <a:buAutoNum type="arabicPeriod"/>
            </a:pPr>
            <a:r>
              <a:rPr lang="en-IN" b="1" dirty="0" smtClean="0"/>
              <a:t>Interior Decoration </a:t>
            </a:r>
          </a:p>
          <a:p>
            <a:pPr marL="342900" indent="-342900">
              <a:buAutoNum type="arabicPeriod"/>
            </a:pPr>
            <a:r>
              <a:rPr lang="en-IN" b="1" dirty="0" smtClean="0"/>
              <a:t>Elecritician Service</a:t>
            </a:r>
          </a:p>
          <a:p>
            <a:pPr marL="342900" indent="-342900">
              <a:buAutoNum type="arabicPeriod"/>
            </a:pPr>
            <a:r>
              <a:rPr lang="en-IN" b="1" dirty="0" smtClean="0"/>
              <a:t>Repairs and Services  of Electrical Items</a:t>
            </a:r>
            <a:r>
              <a:rPr lang="en-IN" b="1" dirty="0" smtClean="0"/>
              <a:t> </a:t>
            </a:r>
            <a:endParaRPr lang="en-IN" b="1" dirty="0" smtClean="0"/>
          </a:p>
          <a:p>
            <a:pPr marL="342900" indent="-342900">
              <a:buAutoNum type="arabicPeriod"/>
            </a:pPr>
            <a:r>
              <a:rPr lang="en-IN" b="1" dirty="0" smtClean="0"/>
              <a:t>Mobile</a:t>
            </a:r>
            <a:r>
              <a:rPr lang="en-IN" b="1" dirty="0" smtClean="0"/>
              <a:t>, Landline, </a:t>
            </a:r>
            <a:r>
              <a:rPr lang="en-IN" b="1" dirty="0" err="1" smtClean="0"/>
              <a:t>Dth</a:t>
            </a:r>
            <a:r>
              <a:rPr lang="en-IN" b="1" dirty="0" smtClean="0"/>
              <a:t>, </a:t>
            </a:r>
            <a:r>
              <a:rPr lang="en-IN" b="1" dirty="0" smtClean="0"/>
              <a:t> recharge  </a:t>
            </a:r>
            <a:r>
              <a:rPr lang="en-IN" b="1" dirty="0" smtClean="0"/>
              <a:t>are also available</a:t>
            </a:r>
            <a:endParaRPr lang="en-IN" b="1" dirty="0" smtClean="0"/>
          </a:p>
          <a:p>
            <a:endParaRPr lang="en-IN" sz="2000" b="1" dirty="0" smtClean="0"/>
          </a:p>
          <a:p>
            <a:endParaRPr lang="en-IN" sz="2000" b="1" dirty="0" smtClean="0"/>
          </a:p>
          <a:p>
            <a:r>
              <a:rPr lang="en-IN" sz="2200" b="1" dirty="0" smtClean="0">
                <a:latin typeface="Bahnschrift SemiBold" pitchFamily="34" charset="0"/>
              </a:rPr>
              <a:t>Rs- 100 + 18% GST = Rs 118.00</a:t>
            </a:r>
            <a:endParaRPr lang="en-IN" sz="1500" b="1" dirty="0" smtClean="0">
              <a:latin typeface="Bahnschrift SemiBold" pitchFamily="34" charset="0"/>
            </a:endParaRPr>
          </a:p>
          <a:p>
            <a:r>
              <a:rPr lang="en-IN" b="1" dirty="0" smtClean="0"/>
              <a:t> </a:t>
            </a:r>
          </a:p>
          <a:p>
            <a:pPr>
              <a:buFont typeface="Arial" pitchFamily="34" charset="0"/>
              <a:buChar char="•"/>
            </a:pPr>
            <a:r>
              <a:rPr lang="en-IN" b="1" dirty="0" smtClean="0"/>
              <a:t>Service charges for </a:t>
            </a:r>
            <a:r>
              <a:rPr lang="en-IN" b="1" dirty="0" err="1" smtClean="0"/>
              <a:t>Consaltation</a:t>
            </a:r>
            <a:r>
              <a:rPr lang="en-IN" b="1" dirty="0" smtClean="0"/>
              <a:t> fee of  18 Service listed for duration of 1 year </a:t>
            </a:r>
          </a:p>
          <a:p>
            <a:pPr>
              <a:buFont typeface="Arial" pitchFamily="34" charset="0"/>
              <a:buChar char="•"/>
            </a:pPr>
            <a:r>
              <a:rPr lang="en-IN" b="1" dirty="0" smtClean="0"/>
              <a:t>We Promise to provide   Best  Service Product  At Low Cost</a:t>
            </a:r>
          </a:p>
          <a:p>
            <a:pPr>
              <a:buFont typeface="Arial" pitchFamily="34" charset="0"/>
              <a:buChar char="•"/>
            </a:pPr>
            <a:r>
              <a:rPr lang="en-IN" b="1" dirty="0" smtClean="0"/>
              <a:t>Customer May Register for Reward Program</a:t>
            </a:r>
          </a:p>
          <a:p>
            <a:pPr>
              <a:buFont typeface="Arial" pitchFamily="34" charset="0"/>
              <a:buChar char="•"/>
            </a:pPr>
            <a:r>
              <a:rPr lang="en-IN" b="1" dirty="0" smtClean="0"/>
              <a:t> All Services provided By Respective  </a:t>
            </a:r>
            <a:r>
              <a:rPr lang="en-IN" b="1" dirty="0" err="1" smtClean="0"/>
              <a:t>Companys</a:t>
            </a:r>
            <a:endParaRPr lang="en-IN" b="1" dirty="0" smtClean="0"/>
          </a:p>
          <a:p>
            <a:pPr>
              <a:buFont typeface="Arial" pitchFamily="34" charset="0"/>
              <a:buChar char="•"/>
            </a:pPr>
            <a:r>
              <a:rPr lang="en-IN" b="1" dirty="0" smtClean="0"/>
              <a:t>Service request to be attended within 24hrs</a:t>
            </a:r>
          </a:p>
          <a:p>
            <a:pPr>
              <a:buFont typeface="Arial" pitchFamily="34" charset="0"/>
              <a:buChar char="•"/>
            </a:pPr>
            <a:r>
              <a:rPr lang="en-IN" b="1" dirty="0" smtClean="0"/>
              <a:t>Service fee is not refundable.</a:t>
            </a:r>
          </a:p>
          <a:p>
            <a:pPr marL="342900" indent="-342900">
              <a:buAutoNum type="arabicPeriod"/>
            </a:pPr>
            <a:endParaRPr lang="en-IN" b="1" dirty="0" smtClean="0"/>
          </a:p>
          <a:p>
            <a:pPr marL="342900" indent="-342900"/>
            <a:endParaRPr lang="en-IN" b="1" dirty="0" smtClean="0"/>
          </a:p>
          <a:p>
            <a:pPr marL="342900" indent="-342900"/>
            <a:endParaRPr lang="en-IN" b="1" dirty="0" smtClean="0"/>
          </a:p>
        </p:txBody>
      </p:sp>
      <p:sp>
        <p:nvSpPr>
          <p:cNvPr id="5" name="Text Placeholder 3"/>
          <p:cNvSpPr txBox="1">
            <a:spLocks/>
          </p:cNvSpPr>
          <p:nvPr/>
        </p:nvSpPr>
        <p:spPr>
          <a:xfrm>
            <a:off x="457200" y="7429520"/>
            <a:ext cx="6186510" cy="14287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txBox="1">
            <a:spLocks/>
          </p:cNvSpPr>
          <p:nvPr/>
        </p:nvSpPr>
        <p:spPr>
          <a:xfrm>
            <a:off x="500042" y="5572132"/>
            <a:ext cx="2256235" cy="666755"/>
          </a:xfrm>
          <a:prstGeom prst="rect">
            <a:avLst/>
          </a:prstGeom>
        </p:spPr>
        <p:txBody>
          <a:bodyPr vert="horz" lIns="91440" tIns="45720" rIns="91440" bIns="45720" rtlCol="0" anchor="b">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100" b="1" i="0" u="none" strike="noStrike" kern="1200" cap="none" spc="0" normalizeH="0" baseline="0" noProof="0" dirty="0" smtClean="0">
                <a:ln>
                  <a:noFill/>
                </a:ln>
                <a:solidFill>
                  <a:schemeClr val="tx1"/>
                </a:solidFill>
                <a:effectLst/>
                <a:uLnTx/>
                <a:uFillTx/>
                <a:latin typeface="+mj-lt"/>
                <a:ea typeface="+mj-ea"/>
                <a:cs typeface="+mj-cs"/>
              </a:rPr>
              <a:t>Service Charge</a:t>
            </a:r>
            <a:r>
              <a:rPr kumimoji="0" lang="en-IN" sz="40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2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3643314" y="500034"/>
            <a:ext cx="3214686" cy="928694"/>
          </a:xfrm>
          <a:prstGeom prst="rect">
            <a:avLst/>
          </a:prstGeom>
        </p:spPr>
        <p:txBody>
          <a:bodyPr vert="horz" lIns="91440" tIns="45720" rIns="91440" bIns="45720" rtlCol="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000" b="1" dirty="0" smtClean="0">
                <a:solidFill>
                  <a:srgbClr val="FF0000"/>
                </a:solidFill>
                <a:latin typeface="+mj-lt"/>
                <a:ea typeface="+mj-ea"/>
                <a:cs typeface="+mj-cs"/>
              </a:rPr>
              <a:t>HOW TO AVAIL THE SERVICE</a:t>
            </a:r>
            <a:endParaRPr kumimoji="0" lang="en-US" sz="1400" b="1"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8" name="Content Placeholder 2"/>
          <p:cNvSpPr txBox="1">
            <a:spLocks/>
          </p:cNvSpPr>
          <p:nvPr/>
        </p:nvSpPr>
        <p:spPr>
          <a:xfrm>
            <a:off x="3643314" y="1714448"/>
            <a:ext cx="3214686" cy="7429552"/>
          </a:xfrm>
          <a:prstGeom prst="rect">
            <a:avLst/>
          </a:prstGeom>
        </p:spPr>
        <p:txBody>
          <a:bodyPr vert="horz" lIns="91440" tIns="45720" rIns="91440" bIns="45720" rtlCol="0">
            <a:normAutofit/>
          </a:bodyPr>
          <a:lstStyle/>
          <a:p>
            <a:r>
              <a:rPr lang="en-IN" sz="1700" b="1" dirty="0" smtClean="0"/>
              <a:t>ANY </a:t>
            </a:r>
            <a:r>
              <a:rPr lang="en-IN" sz="1700" b="1" dirty="0"/>
              <a:t>TYPE OF SERVICE </a:t>
            </a:r>
            <a:r>
              <a:rPr lang="en-IN" sz="1700" b="1" dirty="0" smtClean="0"/>
              <a:t>REQUIRMEMT</a:t>
            </a:r>
          </a:p>
          <a:p>
            <a:endParaRPr lang="en-US" sz="1700" b="1" dirty="0"/>
          </a:p>
          <a:p>
            <a:r>
              <a:rPr lang="en-IN" sz="1700" b="1" dirty="0" smtClean="0"/>
              <a:t>WHATAPP </a:t>
            </a:r>
            <a:r>
              <a:rPr lang="en-IN" sz="1700" b="1" dirty="0"/>
              <a:t>US </a:t>
            </a:r>
            <a:r>
              <a:rPr lang="en-IN" sz="1700" b="1" dirty="0" smtClean="0"/>
              <a:t> on  7319343444</a:t>
            </a:r>
          </a:p>
          <a:p>
            <a:r>
              <a:rPr lang="en-IN" sz="1700" b="1" dirty="0" smtClean="0"/>
              <a:t>From register Mobile Number</a:t>
            </a:r>
            <a:endParaRPr lang="en-US" sz="1700" b="1" dirty="0"/>
          </a:p>
          <a:p>
            <a:r>
              <a:rPr lang="en-IN" sz="1700" b="1" dirty="0" smtClean="0"/>
              <a:t>EXAMPLE</a:t>
            </a:r>
            <a:r>
              <a:rPr lang="en-IN" sz="1700" b="1" dirty="0"/>
              <a:t> </a:t>
            </a:r>
            <a:endParaRPr lang="en-US" sz="1700" b="1" dirty="0"/>
          </a:p>
          <a:p>
            <a:r>
              <a:rPr lang="en-IN" sz="1700" b="1" dirty="0"/>
              <a:t>HOTEL </a:t>
            </a:r>
            <a:r>
              <a:rPr lang="en-IN" sz="1700" b="1" dirty="0" smtClean="0"/>
              <a:t>BOOKING</a:t>
            </a:r>
            <a:endParaRPr lang="en-US" sz="1700" b="1" dirty="0"/>
          </a:p>
          <a:p>
            <a:r>
              <a:rPr lang="en-IN" sz="1700" b="1" dirty="0"/>
              <a:t>SEND</a:t>
            </a:r>
            <a:endParaRPr lang="en-US" sz="1700" b="1" dirty="0"/>
          </a:p>
          <a:p>
            <a:r>
              <a:rPr lang="en-IN" sz="1700" b="1" dirty="0"/>
              <a:t> </a:t>
            </a:r>
            <a:endParaRPr lang="en-US" sz="1700" b="1" dirty="0"/>
          </a:p>
          <a:p>
            <a:r>
              <a:rPr lang="en-IN" sz="1700" b="1" dirty="0"/>
              <a:t>OR </a:t>
            </a:r>
            <a:endParaRPr lang="en-IN" sz="1700" b="1" dirty="0" smtClean="0"/>
          </a:p>
          <a:p>
            <a:endParaRPr lang="en-US" sz="1700" b="1" dirty="0"/>
          </a:p>
          <a:p>
            <a:r>
              <a:rPr lang="en-IN" sz="1700" b="1" dirty="0" err="1"/>
              <a:t>Sms</a:t>
            </a:r>
            <a:endParaRPr lang="en-US" sz="1700" b="1" dirty="0"/>
          </a:p>
          <a:p>
            <a:r>
              <a:rPr lang="en-IN" sz="1700" b="1" dirty="0"/>
              <a:t> </a:t>
            </a:r>
            <a:endParaRPr lang="en-US" sz="1700" b="1" dirty="0"/>
          </a:p>
          <a:p>
            <a:r>
              <a:rPr lang="en-US" sz="1700" b="1" dirty="0"/>
              <a:t>Go to write Message Option</a:t>
            </a:r>
          </a:p>
          <a:p>
            <a:r>
              <a:rPr lang="en-US" sz="1700" b="1" dirty="0"/>
              <a:t> </a:t>
            </a:r>
          </a:p>
          <a:p>
            <a:r>
              <a:rPr lang="en-US" sz="1700" b="1" dirty="0"/>
              <a:t>Type : FCEH4 &lt;space&gt; Flight or Service you Required  </a:t>
            </a:r>
          </a:p>
          <a:p>
            <a:r>
              <a:rPr lang="en-US" sz="1700" b="1" dirty="0"/>
              <a:t>Send to</a:t>
            </a:r>
          </a:p>
          <a:p>
            <a:r>
              <a:rPr lang="en-US" sz="1700" b="1" dirty="0"/>
              <a:t> </a:t>
            </a:r>
          </a:p>
          <a:p>
            <a:r>
              <a:rPr lang="en-US" sz="1700" b="1" dirty="0"/>
              <a:t>+919220592205</a:t>
            </a:r>
          </a:p>
          <a:p>
            <a:r>
              <a:rPr lang="en-IN" sz="1700" b="1" dirty="0"/>
              <a:t> </a:t>
            </a:r>
            <a:endParaRPr lang="en-US" sz="1700" b="1" dirty="0"/>
          </a:p>
          <a:p>
            <a:r>
              <a:rPr lang="en-IN" sz="1700" b="1" dirty="0"/>
              <a:t>WE WILL </a:t>
            </a:r>
            <a:r>
              <a:rPr lang="en-IN" sz="1700" b="1" dirty="0" smtClean="0"/>
              <a:t>GET BACK TO YOU  SHORTLY</a:t>
            </a:r>
            <a:endParaRPr lang="en-US" sz="1200" b="1"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2900" y="366184"/>
            <a:ext cx="6172200" cy="419602"/>
          </a:xfrm>
        </p:spPr>
        <p:txBody>
          <a:bodyPr>
            <a:normAutofit fontScale="90000"/>
          </a:bodyPr>
          <a:lstStyle/>
          <a:p>
            <a:r>
              <a:rPr lang="en-IN" sz="2400" dirty="0" smtClean="0"/>
              <a:t>Active Seven Pass</a:t>
            </a:r>
            <a:endParaRPr lang="en-US" sz="2400" dirty="0"/>
          </a:p>
        </p:txBody>
      </p:sp>
      <p:sp>
        <p:nvSpPr>
          <p:cNvPr id="6" name="Text Placeholder 5"/>
          <p:cNvSpPr>
            <a:spLocks noGrp="1"/>
          </p:cNvSpPr>
          <p:nvPr>
            <p:ph type="body" idx="1"/>
          </p:nvPr>
        </p:nvSpPr>
        <p:spPr>
          <a:xfrm>
            <a:off x="342901" y="2285983"/>
            <a:ext cx="3014662" cy="613849"/>
          </a:xfrm>
        </p:spPr>
        <p:txBody>
          <a:bodyPr>
            <a:normAutofit/>
          </a:bodyPr>
          <a:lstStyle/>
          <a:p>
            <a:r>
              <a:rPr lang="en-IN" sz="1600" dirty="0" smtClean="0"/>
              <a:t>Active 7 Pass (OPTION1)</a:t>
            </a:r>
            <a:endParaRPr lang="en-US" sz="1600" dirty="0"/>
          </a:p>
        </p:txBody>
      </p:sp>
      <p:sp>
        <p:nvSpPr>
          <p:cNvPr id="8" name="Text Placeholder 7"/>
          <p:cNvSpPr>
            <a:spLocks noGrp="1"/>
          </p:cNvSpPr>
          <p:nvPr>
            <p:ph type="body" sz="half" idx="3"/>
          </p:nvPr>
        </p:nvSpPr>
        <p:spPr>
          <a:xfrm>
            <a:off x="3483769" y="2285985"/>
            <a:ext cx="2945627" cy="613848"/>
          </a:xfrm>
        </p:spPr>
        <p:txBody>
          <a:bodyPr>
            <a:normAutofit/>
          </a:bodyPr>
          <a:lstStyle/>
          <a:p>
            <a:r>
              <a:rPr lang="en-IN" sz="1600" dirty="0" smtClean="0"/>
              <a:t>Active 7 Pass (OPTION2)</a:t>
            </a:r>
            <a:endParaRPr lang="en-US" sz="1600" dirty="0" smtClean="0"/>
          </a:p>
        </p:txBody>
      </p:sp>
      <p:sp>
        <p:nvSpPr>
          <p:cNvPr id="7" name="Content Placeholder 6"/>
          <p:cNvSpPr>
            <a:spLocks noGrp="1"/>
          </p:cNvSpPr>
          <p:nvPr>
            <p:ph sz="quarter" idx="2"/>
          </p:nvPr>
        </p:nvSpPr>
        <p:spPr>
          <a:xfrm>
            <a:off x="342900" y="2899833"/>
            <a:ext cx="3086100" cy="3029489"/>
          </a:xfrm>
        </p:spPr>
        <p:txBody>
          <a:bodyPr>
            <a:normAutofit/>
          </a:bodyPr>
          <a:lstStyle/>
          <a:p>
            <a:pPr algn="ctr">
              <a:buNone/>
            </a:pPr>
            <a:r>
              <a:rPr lang="en-IN" sz="1600" dirty="0" smtClean="0"/>
              <a:t>ANDAMAN TOUR</a:t>
            </a:r>
          </a:p>
          <a:p>
            <a:pPr>
              <a:buNone/>
            </a:pPr>
            <a:r>
              <a:rPr lang="en-IN" sz="1600" dirty="0" smtClean="0"/>
              <a:t>       5DAYS 4 NIGHT</a:t>
            </a:r>
          </a:p>
          <a:p>
            <a:r>
              <a:rPr lang="en-IN" sz="1600" dirty="0" smtClean="0"/>
              <a:t>FLIGHT(7KG LUGGAGE)</a:t>
            </a:r>
          </a:p>
          <a:p>
            <a:r>
              <a:rPr lang="en-IN" sz="1600" dirty="0" smtClean="0"/>
              <a:t>HOTEL  (3STAR)</a:t>
            </a:r>
          </a:p>
          <a:p>
            <a:r>
              <a:rPr lang="en-IN" sz="1600" dirty="0" smtClean="0"/>
              <a:t>SIGHTSEEN</a:t>
            </a:r>
          </a:p>
          <a:p>
            <a:r>
              <a:rPr lang="en-IN" sz="1600" dirty="0" smtClean="0"/>
              <a:t>TRANSPORT(AC)</a:t>
            </a:r>
          </a:p>
          <a:p>
            <a:r>
              <a:rPr lang="en-IN" sz="1600" dirty="0" smtClean="0"/>
              <a:t>FOOD(BREAKFAST LUNCH &amp; DINNER)</a:t>
            </a:r>
          </a:p>
          <a:p>
            <a:r>
              <a:rPr lang="en-IN" sz="1600" dirty="0" smtClean="0"/>
              <a:t>EX KOLKATA</a:t>
            </a:r>
            <a:endParaRPr lang="en-US" sz="1600" dirty="0"/>
          </a:p>
        </p:txBody>
      </p:sp>
      <p:sp>
        <p:nvSpPr>
          <p:cNvPr id="9" name="Content Placeholder 8"/>
          <p:cNvSpPr>
            <a:spLocks noGrp="1"/>
          </p:cNvSpPr>
          <p:nvPr>
            <p:ph sz="quarter" idx="4"/>
          </p:nvPr>
        </p:nvSpPr>
        <p:spPr>
          <a:xfrm>
            <a:off x="3500438" y="2857488"/>
            <a:ext cx="3031331" cy="2786082"/>
          </a:xfrm>
        </p:spPr>
        <p:txBody>
          <a:bodyPr>
            <a:normAutofit/>
          </a:bodyPr>
          <a:lstStyle/>
          <a:p>
            <a:pPr algn="ctr">
              <a:buNone/>
            </a:pPr>
            <a:r>
              <a:rPr lang="en-IN" sz="1600" dirty="0" smtClean="0"/>
              <a:t>THAILAND TOUR</a:t>
            </a:r>
          </a:p>
          <a:p>
            <a:pPr>
              <a:buNone/>
            </a:pPr>
            <a:r>
              <a:rPr lang="en-IN" sz="1600" dirty="0" smtClean="0"/>
              <a:t>5DAYS 4 NIGHT</a:t>
            </a:r>
          </a:p>
          <a:p>
            <a:r>
              <a:rPr lang="en-IN" sz="1600" dirty="0" smtClean="0"/>
              <a:t>FLIGHT(7KG LUGGAGE)</a:t>
            </a:r>
          </a:p>
          <a:p>
            <a:r>
              <a:rPr lang="en-IN" sz="1600" dirty="0" smtClean="0"/>
              <a:t>HOTEL (3STAR)</a:t>
            </a:r>
          </a:p>
          <a:p>
            <a:r>
              <a:rPr lang="en-IN" sz="1600" dirty="0" smtClean="0"/>
              <a:t>SIGHTSEEN</a:t>
            </a:r>
          </a:p>
          <a:p>
            <a:r>
              <a:rPr lang="en-IN" sz="1600" dirty="0" smtClean="0"/>
              <a:t>TRANSPORT(AC)</a:t>
            </a:r>
          </a:p>
          <a:p>
            <a:r>
              <a:rPr lang="en-IN" sz="1600" dirty="0" smtClean="0"/>
              <a:t>FOOD(BREAKFAST LUNCH &amp; DINNER)</a:t>
            </a:r>
          </a:p>
          <a:p>
            <a:r>
              <a:rPr lang="en-IN" sz="1600" dirty="0" smtClean="0"/>
              <a:t>EX KOLKATA</a:t>
            </a:r>
            <a:endParaRPr lang="en-US" sz="1600" dirty="0" smtClean="0"/>
          </a:p>
          <a:p>
            <a:pPr>
              <a:buNone/>
            </a:pPr>
            <a:endParaRPr lang="en-IN" sz="1600" dirty="0" smtClean="0"/>
          </a:p>
          <a:p>
            <a:pPr>
              <a:buNone/>
            </a:pPr>
            <a:endParaRPr lang="en-US" sz="1600" dirty="0"/>
          </a:p>
        </p:txBody>
      </p:sp>
      <p:sp>
        <p:nvSpPr>
          <p:cNvPr id="10" name="TextBox 9"/>
          <p:cNvSpPr txBox="1"/>
          <p:nvPr/>
        </p:nvSpPr>
        <p:spPr>
          <a:xfrm>
            <a:off x="214290" y="845082"/>
            <a:ext cx="6429396" cy="1384995"/>
          </a:xfrm>
          <a:prstGeom prst="rect">
            <a:avLst/>
          </a:prstGeom>
          <a:noFill/>
        </p:spPr>
        <p:txBody>
          <a:bodyPr wrap="square" rtlCol="0">
            <a:spAutoFit/>
          </a:bodyPr>
          <a:lstStyle/>
          <a:p>
            <a:r>
              <a:rPr lang="en-IN" sz="1400" dirty="0" smtClean="0"/>
              <a:t>Active Seven Pass is Reward to Costumer for </a:t>
            </a:r>
            <a:r>
              <a:rPr lang="en-IN" sz="1400" dirty="0" err="1" smtClean="0"/>
              <a:t>ther</a:t>
            </a:r>
            <a:r>
              <a:rPr lang="en-IN" sz="1400" dirty="0" smtClean="0"/>
              <a:t> </a:t>
            </a:r>
            <a:r>
              <a:rPr lang="en-IN" sz="1400" dirty="0" err="1" smtClean="0"/>
              <a:t>continous</a:t>
            </a:r>
            <a:r>
              <a:rPr lang="en-IN" sz="1400" dirty="0" smtClean="0"/>
              <a:t> Support for our company. Customer Can Avail this reward program at </a:t>
            </a:r>
            <a:r>
              <a:rPr lang="en-IN" sz="1400" dirty="0" err="1" smtClean="0"/>
              <a:t>thier</a:t>
            </a:r>
            <a:r>
              <a:rPr lang="en-IN" sz="1400" dirty="0" smtClean="0"/>
              <a:t> own decision. This program will not cost extra to Customer.</a:t>
            </a:r>
          </a:p>
          <a:p>
            <a:r>
              <a:rPr lang="en-IN" sz="1400" dirty="0" smtClean="0"/>
              <a:t>For  activating  Active seven Pass Customer have to refer three Customer to us  and sit back and enjoy  this program .  </a:t>
            </a:r>
          </a:p>
          <a:p>
            <a:r>
              <a:rPr lang="en-IN" sz="1400" dirty="0" smtClean="0"/>
              <a:t>   </a:t>
            </a:r>
            <a:endParaRPr lang="en-US" sz="1400" dirty="0"/>
          </a:p>
        </p:txBody>
      </p:sp>
      <p:sp>
        <p:nvSpPr>
          <p:cNvPr id="11" name="TextBox 10"/>
          <p:cNvSpPr txBox="1"/>
          <p:nvPr/>
        </p:nvSpPr>
        <p:spPr>
          <a:xfrm>
            <a:off x="357166" y="5500694"/>
            <a:ext cx="6000792" cy="3970318"/>
          </a:xfrm>
          <a:prstGeom prst="rect">
            <a:avLst/>
          </a:prstGeom>
          <a:noFill/>
        </p:spPr>
        <p:txBody>
          <a:bodyPr wrap="square" rtlCol="0">
            <a:spAutoFit/>
          </a:bodyPr>
          <a:lstStyle/>
          <a:p>
            <a:r>
              <a:rPr lang="en-IN" sz="1400" b="1" dirty="0" smtClean="0"/>
              <a:t>TERMS AND CONDITION</a:t>
            </a:r>
          </a:p>
          <a:p>
            <a:endParaRPr lang="en-IN" sz="1400" b="1" dirty="0" smtClean="0"/>
          </a:p>
          <a:p>
            <a:pPr>
              <a:buFont typeface="Arial" pitchFamily="34" charset="0"/>
              <a:buChar char="•"/>
            </a:pPr>
            <a:r>
              <a:rPr lang="en-IN" sz="1400" b="1" dirty="0" smtClean="0"/>
              <a:t>Journey offer date are to be fixed by company within three month of active7 pass Issue with two optional date</a:t>
            </a:r>
          </a:p>
          <a:p>
            <a:pPr>
              <a:buFont typeface="Arial" pitchFamily="34" charset="0"/>
              <a:buChar char="•"/>
            </a:pPr>
            <a:r>
              <a:rPr lang="en-IN" sz="1400" b="1" dirty="0" smtClean="0"/>
              <a:t>For International journey Passport Required and visa as applicable with norms of </a:t>
            </a:r>
            <a:r>
              <a:rPr lang="en-IN" sz="1400" b="1" dirty="0" err="1" smtClean="0"/>
              <a:t>foriegn</a:t>
            </a:r>
            <a:r>
              <a:rPr lang="en-IN" sz="1400" b="1" dirty="0" smtClean="0"/>
              <a:t> countries extra</a:t>
            </a:r>
          </a:p>
          <a:p>
            <a:pPr>
              <a:buFont typeface="Arial" pitchFamily="34" charset="0"/>
              <a:buChar char="•"/>
            </a:pPr>
            <a:r>
              <a:rPr lang="en-IN" sz="1400" b="1" dirty="0"/>
              <a:t> </a:t>
            </a:r>
            <a:r>
              <a:rPr lang="en-IN" sz="1400" b="1" dirty="0" smtClean="0"/>
              <a:t>Hotel rooms on twin Sharing Basis</a:t>
            </a:r>
          </a:p>
          <a:p>
            <a:pPr>
              <a:buFont typeface="Arial" pitchFamily="34" charset="0"/>
              <a:buChar char="•"/>
            </a:pPr>
            <a:r>
              <a:rPr lang="en-IN" sz="1400" b="1" dirty="0" err="1" smtClean="0"/>
              <a:t>Activepass</a:t>
            </a:r>
            <a:r>
              <a:rPr lang="en-IN" sz="1400" b="1" dirty="0" smtClean="0"/>
              <a:t> can be </a:t>
            </a:r>
            <a:r>
              <a:rPr lang="en-IN" sz="1400" b="1" dirty="0" err="1" smtClean="0"/>
              <a:t>transfered</a:t>
            </a:r>
            <a:r>
              <a:rPr lang="en-IN" sz="1400" b="1" dirty="0" smtClean="0"/>
              <a:t> or Gift  to anybody by the Member</a:t>
            </a:r>
          </a:p>
          <a:p>
            <a:pPr>
              <a:buFont typeface="Arial" pitchFamily="34" charset="0"/>
              <a:buChar char="•"/>
            </a:pPr>
            <a:r>
              <a:rPr lang="en-IN" sz="1400" b="1" dirty="0" smtClean="0"/>
              <a:t>For </a:t>
            </a:r>
            <a:r>
              <a:rPr lang="en-IN" sz="1400" b="1" dirty="0" err="1" smtClean="0"/>
              <a:t>Extention</a:t>
            </a:r>
            <a:r>
              <a:rPr lang="en-IN" sz="1400" b="1" dirty="0" smtClean="0"/>
              <a:t> of </a:t>
            </a:r>
            <a:r>
              <a:rPr lang="en-IN" sz="1400" b="1" dirty="0" err="1" smtClean="0"/>
              <a:t>of</a:t>
            </a:r>
            <a:r>
              <a:rPr lang="en-IN" sz="1400" b="1" dirty="0" smtClean="0"/>
              <a:t> any tour program Kindly Contact Customer Support   </a:t>
            </a:r>
          </a:p>
          <a:p>
            <a:pPr>
              <a:buFont typeface="Arial" pitchFamily="34" charset="0"/>
              <a:buChar char="•"/>
            </a:pPr>
            <a:r>
              <a:rPr lang="en-IN" sz="1400" b="1" dirty="0" smtClean="0"/>
              <a:t>Active seven pass to be awarded in </a:t>
            </a:r>
            <a:r>
              <a:rPr lang="en-IN" sz="1400" b="1" dirty="0" err="1" smtClean="0"/>
              <a:t>Lvl</a:t>
            </a:r>
            <a:r>
              <a:rPr lang="en-IN" sz="1400" b="1" dirty="0" smtClean="0"/>
              <a:t>  7</a:t>
            </a:r>
          </a:p>
          <a:p>
            <a:pPr>
              <a:buFont typeface="Arial" pitchFamily="34" charset="0"/>
              <a:buChar char="•"/>
            </a:pPr>
            <a:r>
              <a:rPr lang="en-IN" sz="1400" b="1" dirty="0"/>
              <a:t> </a:t>
            </a:r>
            <a:r>
              <a:rPr lang="en-IN" sz="1400" b="1" dirty="0" smtClean="0"/>
              <a:t>Level  </a:t>
            </a:r>
            <a:r>
              <a:rPr lang="en-IN" sz="1400" b="1" dirty="0" err="1" smtClean="0"/>
              <a:t>detial</a:t>
            </a:r>
            <a:r>
              <a:rPr lang="en-IN" sz="1400" b="1" dirty="0" smtClean="0"/>
              <a:t>  to be seen in our website  24/7</a:t>
            </a:r>
          </a:p>
          <a:p>
            <a:pPr>
              <a:buFont typeface="Arial" pitchFamily="34" charset="0"/>
              <a:buChar char="•"/>
            </a:pPr>
            <a:r>
              <a:rPr lang="en-IN" sz="1400" b="1" dirty="0"/>
              <a:t> </a:t>
            </a:r>
            <a:r>
              <a:rPr lang="en-IN" sz="1400" b="1" dirty="0" smtClean="0"/>
              <a:t>Active7 reward program is only for the Customer  availing our Service</a:t>
            </a:r>
          </a:p>
          <a:p>
            <a:r>
              <a:rPr lang="en-IN" sz="1400" b="1" dirty="0" smtClean="0"/>
              <a:t> </a:t>
            </a:r>
          </a:p>
          <a:p>
            <a:pPr>
              <a:buFont typeface="Arial" pitchFamily="34" charset="0"/>
              <a:buChar char="•"/>
            </a:pPr>
            <a:endParaRPr lang="en-IN" sz="1400" dirty="0" smtClean="0"/>
          </a:p>
          <a:p>
            <a:pPr>
              <a:buFont typeface="Arial" pitchFamily="34" charset="0"/>
              <a:buChar char="•"/>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hart.googleapis.com/chart?cht=qr&amp;chs=280x280&amp;chl=smsto%3A%2B919220592205%3AFCEH4%20"/>
          <p:cNvPicPr>
            <a:picLocks noChangeAspect="1" noChangeArrowheads="1"/>
          </p:cNvPicPr>
          <p:nvPr/>
        </p:nvPicPr>
        <p:blipFill>
          <a:blip r:embed="rId2"/>
          <a:srcRect/>
          <a:stretch>
            <a:fillRect/>
          </a:stretch>
        </p:blipFill>
        <p:spPr bwMode="auto">
          <a:xfrm>
            <a:off x="571480" y="2000232"/>
            <a:ext cx="2786082" cy="2786082"/>
          </a:xfrm>
          <a:prstGeom prst="rect">
            <a:avLst/>
          </a:prstGeom>
          <a:noFill/>
        </p:spPr>
      </p:pic>
      <p:sp>
        <p:nvSpPr>
          <p:cNvPr id="3" name="TextBox 2"/>
          <p:cNvSpPr txBox="1"/>
          <p:nvPr/>
        </p:nvSpPr>
        <p:spPr>
          <a:xfrm>
            <a:off x="857232" y="1643042"/>
            <a:ext cx="2500330" cy="369332"/>
          </a:xfrm>
          <a:prstGeom prst="rect">
            <a:avLst/>
          </a:prstGeom>
          <a:noFill/>
        </p:spPr>
        <p:txBody>
          <a:bodyPr wrap="square" rtlCol="0">
            <a:spAutoFit/>
          </a:bodyPr>
          <a:lstStyle/>
          <a:p>
            <a:r>
              <a:rPr lang="en-IN" dirty="0" smtClean="0"/>
              <a:t>MESSAGE QR CODE</a:t>
            </a:r>
            <a:endParaRPr lang="en-US" dirty="0"/>
          </a:p>
        </p:txBody>
      </p:sp>
      <p:pic>
        <p:nvPicPr>
          <p:cNvPr id="5" name="Picture 2" descr="https://chart.googleapis.com/chart?cht=qr&amp;chs=280x280&amp;chl=smsto%3A%2B919220592205%3AFCEH4%20"/>
          <p:cNvPicPr>
            <a:picLocks noChangeAspect="1" noChangeArrowheads="1"/>
          </p:cNvPicPr>
          <p:nvPr/>
        </p:nvPicPr>
        <p:blipFill>
          <a:blip r:embed="rId2"/>
          <a:srcRect/>
          <a:stretch>
            <a:fillRect/>
          </a:stretch>
        </p:blipFill>
        <p:spPr bwMode="auto">
          <a:xfrm>
            <a:off x="723880" y="2152632"/>
            <a:ext cx="919170" cy="91917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Adrika\Desktop\New folder\logo insutance.jpg"/>
          <p:cNvPicPr>
            <a:picLocks noChangeAspect="1" noChangeArrowheads="1"/>
          </p:cNvPicPr>
          <p:nvPr/>
        </p:nvPicPr>
        <p:blipFill>
          <a:blip r:embed="rId2"/>
          <a:srcRect/>
          <a:stretch>
            <a:fillRect/>
          </a:stretch>
        </p:blipFill>
        <p:spPr bwMode="auto">
          <a:xfrm>
            <a:off x="428604" y="1714480"/>
            <a:ext cx="5786478" cy="6858048"/>
          </a:xfrm>
          <a:prstGeom prst="rect">
            <a:avLst/>
          </a:prstGeom>
          <a:noFill/>
        </p:spPr>
      </p:pic>
      <p:sp>
        <p:nvSpPr>
          <p:cNvPr id="3" name="TextBox 2"/>
          <p:cNvSpPr txBox="1"/>
          <p:nvPr/>
        </p:nvSpPr>
        <p:spPr>
          <a:xfrm>
            <a:off x="928670" y="1142976"/>
            <a:ext cx="2034531" cy="369332"/>
          </a:xfrm>
          <a:prstGeom prst="rect">
            <a:avLst/>
          </a:prstGeom>
          <a:noFill/>
        </p:spPr>
        <p:txBody>
          <a:bodyPr wrap="none" rtlCol="0">
            <a:spAutoFit/>
          </a:bodyPr>
          <a:lstStyle/>
          <a:p>
            <a:r>
              <a:rPr lang="en-IN" dirty="0" smtClean="0"/>
              <a:t>WE WORK WITH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drika\Desktop\New folder\airline.jpg"/>
          <p:cNvPicPr>
            <a:picLocks noChangeAspect="1" noChangeArrowheads="1"/>
          </p:cNvPicPr>
          <p:nvPr/>
        </p:nvPicPr>
        <p:blipFill>
          <a:blip r:embed="rId2"/>
          <a:srcRect/>
          <a:stretch>
            <a:fillRect/>
          </a:stretch>
        </p:blipFill>
        <p:spPr bwMode="auto">
          <a:xfrm>
            <a:off x="214290" y="1571604"/>
            <a:ext cx="6357982" cy="7143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758</TotalTime>
  <Words>798</Words>
  <Application>Microsoft Office PowerPoint</Application>
  <PresentationFormat>On-screen Show (4:3)</PresentationFormat>
  <Paragraphs>188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Slide 1</vt:lpstr>
      <vt:lpstr>Slide 2</vt:lpstr>
      <vt:lpstr>CONTACT</vt:lpstr>
      <vt:lpstr>Slide 4</vt:lpstr>
      <vt:lpstr>Services</vt:lpstr>
      <vt:lpstr>Active Seven Pass</vt:lpstr>
      <vt:lpstr>Slide 7</vt:lpstr>
      <vt:lpstr>Slide 8</vt:lpstr>
      <vt:lpstr>Slide 9</vt:lpstr>
      <vt:lpstr>              DETIALS ITENARRY</vt:lpstr>
      <vt:lpstr>Andaman 5 days 4 night</vt:lpstr>
      <vt:lpstr>Thailand 5 days 4 night</vt:lpstr>
      <vt:lpstr>BALI (COMMING SOON)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dc:title>
  <dc:creator>Adrika</dc:creator>
  <cp:lastModifiedBy>Adrika</cp:lastModifiedBy>
  <cp:revision>27</cp:revision>
  <dcterms:created xsi:type="dcterms:W3CDTF">2019-12-22T18:06:14Z</dcterms:created>
  <dcterms:modified xsi:type="dcterms:W3CDTF">2019-12-23T06:44:57Z</dcterms:modified>
</cp:coreProperties>
</file>