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C3A8152-5737-4260-81F2-CDD717B7301D}">
          <p14:sldIdLst>
            <p14:sldId id="256"/>
            <p14:sldId id="259"/>
            <p14:sldId id="257"/>
            <p14:sldId id="258"/>
          </p14:sldIdLst>
        </p14:section>
        <p14:section name="Section sans titre" id="{77852092-3303-4565-B12C-D779111A429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2F20-69A9-4DE0-8B2A-3CC4CED102A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7F3B45-BFDF-4C47-9247-1FD9C79C44F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736E6D5-7190-D728-C796-D2060EA6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28" y="3608440"/>
            <a:ext cx="8637072" cy="1779638"/>
          </a:xfrm>
        </p:spPr>
        <p:txBody>
          <a:bodyPr>
            <a:normAutofit/>
          </a:bodyPr>
          <a:lstStyle/>
          <a:p>
            <a:r>
              <a:rPr lang="fr-FR" b="1" dirty="0"/>
              <a:t>Décrivez en quoi consiste Power BI, comment le mettre en place, ses avantages et de son impact futur au sein de votre entreprise et comment.</a:t>
            </a:r>
          </a:p>
        </p:txBody>
      </p:sp>
    </p:spTree>
    <p:extLst>
      <p:ext uri="{BB962C8B-B14F-4D97-AF65-F5344CB8AC3E}">
        <p14:creationId xmlns:p14="http://schemas.microsoft.com/office/powerpoint/2010/main" val="286670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52120-748B-011B-4EFE-BB82F004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40" y="2692313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440709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41A1-AA22-95FB-7FB4-6B095574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C6B5E1-6B98-7403-068A-66D6B840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14" y="2016125"/>
            <a:ext cx="6434297" cy="3449638"/>
          </a:xfrm>
        </p:spPr>
      </p:pic>
    </p:spTree>
    <p:extLst>
      <p:ext uri="{BB962C8B-B14F-4D97-AF65-F5344CB8AC3E}">
        <p14:creationId xmlns:p14="http://schemas.microsoft.com/office/powerpoint/2010/main" val="965351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2BFC6-775E-227F-D4E1-DAD3E8C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974D3-7E45-1830-23BD-2D62378E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à Power BI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Futur</a:t>
            </a:r>
          </a:p>
        </p:txBody>
      </p:sp>
    </p:spTree>
    <p:extLst>
      <p:ext uri="{BB962C8B-B14F-4D97-AF65-F5344CB8AC3E}">
        <p14:creationId xmlns:p14="http://schemas.microsoft.com/office/powerpoint/2010/main" val="1625935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81D7-187E-95B6-827D-E2EBD479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Qu'est-ce que Power BI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4C0-5A21-55D3-E42D-8DCAA1EB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une suite d'outils de visualisation de données qui aide à transformer les données brutes en rapports et tableaux de bord interactifs.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F3205F-24AB-8A56-779A-C3C846AF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36" y="2847177"/>
            <a:ext cx="5014452" cy="3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58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18AF3-9EAE-714F-A894-7DD9886A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55358"/>
            <a:ext cx="9603275" cy="1049235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Mettre en Place Power BI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28931-1BA9-A1C2-5B44-7DE98E53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Étapes pour la mise en œuvre de Power BI, y compris la configuration des outils, l'importation des données, et la création des rapports.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Installation de Power BI Desktop.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Connexion aux sources de données.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 3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Création et personnalisation des rapports.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4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Publication des rapports sur Power BI Service.</a:t>
            </a:r>
          </a:p>
        </p:txBody>
      </p:sp>
    </p:spTree>
    <p:extLst>
      <p:ext uri="{BB962C8B-B14F-4D97-AF65-F5344CB8AC3E}">
        <p14:creationId xmlns:p14="http://schemas.microsoft.com/office/powerpoint/2010/main" val="3699746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E8D274-D622-7DA5-0443-F42399927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4" y="2016124"/>
            <a:ext cx="6636774" cy="3784907"/>
          </a:xfrm>
        </p:spPr>
      </p:pic>
    </p:spTree>
    <p:extLst>
      <p:ext uri="{BB962C8B-B14F-4D97-AF65-F5344CB8AC3E}">
        <p14:creationId xmlns:p14="http://schemas.microsoft.com/office/powerpoint/2010/main" val="3486111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95932-8AD1-6CE4-2716-3C6FF00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 de Power BI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9A580-D0B3-F6E0-ACC3-59045C9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principaux avantages de Power BI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interactive des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facile avec diverses sources de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Tableaux de bord personnalisables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Accessibilité depuis n'importe quel appareil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Analytique avancée avec IA intégrée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343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946051C-1908-51D6-20FE-205AC748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49" y="2016125"/>
            <a:ext cx="6462826" cy="3449638"/>
          </a:xfrm>
        </p:spPr>
      </p:pic>
    </p:spTree>
    <p:extLst>
      <p:ext uri="{BB962C8B-B14F-4D97-AF65-F5344CB8AC3E}">
        <p14:creationId xmlns:p14="http://schemas.microsoft.com/office/powerpoint/2010/main" val="1176764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C19AF-FC84-5C61-AA4D-B6D59922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Futur de Power BI au Sein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B47D1-F108-7671-6DDB-4EF7B710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Prévisions sur l’impact de Power BI à long terme pour l’entreprise. Discussion sur l’amélioration des processus décisionnels, l’analyse des tendances, et l’optimisation des performances.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C18E0-856E-EDD6-DA2F-BE77791C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20" y="3136490"/>
            <a:ext cx="5614220" cy="29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79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218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Galerie</vt:lpstr>
      <vt:lpstr>Présentation PowerPoint</vt:lpstr>
      <vt:lpstr>POWER BI</vt:lpstr>
      <vt:lpstr>Présentation</vt:lpstr>
      <vt:lpstr>Qu'est-ce que Power BI ?</vt:lpstr>
      <vt:lpstr>Comment Mettre en Place Power BI ?</vt:lpstr>
      <vt:lpstr>Présentation PowerPoint</vt:lpstr>
      <vt:lpstr>Avantages de Power BI</vt:lpstr>
      <vt:lpstr>Présentation PowerPoint</vt:lpstr>
      <vt:lpstr>Impact Futur de Power BI au Sein de l’Entreprise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10</cp:revision>
  <dcterms:created xsi:type="dcterms:W3CDTF">2024-09-06T21:50:15Z</dcterms:created>
  <dcterms:modified xsi:type="dcterms:W3CDTF">2024-09-06T23:57:15Z</dcterms:modified>
</cp:coreProperties>
</file>