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C142-E181-89DB-86B5-C0E402818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9C8F4-E828-2673-E3D5-19A0481E6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3C68-5630-9685-9E0A-CDDF4BDD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B4F89-798C-3DF8-A634-8AA8FB30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3A27-A12E-185D-5969-9ABFC80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237-7216-C8BF-4C4D-E4AC450E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66B01-9F7F-0D01-069E-51EC68F91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B0EA-D701-445D-189E-C69E411A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847C-F77D-EF50-7600-8E1171F4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3FAB-D845-1DC1-CD3E-E0D2ED5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7EE88-CB9E-E89C-6CA1-8B7617831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BE847-8B67-82C8-F366-86A9B81E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A48C-C48D-85D8-7172-29AA8DEF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DC45-4D3A-077A-0B74-C0E066FB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738C-74B3-B6EB-A0C3-5CA0AFF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6574-B00D-8DA5-A209-084D91E6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0221-8948-C0F5-2677-F2B69D43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D243-A563-95A8-5FFB-F4DD7BA7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12E9-8A0F-49E9-F408-90B071E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83D-EDA6-CDEB-8E26-A59F0FE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2F15-5FFF-3C04-951B-03E82C9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42AB-81A4-C364-0B2B-802C0678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7AF2-6139-1639-CCD5-44242324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CD2F-23A1-DE5E-58CC-6A3DC40A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33C5-F99A-A7B9-0181-FB4775E0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7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85A4-5BCA-2FB4-5AA1-D4C76AF3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1144-38E8-B894-1CE4-F02571779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2745-3041-69EF-C5E6-D11A17AF7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7B9D-81C2-C095-F8E1-F12062A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786E1-8073-411D-39F9-0E8B9F5E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B5ED2-DCC4-DB1A-EB22-55698FB0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90BB-4F6C-DBE5-379F-4930152D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E037A-533C-5243-E73B-1425165F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807F-F92C-CDDD-9FC0-9D0172062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4C5A1-CBFE-9813-5C8C-1B44DE9B7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A89E4-E313-6EA1-4E73-1D328E08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DEA3A-E7C5-993C-62D9-3A3F0FA0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9B11-3758-058B-1FD1-94F762D9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DE2C4-9CE2-1B66-8B57-DF746E94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6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F9F-54D9-2D45-D1DA-439EB39A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9376A-CB89-4815-4F3B-3543D6FA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71781-9A8E-986C-0A9C-C43021B7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AB830-9549-BAA7-698D-F2A00BF2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4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A38E4-5D58-D445-36C3-72D6997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9804B-E6D3-4E4D-4302-D4AC07B7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B3068-477A-35D7-6555-C1F30ACF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F89-ED0D-A208-EBCD-DA8D2DA9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B0F8-7161-5AE9-3DEE-49AA81ED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EC3F-1F0B-B94A-2495-B29C354A5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82D6-7306-0509-3226-27286FDC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4711B-3F58-E6CB-7403-BC3EC7C6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17048-8C00-EE82-3B99-6CAC28ED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7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66F0-DF3D-FE6F-0FB5-13477FAF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C5A26-C364-ED14-DBE0-814E4D412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6AD4-7EF2-AFC5-A56F-1B184374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7E0E2-8CDD-BEA8-EF04-1E5CB38D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C94A-AADF-2C87-1498-2045D0EE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E72DB-D945-FACF-79FA-9418A166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E768D-219A-F007-5F08-3C385D6C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4CC2-CB51-763B-8EFB-5EF1407F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28ED-A07E-C3B5-BA58-E9FF683EB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7D42-0F5E-4C75-A57A-103399F187C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90EC-39E0-0A42-45A7-B82C8CCC2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AE84-6DC3-E3F5-E740-6CB0BEBAF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C315-C4BC-4C79-A104-C38A64BBF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71B0-E1F2-F0E1-8B2A-E91F55EA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0" y="264765"/>
            <a:ext cx="10515600" cy="87266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Key Findings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7D29BB-C7DC-53CF-6C9F-DCE8A91DC100}"/>
              </a:ext>
            </a:extLst>
          </p:cNvPr>
          <p:cNvCxnSpPr/>
          <p:nvPr/>
        </p:nvCxnSpPr>
        <p:spPr>
          <a:xfrm>
            <a:off x="356839" y="1326995"/>
            <a:ext cx="1112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DD5CDA-37F2-1CFC-9405-1840140DF299}"/>
              </a:ext>
            </a:extLst>
          </p:cNvPr>
          <p:cNvSpPr txBox="1"/>
          <p:nvPr/>
        </p:nvSpPr>
        <p:spPr>
          <a:xfrm>
            <a:off x="356839" y="1460810"/>
            <a:ext cx="11251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"Price Sensitivity and Churn"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"Analysis indicates a significant correlation between price sensitivity, particularly during peak periods, and customer churn.“</a:t>
            </a:r>
          </a:p>
          <a:p>
            <a:endParaRPr lang="en-US" dirty="0"/>
          </a:p>
          <a:p>
            <a:r>
              <a:rPr lang="en-US" b="1" dirty="0"/>
              <a:t>"Data Quality"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"Data quality issues, including null and extreme values, require attention to ensure robust analysis.“</a:t>
            </a:r>
          </a:p>
          <a:p>
            <a:endParaRPr lang="en-US" b="1" dirty="0"/>
          </a:p>
          <a:p>
            <a:r>
              <a:rPr lang="en-US" b="1" dirty="0"/>
              <a:t>"Further Segmentation"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"Deeper insights can be gained by segmenting customers based on demographics, activity type, and other factors."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0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BB83-AB15-2C9B-70C5-6893D9E6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Suggestions for Data Augmentation 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AB005F-784E-D264-CDFE-8192917B53F0}"/>
              </a:ext>
            </a:extLst>
          </p:cNvPr>
          <p:cNvCxnSpPr/>
          <p:nvPr/>
        </p:nvCxnSpPr>
        <p:spPr>
          <a:xfrm>
            <a:off x="289932" y="1081668"/>
            <a:ext cx="11608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3D77F0-C922-6806-41A0-F9FE02E68B24}"/>
              </a:ext>
            </a:extLst>
          </p:cNvPr>
          <p:cNvSpPr txBox="1"/>
          <p:nvPr/>
        </p:nvSpPr>
        <p:spPr>
          <a:xfrm>
            <a:off x="156117" y="1003609"/>
            <a:ext cx="11742234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"Customer Demographics"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"Incorporate demographic data such as age, income, location, and household size to understand customer </a:t>
            </a:r>
            <a:r>
              <a:rPr lang="en-IN" dirty="0" err="1"/>
              <a:t>behavior</a:t>
            </a:r>
            <a:r>
              <a:rPr lang="en-IN" dirty="0"/>
              <a:t>.“</a:t>
            </a:r>
          </a:p>
          <a:p>
            <a:pPr>
              <a:lnSpc>
                <a:spcPct val="150000"/>
              </a:lnSpc>
            </a:pPr>
            <a:r>
              <a:rPr lang="en-IN" b="1" dirty="0"/>
              <a:t>"Competitor Pricing Data"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"Gather information on competitor pricing strategies to adapt and compete effectively in the energy market."</a:t>
            </a:r>
          </a:p>
          <a:p>
            <a:pPr>
              <a:lnSpc>
                <a:spcPct val="150000"/>
              </a:lnSpc>
            </a:pPr>
            <a:r>
              <a:rPr lang="en-IN" b="1" dirty="0"/>
              <a:t>"Customer Feedback and Surveys"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"Conduct surveys and collect feedback from churned or at-risk customers for qualitative insights."</a:t>
            </a:r>
          </a:p>
          <a:p>
            <a:pPr>
              <a:lnSpc>
                <a:spcPct val="150000"/>
              </a:lnSpc>
            </a:pPr>
            <a:r>
              <a:rPr lang="en-IN" b="1" dirty="0"/>
              <a:t>"Economic Indicators"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"Integrate economic indicators like inflation rates and unemployment data to identify external factors influencing churn."</a:t>
            </a:r>
          </a:p>
          <a:p>
            <a:pPr>
              <a:lnSpc>
                <a:spcPct val="150000"/>
              </a:lnSpc>
            </a:pPr>
            <a:r>
              <a:rPr lang="en-IN" b="1" dirty="0"/>
              <a:t>"Weather Data"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"Incorporate historical weather data, particularly during peak consumption periods, to contextualize customer </a:t>
            </a:r>
            <a:r>
              <a:rPr lang="en-IN" dirty="0" err="1"/>
              <a:t>behavior</a:t>
            </a:r>
            <a:r>
              <a:rPr lang="en-IN" dirty="0"/>
              <a:t>."</a:t>
            </a:r>
          </a:p>
          <a:p>
            <a:pPr>
              <a:lnSpc>
                <a:spcPct val="150000"/>
              </a:lnSpc>
            </a:pPr>
            <a:r>
              <a:rPr lang="en-IN" b="1" dirty="0"/>
              <a:t>"Energy Usage Patterns"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"Leverage detailed energy usage data, possibly from smart meters or IoT devices, for fine-tuning pricing strategies."</a:t>
            </a:r>
          </a:p>
          <a:p>
            <a:pPr>
              <a:lnSpc>
                <a:spcPct val="150000"/>
              </a:lnSpc>
            </a:pPr>
            <a:r>
              <a:rPr lang="en-IN" b="1" dirty="0"/>
              <a:t>"Open Source Energy Datasets"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"Explore open-source datasets related to energy consumption, market trends, and environmental factors."</a:t>
            </a:r>
          </a:p>
        </p:txBody>
      </p:sp>
    </p:spTree>
    <p:extLst>
      <p:ext uri="{BB962C8B-B14F-4D97-AF65-F5344CB8AC3E}">
        <p14:creationId xmlns:p14="http://schemas.microsoft.com/office/powerpoint/2010/main" val="268158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Key Findings</vt:lpstr>
      <vt:lpstr>Suggestions for Data Augmentation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Findings</dc:title>
  <dc:creator>Sachin Baccha</dc:creator>
  <cp:lastModifiedBy>Sachin Baccha</cp:lastModifiedBy>
  <cp:revision>2</cp:revision>
  <dcterms:created xsi:type="dcterms:W3CDTF">2023-10-17T16:15:21Z</dcterms:created>
  <dcterms:modified xsi:type="dcterms:W3CDTF">2023-10-17T16:51:04Z</dcterms:modified>
</cp:coreProperties>
</file>