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5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1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4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2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7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6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5CBF-250F-40B2-958B-05E3E474DAF3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FE3B-7AB0-49E6-A900-F5AE65F8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9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66687"/>
            <a:ext cx="10044112" cy="64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7" y="67811"/>
            <a:ext cx="120015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Abraham</dc:creator>
  <cp:lastModifiedBy>Lee, Abraham</cp:lastModifiedBy>
  <cp:revision>1</cp:revision>
  <dcterms:created xsi:type="dcterms:W3CDTF">2019-02-25T02:56:41Z</dcterms:created>
  <dcterms:modified xsi:type="dcterms:W3CDTF">2019-02-25T03:01:49Z</dcterms:modified>
</cp:coreProperties>
</file>